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60" r:id="rId5"/>
    <p:sldId id="261" r:id="rId6"/>
    <p:sldId id="259" r:id="rId7"/>
    <p:sldId id="262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6006-88F2-4167-ABB7-44ACE757F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6C338-C14E-4F18-AC59-C6C6CFAFB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341A1-36C6-42FA-8914-746E56CE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87B4B-BD34-424A-994F-745AAF3F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D0336-9CC8-4672-84A6-1430E5CD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5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6EC9-3B86-4B31-9EEF-A6E1AF80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B88AD-8FB4-472B-A784-76019E30A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93F5D-BEB4-4C56-BA56-D36C7355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98A6C-2A9B-44A0-BF68-2A8185E8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892C-3A2B-4F1F-B8D6-1D5D6195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3BF42-FEEC-4B13-B856-35725BA8D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D2851-0CF2-41FB-813E-A65680033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E9901-327C-45EC-89F6-5BD181E2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9969F-B125-4A6E-B83D-4D65DF8E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4771F-C3FD-4337-B0A8-9BFDDD99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1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514C-CBB4-4B0F-AB30-FAB7532E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BB74B-33CA-4DC4-845B-AE15EBCCA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AA55-7CD9-4D01-B69A-32116DB6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D64A5-C85A-42EB-A429-35060B56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11BE-BF0E-435B-B5FE-8BA8B27E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8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91988-13B2-40DB-8E7B-687DAFF5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DDD6F-17AF-49DF-B9AA-E19DD096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796D4-80D8-40F7-ADAD-476E0631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339F4-B0AD-4280-ABE6-7E46E043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4FF82-42F0-4354-B0B5-B3F0E6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0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B597-FB83-47B0-8FD8-DE5BC9CA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70B7E-134B-4C0C-A2BD-3CA9C0C8E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E8724-9102-44DE-BD41-5E29B29F9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F6533-446D-4E76-8DA2-32DC38DA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D5D10-FCF5-46A5-BCCC-6BC0450D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AE74A-D24A-4FD2-89FE-23FA517C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1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8B44-275B-4B6B-B225-25911F0F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0EB01-B647-41D2-B2BA-F5662313F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256F3-30F4-4ED4-8445-933CE3648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97269-2E7E-4D7F-B366-68406FC70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D9F96-0234-492B-9ED7-FB8CF2F01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661C8-EC4F-4B19-9C6E-78C6C7DC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C4420-72BF-4006-9DCF-046B3221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55B63-A4C9-4FD8-9A09-1629550A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39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485B-FBDE-4092-982F-844B8615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3B9E8-8AE7-4BC2-9359-D5450FC1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B2C89-6B7F-43A4-A927-4356C22B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9B706-AE33-4D65-B5A7-B5A7099F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2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2ECA2-BE98-487D-9318-4F8A6DBE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49863-3902-47AA-B186-77CED788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6513-8200-4B01-BA71-519E26D0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12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C7B9-05B7-4116-88E2-3C650FC7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FBF8-A687-4467-9DEC-C1686B05F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94B70-1852-4A6A-90F6-3C78101B2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94777-B1FE-4444-9930-A813D890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9E6EC-F5C0-4EC1-A303-29C186DE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6B149-CAA7-409D-9399-0B030913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2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7CAB-E5C6-4513-816A-B11E7B94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DAB1A-1817-4D3C-BEE8-6342B82D0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B5266-F2AA-4F89-8D1F-35E01EFCB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88FE1-7AB1-4306-8BAF-B73EDCA0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F8E1-F1AD-491F-9C26-365E9F3E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2BB9F-2223-4E3B-A8C6-5B2BAEAC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4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80D53-E589-4204-8177-59589D52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6D551-3764-466F-A6DA-2DD43234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ED597-F590-4B79-BDFD-94A58F369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B644-BDB0-4FD2-98D0-238EA3DB3965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B6B43-F9D9-4FC8-85A5-9F44D13D6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F783C-B8D9-4A3F-9D12-D6F7C39FC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7C92-B4FA-465A-A89E-EFE9A00D7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E22D9-7386-4D92-A4BD-A9BC4C39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7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F1525-B1C0-47B3-B81A-25AD7A2B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901E05-7634-4AA6-98F5-B5BDF37F4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8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A5765-6C1B-4570-B8F2-18DCF6E4C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AF4CFAD6-9E38-4ADA-99BD-4F8C4BA87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0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39A1369-3186-4276-9064-5CFB175A5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1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1E96A-E64C-4B13-8C98-CD6D748FF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4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07D70A2-0CF7-4740-AB46-F98E12E39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9D9118B-FF04-4A50-A97F-6678A2BD9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7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F24896-737B-427F-8214-0DA3E56C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3504177-AD8F-463F-8FFC-A3FEF0DF0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2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85276-1345-465C-961A-81201872A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0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Clarfield</dc:creator>
  <cp:lastModifiedBy>Julia Clarfield</cp:lastModifiedBy>
  <cp:revision>4</cp:revision>
  <dcterms:created xsi:type="dcterms:W3CDTF">2020-12-15T10:38:23Z</dcterms:created>
  <dcterms:modified xsi:type="dcterms:W3CDTF">2020-12-19T13:32:16Z</dcterms:modified>
</cp:coreProperties>
</file>