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701 Resilience.jpg" descr="1701 Resilien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1701 Resilience10.jpg" descr="1701 Resilienc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1701 Resilience11.jpg" descr="1701 Resilienc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401 Resilience12.jpg" descr="1401 Resilienc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1401-Graph-Line.png" descr="1401-Graph-Lin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24545" y="8507981"/>
            <a:ext cx="7039692" cy="1596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1401 Resilience13.jpg" descr="1401 Resilience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1401 Resilience14.jpg" descr="1401 Resilienc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1401 Resilience15.jpg" descr="1401 Resilienc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1701 Resilience16.jpg" descr="1701 Resilienc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1701 Resilience2.jpg" descr="1701 Resilienc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1701 Resilience3.jpg" descr="1701 Resilienc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1701 Resilience4.jpg" descr="1701 Resilienc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1701 Resilience5.jpg" descr="1701 Resilience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1701 Resilience6.jpg" descr="1701 Resilience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1701 Resilience7.jpg" descr="1701 Resilience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1701 Resilience8.jpg" descr="1701 Resilience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1701 Resilience9.jpg" descr="1701 Resilience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