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ECDA-4829-DB66-0BDE-80D196A13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0C9143-D36D-DAC7-34B0-7C3B47457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A1073-B487-B2C9-4FCB-D8CC4970A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2A7D-2CAD-4410-8B88-27891C26B52A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EA00E-0A6C-D238-1874-F3E58FB1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16BCC-8527-0975-D59D-4E158DBEF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6545-AFE6-452E-A7F6-277973C7B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861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C7A9B-3A75-BE6A-9E54-E50BF63CC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3F349-D754-AC05-6DEC-2F7648AEE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435D2-575A-91DF-5CF1-0B3C0ED3D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2A7D-2CAD-4410-8B88-27891C26B52A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CBFC8-2CDF-E680-9F83-3CE1D5C85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E7F98-7FD0-CEB2-A284-33834B5D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6545-AFE6-452E-A7F6-277973C7B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474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EA313-65D7-922A-B6AB-9311E2634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6FF0DA-1037-9DA1-3BAD-4A4310BCB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095DC-951F-E19D-08B8-967D7EC8F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2A7D-2CAD-4410-8B88-27891C26B52A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24904-73B2-4085-37D4-4699BA47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2B705-E218-DD1C-A396-4D456AD61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6545-AFE6-452E-A7F6-277973C7B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87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ED221-069C-9855-A7EC-447DFBF0A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8AA26-A6E0-E8EA-3FB5-FCA8FE949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FC6E4-D95E-2BD0-1158-3DA29C971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2A7D-2CAD-4410-8B88-27891C26B52A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95E3C-335B-6ACB-E770-3D8EEDDAC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A3285-8EF7-D857-1DBE-C2EB5ECD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6545-AFE6-452E-A7F6-277973C7B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111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51A98-9CB6-5BEB-C8F5-FAFB9272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623249-E2E6-B533-6F84-236DB58C2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C1B34-8131-1F00-6488-6C4256A15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2A7D-2CAD-4410-8B88-27891C26B52A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9FC38-FB50-EFCF-4114-94DB2E71E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1C401-0826-D54D-5DBE-1F871499D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6545-AFE6-452E-A7F6-277973C7B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30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DA7F2-4922-BA2F-514E-66E7C4295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4A497-8502-8B61-C4D2-9078273386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21B3FE-08C7-3273-93CC-A17ECABAD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D608F-B2C9-1581-8644-CAFE3ED4F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2A7D-2CAD-4410-8B88-27891C26B52A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D80474-3321-5258-CB8C-1FD15E9BA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E2EEE1-5B7D-DF62-E40E-0321BA15F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6545-AFE6-452E-A7F6-277973C7B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81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F5557-D3AD-F418-8256-BE8EC7EBE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70FCB-6ACE-3379-20A6-253850883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B7461-770D-8C43-5BDB-5D5610A2D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82A849-8CF0-0AA5-11B5-94F5CC7D75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7CF3B2-D059-EB90-7185-E27B507DF3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7CD1CB-FE3E-EB40-6A70-F36CFFC0B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2A7D-2CAD-4410-8B88-27891C26B52A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3FF767-79C6-9EB6-2C3F-7A7605653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B3DA7F-8632-0CAA-68B7-237F63FAF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6545-AFE6-452E-A7F6-277973C7B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81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DE63-8622-4DA0-DFA4-1F830C594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18030B-3EAB-11D1-37B0-96952E423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2A7D-2CAD-4410-8B88-27891C26B52A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C000F4-0976-0678-3B4A-413D208DE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DBD81-70B7-E542-66CB-0676FCE2E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6545-AFE6-452E-A7F6-277973C7B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69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6974F1-CA0D-E64D-B6FB-8E0DF4E66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2A7D-2CAD-4410-8B88-27891C26B52A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73BB70-0A6E-9F8F-9B7C-E840618F6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8B3F0-926D-42E4-3309-24AB03CB2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6545-AFE6-452E-A7F6-277973C7B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17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A4EDA-70F6-657C-CA14-06F668A7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0E5F3-BC24-2DF6-CDF3-57980230F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C3C5DD-A4E9-83E2-F987-7E9702E23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961AFE-B14E-64DE-16F7-7A0EC16AC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2A7D-2CAD-4410-8B88-27891C26B52A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F7E1DD-FC7D-20AC-D449-2272CA282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CB2DE-E3AB-576C-84B4-A297F953E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6545-AFE6-452E-A7F6-277973C7B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589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96EE4-9645-2B3D-6813-898BC746D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AA3CC7-4F0B-7F41-9756-705D54200F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693D04-B505-F6C4-0AAF-B5D09710D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49E683-BD2A-3101-2DE9-AA973B524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2A7D-2CAD-4410-8B88-27891C26B52A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5E745-FE91-DA27-D403-392003D8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361D9-B8A1-1D39-954A-31F13682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6545-AFE6-452E-A7F6-277973C7B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66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21E925-75EF-D098-3E20-3B61F8929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6D772-A1C7-C447-746D-2CA60377F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5455A-66A2-C8CA-4479-776E520BD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A2A7D-2CAD-4410-8B88-27891C26B52A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B17D2-943F-67A8-8172-3F677E1E08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8C2A1-BB98-321D-0BBF-1419817E5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B6545-AFE6-452E-A7F6-277973C7B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02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1AC246C-930D-28A0-6364-0C9BD87D0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2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0D9AD9-5ACA-E552-CFD9-B730EA3FD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87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0D9AD9-5ACA-E552-CFD9-B730EA3FD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75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0D9AD9-5ACA-E552-CFD9-B730EA3FD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46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6F6BB53D-CC07-79CE-45A6-BD576CB3C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02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6BB53D-CC07-79CE-45A6-BD576CB3C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55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6BB53D-CC07-79CE-45A6-BD576CB3C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47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A0D9AD9-5ACA-E552-CFD9-B730EA3FD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94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0D9AD9-5ACA-E552-CFD9-B730EA3FD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1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0D9AD9-5ACA-E552-CFD9-B730EA3FD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42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0D9AD9-5ACA-E552-CFD9-B730EA3FD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40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0D9AD9-5ACA-E552-CFD9-B730EA3FD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96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345A4CA2103D42AAE32FF97B62331B" ma:contentTypeVersion="16" ma:contentTypeDescription="Create a new document." ma:contentTypeScope="" ma:versionID="dd2bb616ff89850ab698381159ed176e">
  <xsd:schema xmlns:xsd="http://www.w3.org/2001/XMLSchema" xmlns:xs="http://www.w3.org/2001/XMLSchema" xmlns:p="http://schemas.microsoft.com/office/2006/metadata/properties" xmlns:ns2="276263f2-b819-4031-9489-5207d87447c6" xmlns:ns3="867686d5-a0e5-4d12-9788-de093ce86546" targetNamespace="http://schemas.microsoft.com/office/2006/metadata/properties" ma:root="true" ma:fieldsID="891bce25edf920afa5ca9b23e059cd53" ns2:_="" ns3:_="">
    <xsd:import namespace="276263f2-b819-4031-9489-5207d87447c6"/>
    <xsd:import namespace="867686d5-a0e5-4d12-9788-de093ce865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6263f2-b819-4031-9489-5207d87447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5dfa82-81a5-4a5e-a735-60af52d8c6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7686d5-a0e5-4d12-9788-de093ce8654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1f6bea0-7c3e-451e-976e-efb0e83b99c6}" ma:internalName="TaxCatchAll" ma:showField="CatchAllData" ma:web="867686d5-a0e5-4d12-9788-de093ce865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6263f2-b819-4031-9489-5207d87447c6">
      <Terms xmlns="http://schemas.microsoft.com/office/infopath/2007/PartnerControls"/>
    </lcf76f155ced4ddcb4097134ff3c332f>
    <TaxCatchAll xmlns="867686d5-a0e5-4d12-9788-de093ce86546" xsi:nil="true"/>
  </documentManagement>
</p:properties>
</file>

<file path=customXml/itemProps1.xml><?xml version="1.0" encoding="utf-8"?>
<ds:datastoreItem xmlns:ds="http://schemas.openxmlformats.org/officeDocument/2006/customXml" ds:itemID="{F6366AF3-C58A-4703-8F4C-6014D30E02D6}"/>
</file>

<file path=customXml/itemProps2.xml><?xml version="1.0" encoding="utf-8"?>
<ds:datastoreItem xmlns:ds="http://schemas.openxmlformats.org/officeDocument/2006/customXml" ds:itemID="{40660B36-9C98-40E6-AFCC-E6700DECE189}"/>
</file>

<file path=customXml/itemProps3.xml><?xml version="1.0" encoding="utf-8"?>
<ds:datastoreItem xmlns:ds="http://schemas.openxmlformats.org/officeDocument/2006/customXml" ds:itemID="{0D82291B-C3FE-438A-B43A-A387361283ED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Hemsley</dc:creator>
  <cp:lastModifiedBy>Chris Hemsley</cp:lastModifiedBy>
  <cp:revision>2</cp:revision>
  <dcterms:created xsi:type="dcterms:W3CDTF">2022-11-13T13:21:36Z</dcterms:created>
  <dcterms:modified xsi:type="dcterms:W3CDTF">2022-11-18T12:30:39Z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0x0101002E345A4CA2103D42AAE32FF97B62331B</vt:lpwstr>
  </property>
</Properties>
</file>