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9" r:id="rId6"/>
    <p:sldMasterId id="214748367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Lst>
  <p:sldSz cy="6858000" cx="9144000"/>
  <p:notesSz cx="6797675" cy="9926625"/>
  <p:embeddedFontLs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2" roundtripDataSignature="AMtx7mgzaS3fnnUUgcfgPyKafjBLXd95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E7235D-2CFF-4D4F-87AC-953DD7A15F15}">
  <a:tblStyle styleId="{58E7235D-2CFF-4D4F-87AC-953DD7A15F1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font" Target="fonts/Lato-regular.fntdata"/><Relationship Id="rId8" Type="http://schemas.openxmlformats.org/officeDocument/2006/relationships/notesMaster" Target="notesMasters/notesMaster1.xml"/><Relationship Id="rId21" Type="http://schemas.openxmlformats.org/officeDocument/2006/relationships/font" Target="fonts/Lato-boldItalic.fntdata"/><Relationship Id="rId3" Type="http://schemas.openxmlformats.org/officeDocument/2006/relationships/presProps" Target="presProps.xml"/><Relationship Id="rId12" Type="http://schemas.openxmlformats.org/officeDocument/2006/relationships/slide" Target="slides/slide4.xml"/><Relationship Id="rId17" Type="http://schemas.openxmlformats.org/officeDocument/2006/relationships/slide" Target="slides/slide9.xml"/><Relationship Id="rId7" Type="http://schemas.openxmlformats.org/officeDocument/2006/relationships/slideMaster" Target="slideMasters/slideMaster3.xml"/><Relationship Id="rId20" Type="http://schemas.openxmlformats.org/officeDocument/2006/relationships/font" Target="fonts/Lato-italic.fntdata"/><Relationship Id="rId2" Type="http://schemas.openxmlformats.org/officeDocument/2006/relationships/viewProps" Target="viewProps.xml"/><Relationship Id="rId16" Type="http://schemas.openxmlformats.org/officeDocument/2006/relationships/slide" Target="slides/slide8.xml"/><Relationship Id="rId11" Type="http://schemas.openxmlformats.org/officeDocument/2006/relationships/slide" Target="slides/slide3.xml"/><Relationship Id="rId1" Type="http://schemas.openxmlformats.org/officeDocument/2006/relationships/theme" Target="theme/theme1.xml"/><Relationship Id="rId6" Type="http://schemas.openxmlformats.org/officeDocument/2006/relationships/slideMaster" Target="slideMasters/slideMaster2.xml"/><Relationship Id="rId24" Type="http://schemas.openxmlformats.org/officeDocument/2006/relationships/customXml" Target="../customXml/item2.xml"/><Relationship Id="rId15" Type="http://schemas.openxmlformats.org/officeDocument/2006/relationships/slide" Target="slides/slide7.xml"/><Relationship Id="rId5" Type="http://schemas.openxmlformats.org/officeDocument/2006/relationships/slideMaster" Target="slideMasters/slideMaster1.xml"/><Relationship Id="rId23" Type="http://schemas.openxmlformats.org/officeDocument/2006/relationships/customXml" Target="../customXml/item1.xml"/><Relationship Id="rId10" Type="http://schemas.openxmlformats.org/officeDocument/2006/relationships/slide" Target="slides/slide2.xml"/><Relationship Id="rId19" Type="http://schemas.openxmlformats.org/officeDocument/2006/relationships/font" Target="fonts/Lato-bold.fntdata"/><Relationship Id="rId22" Type="http://customschemas.google.com/relationships/presentationmetadata" Target="metadata"/><Relationship Id="rId4" Type="http://schemas.openxmlformats.org/officeDocument/2006/relationships/tableStyles" Target="tableStyles.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679768" y="4715155"/>
            <a:ext cx="5438139" cy="4466988"/>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E_obLCQ3Gt0&amp;t=1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Times New Roman"/>
              <a:buNone/>
            </a:pPr>
            <a:fld id="{00000000-1234-1234-1234-123412341234}" type="slidenum">
              <a:rPr b="0" i="0" lang="en-GB" sz="1300" u="none" cap="none" strike="noStrike">
                <a:solidFill>
                  <a:srgbClr val="000000"/>
                </a:solidFill>
                <a:latin typeface="Times New Roman"/>
                <a:ea typeface="Times New Roman"/>
                <a:cs typeface="Times New Roman"/>
                <a:sym typeface="Times New Roman"/>
              </a:rPr>
              <a:t>‹#›</a:t>
            </a:fld>
            <a:endParaRPr b="0" i="0" sz="1300" u="none" cap="none" strike="noStrike">
              <a:solidFill>
                <a:srgbClr val="000000"/>
              </a:solidFill>
              <a:latin typeface="Times New Roman"/>
              <a:ea typeface="Times New Roman"/>
              <a:cs typeface="Times New Roman"/>
              <a:sym typeface="Times New Roman"/>
            </a:endParaRPr>
          </a:p>
        </p:txBody>
      </p:sp>
      <p:sp>
        <p:nvSpPr>
          <p:cNvPr id="141" name="Google Shape;141;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1:notes"/>
          <p:cNvSpPr txBox="1"/>
          <p:nvPr>
            <p:ph idx="1" type="body"/>
          </p:nvPr>
        </p:nvSpPr>
        <p:spPr>
          <a:xfrm>
            <a:off x="679768" y="4715155"/>
            <a:ext cx="5438139" cy="446698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Understanding the Child in Me: </a:t>
            </a:r>
            <a:r>
              <a:rPr lang="en-GB" u="sng">
                <a:solidFill>
                  <a:schemeClr val="hlink"/>
                </a:solidFill>
                <a:hlinkClick r:id="rId2"/>
              </a:rPr>
              <a:t>(2) Understanding the Child in Me | By Ceri Walker - YouTube</a:t>
            </a:r>
            <a:endParaRPr>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 name="Google Shape;149;p2:notes"/>
          <p:cNvSpPr txBox="1"/>
          <p:nvPr>
            <p:ph idx="1" type="body"/>
          </p:nvPr>
        </p:nvSpPr>
        <p:spPr>
          <a:xfrm>
            <a:off x="679768" y="4715155"/>
            <a:ext cx="5438139" cy="4466988"/>
          </a:xfrm>
          <a:prstGeom prst="rect">
            <a:avLst/>
          </a:prstGeom>
          <a:noFill/>
          <a:ln>
            <a:noFill/>
          </a:ln>
        </p:spPr>
        <p:txBody>
          <a:bodyPr anchorCtr="0" anchor="t" bIns="91425" lIns="91425" spcFirstLastPara="1" rIns="91425" wrap="square" tIns="91425">
            <a:noAutofit/>
          </a:bodyPr>
          <a:lstStyle/>
          <a:p>
            <a:pPr indent="-228600" lvl="0" marL="228600" rtl="0" algn="l">
              <a:spcBef>
                <a:spcPts val="0"/>
              </a:spcBef>
              <a:spcAft>
                <a:spcPts val="0"/>
              </a:spcAft>
              <a:buClr>
                <a:srgbClr val="000000"/>
              </a:buClr>
              <a:buSzPts val="1100"/>
              <a:buFont typeface="Arial"/>
              <a:buChar char="•"/>
            </a:pPr>
            <a:r>
              <a:rPr b="0" i="0" lang="en-GB" u="none" strike="noStrike">
                <a:solidFill>
                  <a:srgbClr val="000000"/>
                </a:solidFill>
                <a:latin typeface="Arial"/>
                <a:ea typeface="Arial"/>
                <a:cs typeface="Arial"/>
                <a:sym typeface="Arial"/>
              </a:rPr>
              <a:t>Title: Understanding the Impact of Parental Alcoholism</a:t>
            </a:r>
            <a:endParaRPr/>
          </a:p>
          <a:p>
            <a:pPr indent="-228600" lvl="0" marL="228600" rtl="0" algn="l">
              <a:spcBef>
                <a:spcPts val="0"/>
              </a:spcBef>
              <a:spcAft>
                <a:spcPts val="0"/>
              </a:spcAft>
              <a:buClr>
                <a:srgbClr val="000000"/>
              </a:buClr>
              <a:buSzPts val="1100"/>
              <a:buFont typeface="Arial"/>
              <a:buChar char="•"/>
            </a:pPr>
            <a:r>
              <a:rPr b="0" i="0" lang="en-GB" u="none" strike="noStrike">
                <a:solidFill>
                  <a:srgbClr val="000000"/>
                </a:solidFill>
                <a:latin typeface="Arial"/>
                <a:ea typeface="Arial"/>
                <a:cs typeface="Arial"/>
                <a:sym typeface="Arial"/>
              </a:rPr>
              <a:t>Objective: By the end of this lesson, you will gain an understanding alcoholism of Nacoa (The National Association for Children of Alcoholics), how to access support, and the impact of parental alcoholism on children and families.</a:t>
            </a:r>
            <a:endParaRPr/>
          </a:p>
          <a:p>
            <a:pPr indent="-228600" lvl="0" marL="228600" rtl="0" algn="l">
              <a:spcBef>
                <a:spcPts val="0"/>
              </a:spcBef>
              <a:spcAft>
                <a:spcPts val="0"/>
              </a:spcAft>
              <a:buClr>
                <a:srgbClr val="000000"/>
              </a:buClr>
              <a:buSzPts val="1100"/>
              <a:buFont typeface="Arial"/>
              <a:buChar char="•"/>
            </a:pPr>
            <a:r>
              <a:rPr b="0" i="0" lang="en-GB" u="none" strike="noStrike">
                <a:solidFill>
                  <a:srgbClr val="000000"/>
                </a:solidFill>
                <a:latin typeface="Arial"/>
                <a:ea typeface="Arial"/>
                <a:cs typeface="Arial"/>
                <a:sym typeface="Arial"/>
              </a:rPr>
              <a:t>Create a safe place for students, you can say: </a:t>
            </a:r>
            <a:endParaRPr/>
          </a:p>
          <a:p>
            <a:pPr indent="-158750" lvl="0" marL="228600" rtl="0" algn="l">
              <a:spcBef>
                <a:spcPts val="0"/>
              </a:spcBef>
              <a:spcAft>
                <a:spcPts val="0"/>
              </a:spcAft>
              <a:buClr>
                <a:schemeClr val="dk1"/>
              </a:buClr>
              <a:buSzPts val="1100"/>
              <a:buFont typeface="Arial"/>
              <a:buNone/>
            </a:pPr>
            <a:r>
              <a:t/>
            </a:r>
            <a:endParaRPr b="0" i="1" u="none" strike="noStrike">
              <a:solidFill>
                <a:srgbClr val="000000"/>
              </a:solidFill>
              <a:latin typeface="Arial"/>
              <a:ea typeface="Arial"/>
              <a:cs typeface="Arial"/>
              <a:sym typeface="Arial"/>
            </a:endParaRPr>
          </a:p>
          <a:p>
            <a:pPr indent="-171450" lvl="0" marL="171450" rtl="0" algn="l">
              <a:spcBef>
                <a:spcPts val="0"/>
              </a:spcBef>
              <a:spcAft>
                <a:spcPts val="0"/>
              </a:spcAft>
              <a:buClr>
                <a:srgbClr val="000000"/>
              </a:buClr>
              <a:buSzPts val="1100"/>
              <a:buFont typeface="Arial"/>
              <a:buChar char="•"/>
            </a:pPr>
            <a:r>
              <a:rPr b="0" i="0" lang="en-GB" u="none" strike="noStrike">
                <a:solidFill>
                  <a:srgbClr val="000000"/>
                </a:solidFill>
                <a:latin typeface="Arial"/>
                <a:ea typeface="Arial"/>
                <a:cs typeface="Arial"/>
                <a:sym typeface="Arial"/>
              </a:rPr>
              <a:t>“Hello everyone, before we start today's lesson, I'd like to talk about creating a safe and supportive environment for all of us.</a:t>
            </a:r>
            <a:endParaRPr/>
          </a:p>
          <a:p>
            <a:pPr indent="0" lvl="0" marL="0" rtl="0" algn="l">
              <a:spcBef>
                <a:spcPts val="0"/>
              </a:spcBef>
              <a:spcAft>
                <a:spcPts val="0"/>
              </a:spcAft>
              <a:buClr>
                <a:srgbClr val="000000"/>
              </a:buClr>
              <a:buSzPts val="1100"/>
              <a:buFont typeface="Arial"/>
              <a:buNone/>
            </a:pPr>
            <a:r>
              <a:rPr b="0" i="0" lang="en-GB" u="none" strike="noStrike">
                <a:solidFill>
                  <a:srgbClr val="000000"/>
                </a:solidFill>
                <a:latin typeface="Arial"/>
                <a:ea typeface="Arial"/>
                <a:cs typeface="Arial"/>
                <a:sym typeface="Arial"/>
              </a:rPr>
              <a:t>First and foremost, this is a safe space. </a:t>
            </a:r>
            <a:endParaRPr/>
          </a:p>
          <a:p>
            <a:pPr indent="-171450" lvl="0" marL="171450" rtl="0" algn="l">
              <a:spcBef>
                <a:spcPts val="0"/>
              </a:spcBef>
              <a:spcAft>
                <a:spcPts val="0"/>
              </a:spcAft>
              <a:buClr>
                <a:srgbClr val="000000"/>
              </a:buClr>
              <a:buSzPts val="1100"/>
              <a:buFont typeface="Arial"/>
              <a:buChar char="•"/>
            </a:pPr>
            <a:r>
              <a:rPr b="0" i="0" lang="en-GB" u="none" strike="noStrike">
                <a:solidFill>
                  <a:srgbClr val="000000"/>
                </a:solidFill>
                <a:latin typeface="Arial"/>
                <a:ea typeface="Arial"/>
                <a:cs typeface="Arial"/>
                <a:sym typeface="Arial"/>
              </a:rPr>
              <a:t>We also want to be sensitive to the fact that some of you may have personal experiences with the topic we're discussing today, like having a family member affected by alcoholism. It's crucial for us to support students who might be affected by the lesson content but don't want to be identified as a child of an alcoholic. </a:t>
            </a:r>
            <a:endParaRPr/>
          </a:p>
          <a:p>
            <a:pPr indent="0" lvl="0" marL="0" rtl="0" algn="l">
              <a:spcBef>
                <a:spcPts val="0"/>
              </a:spcBef>
              <a:spcAft>
                <a:spcPts val="0"/>
              </a:spcAft>
              <a:buClr>
                <a:schemeClr val="dk1"/>
              </a:buClr>
              <a:buSzPts val="1100"/>
              <a:buFont typeface="Arial"/>
              <a:buNone/>
            </a:pPr>
            <a:r>
              <a:t/>
            </a:r>
            <a:endParaRPr b="0" i="0" u="none" strike="noStrike">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b="0" i="0" lang="en-GB" u="none" strike="noStrike">
                <a:solidFill>
                  <a:srgbClr val="000000"/>
                </a:solidFill>
                <a:latin typeface="Arial"/>
                <a:ea typeface="Arial"/>
                <a:cs typeface="Arial"/>
                <a:sym typeface="Arial"/>
              </a:rPr>
              <a:t>Here are some strategies to make sure everyone feels comfortable:</a:t>
            </a:r>
            <a:endParaRPr/>
          </a:p>
          <a:p>
            <a:pPr indent="0" lvl="0" marL="0" rtl="0" algn="l">
              <a:spcBef>
                <a:spcPts val="0"/>
              </a:spcBef>
              <a:spcAft>
                <a:spcPts val="0"/>
              </a:spcAft>
              <a:buClr>
                <a:schemeClr val="dk1"/>
              </a:buClr>
              <a:buSzPts val="1100"/>
              <a:buFont typeface="Arial"/>
              <a:buNone/>
            </a:pPr>
            <a:r>
              <a:t/>
            </a:r>
            <a:endParaRPr b="0" i="0" u="none" strike="noStrike">
              <a:solidFill>
                <a:srgbClr val="000000"/>
              </a:solidFill>
              <a:latin typeface="Arial"/>
              <a:ea typeface="Arial"/>
              <a:cs typeface="Arial"/>
              <a:sym typeface="Arial"/>
            </a:endParaRPr>
          </a:p>
          <a:p>
            <a:pPr indent="-228600" lvl="0" marL="228600" rtl="0" algn="l">
              <a:spcBef>
                <a:spcPts val="0"/>
              </a:spcBef>
              <a:spcAft>
                <a:spcPts val="0"/>
              </a:spcAft>
              <a:buClr>
                <a:srgbClr val="000000"/>
              </a:buClr>
              <a:buSzPts val="1100"/>
              <a:buFont typeface="Arial"/>
              <a:buChar char="•"/>
            </a:pPr>
            <a:r>
              <a:rPr b="0" i="0" lang="en-GB" u="none" strike="noStrike">
                <a:solidFill>
                  <a:srgbClr val="000000"/>
                </a:solidFill>
                <a:latin typeface="Arial"/>
                <a:ea typeface="Arial"/>
                <a:cs typeface="Arial"/>
                <a:sym typeface="Arial"/>
              </a:rPr>
              <a:t>You can express your thoughts and feelings without fear of judgment. </a:t>
            </a:r>
            <a:endParaRPr/>
          </a:p>
          <a:p>
            <a:pPr indent="-228600" lvl="0" marL="228600" rtl="0" algn="l">
              <a:spcBef>
                <a:spcPts val="0"/>
              </a:spcBef>
              <a:spcAft>
                <a:spcPts val="0"/>
              </a:spcAft>
              <a:buClr>
                <a:srgbClr val="000000"/>
              </a:buClr>
              <a:buSzPts val="1100"/>
              <a:buFont typeface="Arial"/>
              <a:buChar char="•"/>
            </a:pPr>
            <a:r>
              <a:rPr b="0" i="0" lang="en-GB" u="none" strike="noStrike">
                <a:solidFill>
                  <a:srgbClr val="000000"/>
                </a:solidFill>
                <a:latin typeface="Arial"/>
                <a:ea typeface="Arial"/>
                <a:cs typeface="Arial"/>
                <a:sym typeface="Arial"/>
              </a:rPr>
              <a:t>I want you to know that it's okay to take a step back if, at any point, the content we cover becomes upsetting for you. You don't need to explain why you need a break – just take one if you feel it's necessary.</a:t>
            </a:r>
            <a:endParaRPr/>
          </a:p>
          <a:p>
            <a:pPr indent="-228600" lvl="0" marL="228600" rtl="0" algn="l">
              <a:spcBef>
                <a:spcPts val="0"/>
              </a:spcBef>
              <a:spcAft>
                <a:spcPts val="0"/>
              </a:spcAft>
              <a:buClr>
                <a:srgbClr val="000000"/>
              </a:buClr>
              <a:buSzPts val="1100"/>
              <a:buFont typeface="Arial"/>
              <a:buChar char="•"/>
            </a:pPr>
            <a:r>
              <a:rPr b="0" i="0" lang="en-GB" u="none" strike="noStrike">
                <a:solidFill>
                  <a:srgbClr val="000000"/>
                </a:solidFill>
                <a:latin typeface="Arial"/>
                <a:ea typeface="Arial"/>
                <a:cs typeface="Arial"/>
                <a:sym typeface="Arial"/>
              </a:rPr>
              <a:t>We provide a non-judgmental space where you can talk openly about sensitive topics.</a:t>
            </a:r>
            <a:endParaRPr/>
          </a:p>
          <a:p>
            <a:pPr indent="-228600" lvl="0" marL="228600" rtl="0" algn="l">
              <a:spcBef>
                <a:spcPts val="0"/>
              </a:spcBef>
              <a:spcAft>
                <a:spcPts val="0"/>
              </a:spcAft>
              <a:buClr>
                <a:srgbClr val="000000"/>
              </a:buClr>
              <a:buSzPts val="1100"/>
              <a:buFont typeface="Arial"/>
              <a:buChar char="•"/>
            </a:pPr>
            <a:r>
              <a:rPr b="0" i="0" lang="en-GB" u="none" strike="noStrike">
                <a:solidFill>
                  <a:srgbClr val="000000"/>
                </a:solidFill>
                <a:latin typeface="Arial"/>
                <a:ea typeface="Arial"/>
                <a:cs typeface="Arial"/>
                <a:sym typeface="Arial"/>
              </a:rPr>
              <a:t>We use inclusive language, like 'some people' or 'families affected by alcoholism,' to avoid making assumptions about anyone's background.</a:t>
            </a:r>
            <a:endParaRPr/>
          </a:p>
          <a:p>
            <a:pPr indent="-228600" lvl="0" marL="228600" rtl="0" algn="l">
              <a:spcBef>
                <a:spcPts val="0"/>
              </a:spcBef>
              <a:spcAft>
                <a:spcPts val="0"/>
              </a:spcAft>
              <a:buClr>
                <a:srgbClr val="000000"/>
              </a:buClr>
              <a:buSzPts val="1100"/>
              <a:buFont typeface="Arial"/>
              <a:buChar char="•"/>
            </a:pPr>
            <a:r>
              <a:rPr b="0" i="0" lang="en-GB" u="none" strike="noStrike">
                <a:solidFill>
                  <a:srgbClr val="000000"/>
                </a:solidFill>
                <a:latin typeface="Arial"/>
                <a:ea typeface="Arial"/>
                <a:cs typeface="Arial"/>
                <a:sym typeface="Arial"/>
              </a:rPr>
              <a:t>If you ever want to discuss your concerns or feelings privately, you can talk to myself or another teacher or Nacoa. You don't have to share in the group if you're not comfortable.</a:t>
            </a:r>
            <a:endParaRPr/>
          </a:p>
          <a:p>
            <a:pPr indent="-228600" lvl="0" marL="228600" rtl="0" algn="l">
              <a:spcBef>
                <a:spcPts val="0"/>
              </a:spcBef>
              <a:spcAft>
                <a:spcPts val="0"/>
              </a:spcAft>
              <a:buClr>
                <a:srgbClr val="000000"/>
              </a:buClr>
              <a:buSzPts val="1100"/>
              <a:buFont typeface="Arial"/>
              <a:buChar char="•"/>
            </a:pPr>
            <a:r>
              <a:rPr b="0" i="0" lang="en-GB" u="none" strike="noStrike">
                <a:solidFill>
                  <a:srgbClr val="000000"/>
                </a:solidFill>
                <a:latin typeface="Arial"/>
                <a:ea typeface="Arial"/>
                <a:cs typeface="Arial"/>
                <a:sym typeface="Arial"/>
              </a:rPr>
              <a:t>You are not obligated to share personal experiences. It's entirely up to you what you want to disclose, and we respect your boundaries.</a:t>
            </a:r>
            <a:endParaRPr/>
          </a:p>
          <a:p>
            <a:pPr indent="-228600" lvl="0" marL="228600" rtl="0" algn="l">
              <a:spcBef>
                <a:spcPts val="0"/>
              </a:spcBef>
              <a:spcAft>
                <a:spcPts val="0"/>
              </a:spcAft>
              <a:buClr>
                <a:srgbClr val="000000"/>
              </a:buClr>
              <a:buSzPts val="1100"/>
              <a:buFont typeface="Arial"/>
              <a:buChar char="•"/>
            </a:pPr>
            <a:r>
              <a:rPr b="0" i="0" lang="en-GB" u="none" strike="noStrike">
                <a:solidFill>
                  <a:srgbClr val="000000"/>
                </a:solidFill>
                <a:latin typeface="Arial"/>
                <a:ea typeface="Arial"/>
                <a:cs typeface="Arial"/>
                <a:sym typeface="Arial"/>
              </a:rPr>
              <a:t>Finally, we'll give a heads-up about any sensitive content before we dive into it. If at any point you feel uncomfortable, you can choose not to participate in that particular discussion or activity.</a:t>
            </a:r>
            <a:endParaRPr/>
          </a:p>
          <a:p>
            <a:pPr indent="-228600" lvl="0" marL="228600" rtl="0" algn="l">
              <a:spcBef>
                <a:spcPts val="0"/>
              </a:spcBef>
              <a:spcAft>
                <a:spcPts val="0"/>
              </a:spcAft>
              <a:buClr>
                <a:srgbClr val="000000"/>
              </a:buClr>
              <a:buSzPts val="1100"/>
              <a:buFont typeface="Arial"/>
              <a:buChar char="•"/>
            </a:pPr>
            <a:r>
              <a:rPr b="0" i="0" lang="en-GB" u="none" strike="noStrike">
                <a:solidFill>
                  <a:srgbClr val="000000"/>
                </a:solidFill>
                <a:latin typeface="Arial"/>
                <a:ea typeface="Arial"/>
                <a:cs typeface="Arial"/>
                <a:sym typeface="Arial"/>
              </a:rPr>
              <a:t>Our goal is to make sure this is a space where everyone feels safe, heard, and respected. If you have any questions or concerns, please don't hesitate to let us know.</a:t>
            </a:r>
            <a:endParaRPr/>
          </a:p>
          <a:p>
            <a:pPr indent="-158750" lvl="0" marL="228600" rtl="0" algn="l">
              <a:spcBef>
                <a:spcPts val="0"/>
              </a:spcBef>
              <a:spcAft>
                <a:spcPts val="0"/>
              </a:spcAft>
              <a:buClr>
                <a:schemeClr val="dk1"/>
              </a:buClr>
              <a:buSzPts val="1100"/>
              <a:buFont typeface="Arial"/>
              <a:buNone/>
            </a:pPr>
            <a:r>
              <a:t/>
            </a:r>
            <a:endParaRPr b="0" i="0" u="none" strike="noStrike">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b="0" i="0" lang="en-GB" u="none" strike="noStrike">
                <a:solidFill>
                  <a:srgbClr val="000000"/>
                </a:solidFill>
                <a:latin typeface="Arial"/>
                <a:ea typeface="Arial"/>
                <a:cs typeface="Arial"/>
                <a:sym typeface="Arial"/>
              </a:rPr>
              <a:t> Let's get started with our lesson.”</a:t>
            </a:r>
            <a:endParaRPr/>
          </a:p>
          <a:p>
            <a:pPr indent="-158750" lvl="0" marL="228600" rtl="0" algn="l">
              <a:spcBef>
                <a:spcPts val="0"/>
              </a:spcBef>
              <a:spcAft>
                <a:spcPts val="0"/>
              </a:spcAft>
              <a:buClr>
                <a:schemeClr val="dk1"/>
              </a:buClr>
              <a:buSzPts val="1100"/>
              <a:buFont typeface="Arial"/>
              <a:buNone/>
            </a:pPr>
            <a:r>
              <a:t/>
            </a:r>
            <a:endParaRPr b="0" i="1" u="none" strike="noStrike">
              <a:solidFill>
                <a:srgbClr val="000000"/>
              </a:solidFill>
              <a:latin typeface="Arial"/>
              <a:ea typeface="Arial"/>
              <a:cs typeface="Arial"/>
              <a:sym typeface="Arial"/>
            </a:endParaRPr>
          </a:p>
        </p:txBody>
      </p:sp>
      <p:sp>
        <p:nvSpPr>
          <p:cNvPr id="150" name="Google Shape;150;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Times New Roman"/>
              <a:buNone/>
            </a:pPr>
            <a:fld id="{00000000-1234-1234-1234-123412341234}" type="slidenum">
              <a:rPr b="0" i="0" lang="en-GB" sz="1300" u="none" cap="none" strike="noStrike">
                <a:solidFill>
                  <a:srgbClr val="000000"/>
                </a:solidFill>
                <a:latin typeface="Times New Roman"/>
                <a:ea typeface="Times New Roman"/>
                <a:cs typeface="Times New Roman"/>
                <a:sym typeface="Times New Roman"/>
              </a:rPr>
              <a:t>‹#›</a:t>
            </a:fld>
            <a:endParaRPr b="0" i="0" sz="13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Times New Roman"/>
              <a:buNone/>
            </a:pPr>
            <a:fld id="{00000000-1234-1234-1234-123412341234}" type="slidenum">
              <a:rPr b="0" i="0" lang="en-GB" sz="1300" u="none" cap="none" strike="noStrike">
                <a:solidFill>
                  <a:srgbClr val="000000"/>
                </a:solidFill>
                <a:latin typeface="Times New Roman"/>
                <a:ea typeface="Times New Roman"/>
                <a:cs typeface="Times New Roman"/>
                <a:sym typeface="Times New Roman"/>
              </a:rPr>
              <a:t>‹#›</a:t>
            </a:fld>
            <a:endParaRPr b="0" i="0" sz="1300" u="none" cap="none" strike="noStrike">
              <a:solidFill>
                <a:srgbClr val="000000"/>
              </a:solidFill>
              <a:latin typeface="Times New Roman"/>
              <a:ea typeface="Times New Roman"/>
              <a:cs typeface="Times New Roman"/>
              <a:sym typeface="Times New Roman"/>
            </a:endParaRPr>
          </a:p>
        </p:txBody>
      </p:sp>
      <p:sp>
        <p:nvSpPr>
          <p:cNvPr id="154" name="Google Shape;15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5" name="Google Shape;155;p3:notes"/>
          <p:cNvSpPr txBox="1"/>
          <p:nvPr>
            <p:ph idx="1" type="body"/>
          </p:nvPr>
        </p:nvSpPr>
        <p:spPr>
          <a:xfrm>
            <a:off x="679768" y="4715155"/>
            <a:ext cx="5438139" cy="4466988"/>
          </a:xfrm>
          <a:prstGeom prst="rect">
            <a:avLst/>
          </a:prstGeom>
          <a:noFill/>
          <a:ln>
            <a:noFill/>
          </a:ln>
        </p:spPr>
        <p:txBody>
          <a:bodyPr anchorCtr="0" anchor="t" bIns="91425" lIns="91425" spcFirstLastPara="1" rIns="91425" wrap="square" tIns="91425">
            <a:noAutofit/>
          </a:bodyPr>
          <a:lstStyle/>
          <a:p>
            <a:pPr indent="-285750" lvl="0" marL="298450" marR="41275" rtl="0" algn="just">
              <a:lnSpc>
                <a:spcPct val="100000"/>
              </a:lnSpc>
              <a:spcBef>
                <a:spcPts val="0"/>
              </a:spcBef>
              <a:spcAft>
                <a:spcPts val="0"/>
              </a:spcAft>
              <a:buClr>
                <a:schemeClr val="dk1"/>
              </a:buClr>
              <a:buSzPts val="1400"/>
              <a:buFont typeface="Arial"/>
              <a:buChar char="•"/>
            </a:pPr>
            <a:r>
              <a:rPr lang="en-GB" sz="1400">
                <a:latin typeface="Arial"/>
                <a:ea typeface="Arial"/>
                <a:cs typeface="Arial"/>
                <a:sym typeface="Arial"/>
              </a:rPr>
              <a:t>Nacoa (The National Association for Children of Alcoholics) was founded in 1990 to address the needs of children affected </a:t>
            </a:r>
            <a:r>
              <a:rPr b="0" i="0" lang="en-GB" sz="2000" u="none" strike="noStrike">
                <a:solidFill>
                  <a:srgbClr val="444444"/>
                </a:solidFill>
                <a:latin typeface="Lato"/>
                <a:ea typeface="Lato"/>
                <a:cs typeface="Lato"/>
                <a:sym typeface="Lato"/>
              </a:rPr>
              <a:t>by a parent’s drinking or similar addictive problem.</a:t>
            </a:r>
            <a:endParaRPr/>
          </a:p>
          <a:p>
            <a:pPr indent="0" lvl="0" marL="12700" marR="41275" rtl="0" algn="just">
              <a:lnSpc>
                <a:spcPct val="100000"/>
              </a:lnSpc>
              <a:spcBef>
                <a:spcPts val="1210"/>
              </a:spcBef>
              <a:spcAft>
                <a:spcPts val="0"/>
              </a:spcAft>
              <a:buClr>
                <a:schemeClr val="dk1"/>
              </a:buClr>
              <a:buSzPts val="2000"/>
              <a:buFont typeface="Arial"/>
              <a:buNone/>
            </a:pPr>
            <a:r>
              <a:t/>
            </a:r>
            <a:endParaRPr b="0" i="0" sz="2000" u="none" strike="noStrike">
              <a:solidFill>
                <a:srgbClr val="444444"/>
              </a:solidFill>
              <a:latin typeface="Lato"/>
              <a:ea typeface="Lato"/>
              <a:cs typeface="Lato"/>
              <a:sym typeface="Lato"/>
            </a:endParaRPr>
          </a:p>
          <a:p>
            <a:pPr indent="-342900" lvl="0" marL="355600" marR="41275" rtl="0" algn="just">
              <a:lnSpc>
                <a:spcPct val="100000"/>
              </a:lnSpc>
              <a:spcBef>
                <a:spcPts val="1210"/>
              </a:spcBef>
              <a:spcAft>
                <a:spcPts val="0"/>
              </a:spcAft>
              <a:buClr>
                <a:srgbClr val="444444"/>
              </a:buClr>
              <a:buSzPts val="2000"/>
              <a:buFont typeface="Arial"/>
              <a:buChar char="•"/>
            </a:pPr>
            <a:r>
              <a:rPr b="0" i="0" lang="en-GB" sz="2000" u="none" strike="noStrike">
                <a:solidFill>
                  <a:srgbClr val="444444"/>
                </a:solidFill>
                <a:latin typeface="Lato"/>
                <a:ea typeface="Lato"/>
                <a:cs typeface="Lato"/>
                <a:sym typeface="Lato"/>
              </a:rPr>
              <a:t>This national charity aims to …</a:t>
            </a:r>
            <a:endParaRPr/>
          </a:p>
          <a:p>
            <a:pPr indent="-457200" lvl="0" marL="469900" marR="41275" rtl="0" algn="just">
              <a:lnSpc>
                <a:spcPct val="100000"/>
              </a:lnSpc>
              <a:spcBef>
                <a:spcPts val="1210"/>
              </a:spcBef>
              <a:spcAft>
                <a:spcPts val="0"/>
              </a:spcAft>
              <a:buClr>
                <a:srgbClr val="444444"/>
              </a:buClr>
              <a:buSzPts val="2000"/>
              <a:buFont typeface="Arial"/>
              <a:buAutoNum type="arabicPeriod"/>
            </a:pPr>
            <a:r>
              <a:rPr b="0" i="0" lang="en-GB" sz="2000" u="none" strike="noStrike">
                <a:solidFill>
                  <a:srgbClr val="444444"/>
                </a:solidFill>
                <a:latin typeface="Lato"/>
                <a:ea typeface="Lato"/>
                <a:cs typeface="Lato"/>
                <a:sym typeface="Lato"/>
              </a:rPr>
              <a:t>To offer information, advice and support for children affected by a parent’s drinking</a:t>
            </a:r>
            <a:endParaRPr/>
          </a:p>
          <a:p>
            <a:pPr indent="-457200" lvl="0" marL="469900" marR="41275" rtl="0" algn="just">
              <a:lnSpc>
                <a:spcPct val="100000"/>
              </a:lnSpc>
              <a:spcBef>
                <a:spcPts val="1210"/>
              </a:spcBef>
              <a:spcAft>
                <a:spcPts val="0"/>
              </a:spcAft>
              <a:buClr>
                <a:srgbClr val="444444"/>
              </a:buClr>
              <a:buSzPts val="2000"/>
              <a:buFont typeface="Arial"/>
              <a:buAutoNum type="arabicPeriod"/>
            </a:pPr>
            <a:r>
              <a:rPr b="0" i="0" lang="en-GB" sz="2000" u="none" strike="noStrike">
                <a:solidFill>
                  <a:srgbClr val="444444"/>
                </a:solidFill>
                <a:latin typeface="Lato"/>
                <a:ea typeface="Lato"/>
                <a:cs typeface="Lato"/>
                <a:sym typeface="Lato"/>
              </a:rPr>
              <a:t>To reach professionals working with them.</a:t>
            </a:r>
            <a:endParaRPr/>
          </a:p>
          <a:p>
            <a:pPr indent="-457200" lvl="0" marL="469900" marR="41275" rtl="0" algn="just">
              <a:lnSpc>
                <a:spcPct val="100000"/>
              </a:lnSpc>
              <a:spcBef>
                <a:spcPts val="1210"/>
              </a:spcBef>
              <a:spcAft>
                <a:spcPts val="0"/>
              </a:spcAft>
              <a:buClr>
                <a:srgbClr val="444444"/>
              </a:buClr>
              <a:buSzPts val="2000"/>
              <a:buFont typeface="Arial"/>
              <a:buAutoNum type="arabicPeriod"/>
            </a:pPr>
            <a:r>
              <a:rPr b="0" i="0" lang="en-GB" sz="2000" u="none" strike="noStrike">
                <a:solidFill>
                  <a:srgbClr val="444444"/>
                </a:solidFill>
                <a:latin typeface="Lato"/>
                <a:ea typeface="Lato"/>
                <a:cs typeface="Lato"/>
                <a:sym typeface="Lato"/>
              </a:rPr>
              <a:t>To raise awareness of the problems they face and how to help</a:t>
            </a:r>
            <a:endParaRPr/>
          </a:p>
          <a:p>
            <a:pPr indent="-457200" lvl="0" marL="469900" marR="41275" rtl="0" algn="just">
              <a:lnSpc>
                <a:spcPct val="100000"/>
              </a:lnSpc>
              <a:spcBef>
                <a:spcPts val="1210"/>
              </a:spcBef>
              <a:spcAft>
                <a:spcPts val="0"/>
              </a:spcAft>
              <a:buClr>
                <a:srgbClr val="444444"/>
              </a:buClr>
              <a:buSzPts val="2000"/>
              <a:buFont typeface="Arial"/>
              <a:buAutoNum type="arabicPeriod"/>
            </a:pPr>
            <a:r>
              <a:rPr b="0" i="0" lang="en-GB" sz="2000" u="none" strike="noStrike">
                <a:solidFill>
                  <a:srgbClr val="444444"/>
                </a:solidFill>
                <a:latin typeface="Lato"/>
                <a:ea typeface="Lato"/>
                <a:cs typeface="Lato"/>
                <a:sym typeface="Lato"/>
              </a:rPr>
              <a:t>To promote research into their problems and prevention of alcohol problems developing in this vulnerable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Times New Roman"/>
              <a:buNone/>
            </a:pPr>
            <a:fld id="{00000000-1234-1234-1234-123412341234}" type="slidenum">
              <a:rPr b="0" i="0" lang="en-GB" sz="1300" u="none" cap="none" strike="noStrike">
                <a:solidFill>
                  <a:srgbClr val="000000"/>
                </a:solidFill>
                <a:latin typeface="Times New Roman"/>
                <a:ea typeface="Times New Roman"/>
                <a:cs typeface="Times New Roman"/>
                <a:sym typeface="Times New Roman"/>
              </a:rPr>
              <a:t>‹#›</a:t>
            </a:fld>
            <a:endParaRPr b="0" i="0" sz="1300" u="none" cap="none" strike="noStrike">
              <a:solidFill>
                <a:srgbClr val="000000"/>
              </a:solidFill>
              <a:latin typeface="Times New Roman"/>
              <a:ea typeface="Times New Roman"/>
              <a:cs typeface="Times New Roman"/>
              <a:sym typeface="Times New Roman"/>
            </a:endParaRPr>
          </a:p>
        </p:txBody>
      </p:sp>
      <p:sp>
        <p:nvSpPr>
          <p:cNvPr id="160" name="Google Shape;160;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 name="Google Shape;161;p4:notes"/>
          <p:cNvSpPr txBox="1"/>
          <p:nvPr>
            <p:ph idx="1" type="body"/>
          </p:nvPr>
        </p:nvSpPr>
        <p:spPr>
          <a:xfrm>
            <a:off x="679768" y="4715155"/>
            <a:ext cx="5438139" cy="446698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Nacoa’s work includes a free helpline by telephone, email and letter</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Nacoa has received over: 370,000 helpline calls</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Confidential, non-judgemental help and support for everyone affected by a parent’s drinking</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Some children and young people contact once, others many times over weeks, months or years</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They signpost to local services if you wish and they will still remain available</a:t>
            </a:r>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The Nacoa website has received over 1 million visits. It includes personal experiences, ways to help, FAQs, videos, publications and research. All publications are available and printable from our Nacoa website. Instant chat with the helpline is currently available on Thursday but will extend to more days in the future.</a:t>
            </a:r>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Nacoa Social Media Platforms Instagram, Facebook, Twitter, Tiktok as well as Linked in. They have received over 220,000 contacts</a:t>
            </a:r>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Nacoa has Publications for children, young people, adults and professionals </a:t>
            </a:r>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Nacoa takes part and produces research to identify problems and prevent alcohol dependency developing</a:t>
            </a:r>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Nacoa’s Media and Speaker panels take part in interviews and other media activities to spread awareness of the issues faced by children of alcohol dependents and how alcohol dependency can affect the family. Aiming to reduce stigma and make listeners aware of the support available to them and help them feel less alone.</a:t>
            </a:r>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158750" lvl="0" marL="228600" rtl="0" algn="l">
              <a:spcBef>
                <a:spcPts val="0"/>
              </a:spcBef>
              <a:spcAft>
                <a:spcPts val="0"/>
              </a:spcAft>
              <a:buClr>
                <a:schemeClr val="dk1"/>
              </a:buClr>
              <a:buSzPts val="1100"/>
              <a:buFont typeface="Arial"/>
              <a:buNone/>
            </a:pPr>
            <a:r>
              <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Times New Roman"/>
              <a:buNone/>
            </a:pPr>
            <a:fld id="{00000000-1234-1234-1234-123412341234}" type="slidenum">
              <a:rPr b="0" i="0" lang="en-GB" sz="1300" u="none" cap="none" strike="noStrike">
                <a:solidFill>
                  <a:srgbClr val="000000"/>
                </a:solidFill>
                <a:latin typeface="Times New Roman"/>
                <a:ea typeface="Times New Roman"/>
                <a:cs typeface="Times New Roman"/>
                <a:sym typeface="Times New Roman"/>
              </a:rPr>
              <a:t>‹#›</a:t>
            </a:fld>
            <a:endParaRPr b="0" i="0" sz="1300" u="none" cap="none" strike="noStrike">
              <a:solidFill>
                <a:srgbClr val="000000"/>
              </a:solidFill>
              <a:latin typeface="Times New Roman"/>
              <a:ea typeface="Times New Roman"/>
              <a:cs typeface="Times New Roman"/>
              <a:sym typeface="Times New Roman"/>
            </a:endParaRPr>
          </a:p>
        </p:txBody>
      </p:sp>
      <p:sp>
        <p:nvSpPr>
          <p:cNvPr id="168" name="Google Shape;16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 name="Google Shape;169;p5:notes"/>
          <p:cNvSpPr txBox="1"/>
          <p:nvPr>
            <p:ph idx="1" type="body"/>
          </p:nvPr>
        </p:nvSpPr>
        <p:spPr>
          <a:xfrm>
            <a:off x="679768" y="4715155"/>
            <a:ext cx="5438139" cy="446698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Nacoa offers a simple, non-judgemental approach understanding that everyone has a different relationship with alcohol:</a:t>
            </a:r>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Alcohol dependency is a family illness, even if only one or two people drink, it can affect the whole family.</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 For some people, alcohol isn’t an issue and is used in a responsible way. For others it can cause problems, distress and upset within the family. </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People suffering with alcoholism organise their lives around alcohol, alcohol often becomes their main focus. It’s not about a lack of love, but as the person drinking organises their life around alcohol.</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Alcohol dependency is like an illness and can affect people of all ages and from all walks of life. People with alcohol problems have lost control over their drinking and usually need help in order to stop. Sometimes people may continue to drink despite negative effects on their lives, their health, and those around them.</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families may have ongoing problems, conflicts, or difficulties that affect the well-being and happiness of its members. These problems might include frequent arguments, lack of communication, or issues related to addiction, abuse, or mental health. In a dysfunctional family, the relationships between family members may not be as supportive or healthy as they should be, which can make it challenging for everyone to thrive and be their best selves. </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Living with someone who drinks too much can be chaotic and lead to other problems. Parents may have money worries, argue, become violent or withdraw from family life, suffering with anxiety, depression and mood swings. What’s OK one day may not be the next. Children often feel confused, frightened, anxious, lonely, guilty and ashamed. Home can be a very frightening place to be.</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A child of an alcoholic can be 1 or 101. Whatever their age, it doesn't change the fact that their parent, step-parent or carer is, or has been, dependent on alcohol, along with the problems this brings. </a:t>
            </a:r>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Many families keep alcohol problems a secret, so sometimes for people affected, it can feel like they are the only one. However, 1 in 5 children in the UK live with a parent who drinks hazardously. </a:t>
            </a:r>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Rarely is alcoholism is an isolated problem. [Read research paragraph].</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Hidden harm – about 81% of parents that drink too much are not receiving any treatment</a:t>
            </a:r>
            <a:endParaRPr/>
          </a:p>
          <a:p>
            <a:pPr indent="-158750" lvl="0" marL="22860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Person-centred approach: </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Nacoa helps anyone affected by this to break the silence, develop healthy coping strategies and identify who can help in their family and friends. Nacoa Provide ongoing support with daily challenges and in crisis situations, but can also celebrate their triumphs with them (as some children have no one to do this with). </a:t>
            </a:r>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Times New Roman"/>
              <a:buNone/>
            </a:pPr>
            <a:fld id="{00000000-1234-1234-1234-123412341234}" type="slidenum">
              <a:rPr b="0" i="0" lang="en-GB" sz="1300" u="none" cap="none" strike="noStrike">
                <a:solidFill>
                  <a:srgbClr val="000000"/>
                </a:solidFill>
                <a:latin typeface="Times New Roman"/>
                <a:ea typeface="Times New Roman"/>
                <a:cs typeface="Times New Roman"/>
                <a:sym typeface="Times New Roman"/>
              </a:rPr>
              <a:t>‹#›</a:t>
            </a:fld>
            <a:endParaRPr b="0" i="0" sz="1300" u="none" cap="none" strike="noStrike">
              <a:solidFill>
                <a:srgbClr val="000000"/>
              </a:solidFill>
              <a:latin typeface="Times New Roman"/>
              <a:ea typeface="Times New Roman"/>
              <a:cs typeface="Times New Roman"/>
              <a:sym typeface="Times New Roman"/>
            </a:endParaRPr>
          </a:p>
        </p:txBody>
      </p:sp>
      <p:sp>
        <p:nvSpPr>
          <p:cNvPr id="177" name="Google Shape;17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 name="Google Shape;178;p6:notes"/>
          <p:cNvSpPr txBox="1"/>
          <p:nvPr>
            <p:ph idx="1" type="body"/>
          </p:nvPr>
        </p:nvSpPr>
        <p:spPr>
          <a:xfrm>
            <a:off x="679768" y="4715155"/>
            <a:ext cx="5438139" cy="446698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1.[Read the first paragraph on the slide]</a:t>
            </a:r>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2. [Go through the following bullet points]:</a:t>
            </a:r>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Feelings of guilt and shame — feeling like they are to blame</a:t>
            </a:r>
            <a:endParaRPr/>
          </a:p>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It is common for these children to feel that they have somehow caused the problem.</a:t>
            </a:r>
            <a:endParaRPr/>
          </a:p>
          <a:p>
            <a:pPr indent="-101600" lvl="0" marL="17145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Developing unhealthy defences to deal with emotional pain</a:t>
            </a:r>
            <a:endParaRPr/>
          </a:p>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Attempting to control fear, anger, hurt shame and blame rather than dealing with problems as they arise.</a:t>
            </a:r>
            <a:endParaRPr/>
          </a:p>
          <a:p>
            <a:pPr indent="-101600" lvl="0" marL="17145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Being unable to identify or express feelings</a:t>
            </a:r>
            <a:endParaRPr/>
          </a:p>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Children keep quiet about problems, do not develop trust in others and eventually suppress their feelings</a:t>
            </a:r>
            <a:endParaRPr/>
          </a:p>
          <a:p>
            <a:pPr indent="-101600" lvl="0" marL="17145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 Find making and maintaining healthy relationships difficult</a:t>
            </a:r>
            <a:endParaRPr/>
          </a:p>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Growing up with crisis is the norm, thus similar relationships will be sought because they are familiar. There may be a fear of abandonment.</a:t>
            </a:r>
            <a:endParaRPr/>
          </a:p>
          <a:p>
            <a:pPr indent="-101600" lvl="0" marL="17145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 Denial and/or minimisation of past and current problems</a:t>
            </a:r>
            <a:endParaRPr/>
          </a:p>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This might include an ability to normalise trauma and crisis as it is familiar and justify situations or behaviours.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00"/>
              <a:buFont typeface="Times New Roman"/>
              <a:buNone/>
            </a:pPr>
            <a:fld id="{00000000-1234-1234-1234-123412341234}" type="slidenum">
              <a:rPr b="0" i="0" lang="en-GB" sz="1300" u="none" cap="none" strike="noStrike">
                <a:solidFill>
                  <a:schemeClr val="dk1"/>
                </a:solidFill>
                <a:latin typeface="Times New Roman"/>
                <a:ea typeface="Times New Roman"/>
                <a:cs typeface="Times New Roman"/>
                <a:sym typeface="Times New Roman"/>
              </a:rPr>
              <a:t>‹#›</a:t>
            </a:fld>
            <a:endParaRPr b="0" i="0" sz="1300" u="none" cap="none" strike="noStrike">
              <a:solidFill>
                <a:schemeClr val="dk1"/>
              </a:solidFill>
              <a:latin typeface="Times New Roman"/>
              <a:ea typeface="Times New Roman"/>
              <a:cs typeface="Times New Roman"/>
              <a:sym typeface="Times New Roman"/>
            </a:endParaRPr>
          </a:p>
        </p:txBody>
      </p:sp>
      <p:sp>
        <p:nvSpPr>
          <p:cNvPr id="185" name="Google Shape;185;p7: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p7:notes"/>
          <p:cNvSpPr txBox="1"/>
          <p:nvPr>
            <p:ph idx="1" type="body"/>
          </p:nvPr>
        </p:nvSpPr>
        <p:spPr>
          <a:xfrm>
            <a:off x="679768" y="4715155"/>
            <a:ext cx="5438139" cy="446698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GB" sz="1400">
                <a:latin typeface="Arial"/>
                <a:ea typeface="Arial"/>
                <a:cs typeface="Arial"/>
                <a:sym typeface="Arial"/>
              </a:rPr>
              <a:t>1.[Read the first paragraph on the slide]</a:t>
            </a:r>
            <a:endParaRPr/>
          </a:p>
          <a:p>
            <a:pPr indent="0" lvl="0" marL="0" rtl="0" algn="l">
              <a:spcBef>
                <a:spcPts val="0"/>
              </a:spcBef>
              <a:spcAft>
                <a:spcPts val="0"/>
              </a:spcAft>
              <a:buClr>
                <a:schemeClr val="dk1"/>
              </a:buClr>
              <a:buSzPts val="14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400"/>
              <a:buFont typeface="Arial"/>
              <a:buNone/>
            </a:pPr>
            <a:r>
              <a:t/>
            </a:r>
            <a:endParaRPr sz="1400">
              <a:latin typeface="Arial"/>
              <a:ea typeface="Arial"/>
              <a:cs typeface="Arial"/>
              <a:sym typeface="Arial"/>
            </a:endParaRPr>
          </a:p>
          <a:p>
            <a:pPr indent="-285750" lvl="0" marL="285750" rtl="0" algn="l">
              <a:spcBef>
                <a:spcPts val="0"/>
              </a:spcBef>
              <a:spcAft>
                <a:spcPts val="0"/>
              </a:spcAft>
              <a:buClr>
                <a:schemeClr val="dk1"/>
              </a:buClr>
              <a:buSzPts val="1400"/>
              <a:buFont typeface="Arial"/>
              <a:buChar char="•"/>
            </a:pPr>
            <a:r>
              <a:rPr lang="en-GB" sz="1400">
                <a:latin typeface="Arial"/>
                <a:ea typeface="Arial"/>
                <a:cs typeface="Arial"/>
                <a:sym typeface="Arial"/>
              </a:rPr>
              <a:t>You are not alone - there are millions of people in the UK who have been affected by a parent’s drinking. </a:t>
            </a:r>
            <a:endParaRPr/>
          </a:p>
          <a:p>
            <a:pPr indent="-196850" lvl="0" marL="285750" rtl="0" algn="l">
              <a:spcBef>
                <a:spcPts val="0"/>
              </a:spcBef>
              <a:spcAft>
                <a:spcPts val="0"/>
              </a:spcAft>
              <a:buClr>
                <a:schemeClr val="dk1"/>
              </a:buClr>
              <a:buSzPts val="1400"/>
              <a:buFont typeface="Arial"/>
              <a:buNone/>
            </a:pPr>
            <a:r>
              <a:t/>
            </a:r>
            <a:endParaRPr sz="1400">
              <a:latin typeface="Arial"/>
              <a:ea typeface="Arial"/>
              <a:cs typeface="Arial"/>
              <a:sym typeface="Arial"/>
            </a:endParaRPr>
          </a:p>
          <a:p>
            <a:pPr indent="-285750" lvl="0" marL="285750" rtl="0" algn="l">
              <a:spcBef>
                <a:spcPts val="0"/>
              </a:spcBef>
              <a:spcAft>
                <a:spcPts val="0"/>
              </a:spcAft>
              <a:buClr>
                <a:schemeClr val="dk1"/>
              </a:buClr>
              <a:buSzPts val="1400"/>
              <a:buFont typeface="Arial"/>
              <a:buChar char="•"/>
            </a:pPr>
            <a:r>
              <a:rPr lang="en-GB" sz="1400">
                <a:latin typeface="Arial"/>
                <a:ea typeface="Arial"/>
                <a:cs typeface="Arial"/>
                <a:sym typeface="Arial"/>
              </a:rPr>
              <a:t>You are not responsible for your parent’s drinking - whatever is said, it isn't your fault and you are not to blame.</a:t>
            </a:r>
            <a:endParaRPr/>
          </a:p>
          <a:p>
            <a:pPr indent="-196850" lvl="0" marL="285750" rtl="0" algn="l">
              <a:spcBef>
                <a:spcPts val="0"/>
              </a:spcBef>
              <a:spcAft>
                <a:spcPts val="0"/>
              </a:spcAft>
              <a:buClr>
                <a:schemeClr val="dk1"/>
              </a:buClr>
              <a:buSzPts val="1400"/>
              <a:buFont typeface="Arial"/>
              <a:buNone/>
            </a:pPr>
            <a:r>
              <a:t/>
            </a:r>
            <a:endParaRPr sz="1400">
              <a:latin typeface="Arial"/>
              <a:ea typeface="Arial"/>
              <a:cs typeface="Arial"/>
              <a:sym typeface="Arial"/>
            </a:endParaRPr>
          </a:p>
          <a:p>
            <a:pPr indent="-285750" lvl="0" marL="285750" rtl="0" algn="l">
              <a:spcBef>
                <a:spcPts val="0"/>
              </a:spcBef>
              <a:spcAft>
                <a:spcPts val="0"/>
              </a:spcAft>
              <a:buClr>
                <a:schemeClr val="dk1"/>
              </a:buClr>
              <a:buSzPts val="1400"/>
              <a:buFont typeface="Arial"/>
              <a:buChar char="•"/>
            </a:pPr>
            <a:r>
              <a:rPr lang="en-GB" sz="1400">
                <a:latin typeface="Arial"/>
                <a:ea typeface="Arial"/>
                <a:cs typeface="Arial"/>
                <a:sym typeface="Arial"/>
              </a:rPr>
              <a:t>You did not cause their drinking and can’t control it - support is available for people who need help to stop drinking. However, they have to accept they have a problem and want to stop. </a:t>
            </a:r>
            <a:endParaRPr/>
          </a:p>
          <a:p>
            <a:pPr indent="-196850" lvl="0" marL="285750" rtl="0" algn="l">
              <a:spcBef>
                <a:spcPts val="0"/>
              </a:spcBef>
              <a:spcAft>
                <a:spcPts val="0"/>
              </a:spcAft>
              <a:buClr>
                <a:schemeClr val="dk1"/>
              </a:buClr>
              <a:buSzPts val="1400"/>
              <a:buFont typeface="Arial"/>
              <a:buNone/>
            </a:pPr>
            <a:r>
              <a:t/>
            </a:r>
            <a:endParaRPr sz="1400">
              <a:latin typeface="Arial"/>
              <a:ea typeface="Arial"/>
              <a:cs typeface="Arial"/>
              <a:sym typeface="Arial"/>
            </a:endParaRPr>
          </a:p>
          <a:p>
            <a:pPr indent="-285750" lvl="0" marL="285750" rtl="0" algn="l">
              <a:spcBef>
                <a:spcPts val="0"/>
              </a:spcBef>
              <a:spcAft>
                <a:spcPts val="0"/>
              </a:spcAft>
              <a:buClr>
                <a:schemeClr val="dk1"/>
              </a:buClr>
              <a:buSzPts val="1400"/>
              <a:buFont typeface="Arial"/>
              <a:buChar char="•"/>
            </a:pPr>
            <a:r>
              <a:rPr lang="en-GB" sz="1400">
                <a:latin typeface="Arial"/>
                <a:ea typeface="Arial"/>
                <a:cs typeface="Arial"/>
                <a:sym typeface="Arial"/>
              </a:rPr>
              <a:t>There are people who can help – You can talk to who understands the problem or someone you trust. This could be a family member, teacher, counsellor, or organisation like Nacoa. At Nacoa you can speak to trained volunteer helpline counsellors, who understand what it can be like when a parent has an alcohol problem. They listen without judging and can help you to find new ways to cope.</a:t>
            </a:r>
            <a:endParaRPr/>
          </a:p>
          <a:p>
            <a:pPr indent="-196850" lvl="0" marL="285750" rtl="0" algn="l">
              <a:spcBef>
                <a:spcPts val="0"/>
              </a:spcBef>
              <a:spcAft>
                <a:spcPts val="0"/>
              </a:spcAft>
              <a:buClr>
                <a:schemeClr val="dk1"/>
              </a:buClr>
              <a:buSzPts val="1400"/>
              <a:buFont typeface="Arial"/>
              <a:buNone/>
            </a:pPr>
            <a:r>
              <a:t/>
            </a:r>
            <a:endParaRPr sz="1400">
              <a:latin typeface="Arial"/>
              <a:ea typeface="Arial"/>
              <a:cs typeface="Arial"/>
              <a:sym typeface="Arial"/>
            </a:endParaRPr>
          </a:p>
          <a:p>
            <a:pPr indent="-285750" lvl="0" marL="285750" rtl="0" algn="l">
              <a:spcBef>
                <a:spcPts val="0"/>
              </a:spcBef>
              <a:spcAft>
                <a:spcPts val="0"/>
              </a:spcAft>
              <a:buClr>
                <a:schemeClr val="dk1"/>
              </a:buClr>
              <a:buSzPts val="1400"/>
              <a:buFont typeface="Arial"/>
              <a:buChar char="•"/>
            </a:pPr>
            <a:r>
              <a:rPr lang="en-GB" sz="1400">
                <a:latin typeface="Arial"/>
                <a:ea typeface="Arial"/>
                <a:cs typeface="Arial"/>
                <a:sym typeface="Arial"/>
              </a:rPr>
              <a:t>It’s OK to talk about how you are feeling - talking about how you feel is not being disloyal to your family and can help you feel less alone. Sharing your thoughts and feelings can help you understand that it is not your fault and help you feel better.</a:t>
            </a:r>
            <a:endParaRPr/>
          </a:p>
          <a:p>
            <a:pPr indent="-196850" lvl="0" marL="285750" rtl="0" algn="l">
              <a:spcBef>
                <a:spcPts val="0"/>
              </a:spcBef>
              <a:spcAft>
                <a:spcPts val="0"/>
              </a:spcAft>
              <a:buClr>
                <a:schemeClr val="dk1"/>
              </a:buClr>
              <a:buSzPts val="1400"/>
              <a:buFont typeface="Arial"/>
              <a:buNone/>
            </a:pPr>
            <a:r>
              <a:t/>
            </a:r>
            <a:endParaRPr sz="1400">
              <a:latin typeface="Arial"/>
              <a:ea typeface="Arial"/>
              <a:cs typeface="Arial"/>
              <a:sym typeface="Arial"/>
            </a:endParaRPr>
          </a:p>
          <a:p>
            <a:pPr indent="-285750" lvl="0" marL="285750" rtl="0" algn="l">
              <a:spcBef>
                <a:spcPts val="0"/>
              </a:spcBef>
              <a:spcAft>
                <a:spcPts val="0"/>
              </a:spcAft>
              <a:buClr>
                <a:schemeClr val="dk1"/>
              </a:buClr>
              <a:buSzPts val="1400"/>
              <a:buFont typeface="Arial"/>
              <a:buChar char="•"/>
            </a:pPr>
            <a:r>
              <a:rPr lang="en-GB" sz="1400">
                <a:latin typeface="Arial"/>
                <a:ea typeface="Arial"/>
                <a:cs typeface="Arial"/>
                <a:sym typeface="Arial"/>
              </a:rPr>
              <a:t>Do things you enjoy - which take you out of the situation and your worries for a while. You are important too.</a:t>
            </a:r>
            <a:endParaRPr/>
          </a:p>
          <a:p>
            <a:pPr indent="-139700" lvl="0" marL="228600" rtl="0" algn="l">
              <a:spcBef>
                <a:spcPts val="0"/>
              </a:spcBef>
              <a:spcAft>
                <a:spcPts val="0"/>
              </a:spcAft>
              <a:buClr>
                <a:schemeClr val="dk1"/>
              </a:buClr>
              <a:buSzPts val="1400"/>
              <a:buFont typeface="Arial"/>
              <a:buNone/>
            </a:pPr>
            <a:r>
              <a:t/>
            </a:r>
            <a:endParaRPr sz="1400">
              <a:latin typeface="Arial"/>
              <a:ea typeface="Arial"/>
              <a:cs typeface="Arial"/>
              <a:sym typeface="Arial"/>
            </a:endParaRPr>
          </a:p>
          <a:p>
            <a:pPr indent="-139700" lvl="0" marL="228600" rtl="0" algn="l">
              <a:spcBef>
                <a:spcPts val="0"/>
              </a:spcBef>
              <a:spcAft>
                <a:spcPts val="0"/>
              </a:spcAft>
              <a:buClr>
                <a:schemeClr val="dk1"/>
              </a:buClr>
              <a:buSzPts val="1400"/>
              <a:buFont typeface="Arial"/>
              <a:buNone/>
            </a:pPr>
            <a:r>
              <a:t/>
            </a:r>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Times New Roman"/>
              <a:buNone/>
            </a:pPr>
            <a:fld id="{00000000-1234-1234-1234-123412341234}" type="slidenum">
              <a:rPr b="0" i="0" lang="en-GB" sz="1300" u="none" cap="none" strike="noStrike">
                <a:solidFill>
                  <a:srgbClr val="000000"/>
                </a:solidFill>
                <a:latin typeface="Times New Roman"/>
                <a:ea typeface="Times New Roman"/>
                <a:cs typeface="Times New Roman"/>
                <a:sym typeface="Times New Roman"/>
              </a:rPr>
              <a:t>‹#›</a:t>
            </a:fld>
            <a:endParaRPr b="0" i="0" sz="1300" u="none" cap="none" strike="noStrike">
              <a:solidFill>
                <a:srgbClr val="000000"/>
              </a:solidFill>
              <a:latin typeface="Times New Roman"/>
              <a:ea typeface="Times New Roman"/>
              <a:cs typeface="Times New Roman"/>
              <a:sym typeface="Times New Roman"/>
            </a:endParaRPr>
          </a:p>
        </p:txBody>
      </p:sp>
      <p:sp>
        <p:nvSpPr>
          <p:cNvPr id="193" name="Google Shape;19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p8:notes"/>
          <p:cNvSpPr txBox="1"/>
          <p:nvPr>
            <p:ph idx="1" type="body"/>
          </p:nvPr>
        </p:nvSpPr>
        <p:spPr>
          <a:xfrm>
            <a:off x="679768" y="4715155"/>
            <a:ext cx="5438139" cy="4466988"/>
          </a:xfrm>
          <a:prstGeom prst="rect">
            <a:avLst/>
          </a:prstGeom>
          <a:noFill/>
          <a:ln>
            <a:noFill/>
          </a:ln>
        </p:spPr>
        <p:txBody>
          <a:bodyPr anchorCtr="0" anchor="t" bIns="91425" lIns="91425" spcFirstLastPara="1" rIns="91425" wrap="square" tIns="91425">
            <a:noAutofit/>
          </a:bodyPr>
          <a:lstStyle/>
          <a:p>
            <a:pPr indent="-228600" lvl="0" marL="228600" rtl="0" algn="l">
              <a:spcBef>
                <a:spcPts val="0"/>
              </a:spcBef>
              <a:spcAft>
                <a:spcPts val="0"/>
              </a:spcAft>
              <a:buClr>
                <a:schemeClr val="dk1"/>
              </a:buClr>
              <a:buSzPts val="1100"/>
              <a:buFont typeface="Arial"/>
              <a:buAutoNum type="arabicPeriod"/>
            </a:pPr>
            <a:r>
              <a:rPr lang="en-GB">
                <a:latin typeface="Arial"/>
                <a:ea typeface="Arial"/>
                <a:cs typeface="Arial"/>
                <a:sym typeface="Arial"/>
              </a:rPr>
              <a:t>Divide students into small groups and ask them to discuss how they would support a friend dealing with parental alcoholism.</a:t>
            </a:r>
            <a:endParaRPr/>
          </a:p>
          <a:p>
            <a:pPr indent="-228600" lvl="0" marL="228600" rtl="0" algn="l">
              <a:spcBef>
                <a:spcPts val="0"/>
              </a:spcBef>
              <a:spcAft>
                <a:spcPts val="0"/>
              </a:spcAft>
              <a:buClr>
                <a:schemeClr val="dk1"/>
              </a:buClr>
              <a:buSzPts val="1100"/>
              <a:buFont typeface="Arial"/>
              <a:buAutoNum type="arabicPeriod"/>
            </a:pPr>
            <a:r>
              <a:rPr lang="en-GB">
                <a:latin typeface="Arial"/>
                <a:ea typeface="Arial"/>
                <a:cs typeface="Arial"/>
                <a:sym typeface="Arial"/>
              </a:rPr>
              <a:t>Have each group share their ideas with the class, or create a poster in groups </a:t>
            </a:r>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101600" lvl="0" marL="17145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101600" lvl="0" marL="171450" rtl="0" algn="l">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a:latin typeface="Arial"/>
                <a:ea typeface="Arial"/>
                <a:cs typeface="Arial"/>
                <a:sym typeface="Arial"/>
              </a:rPr>
              <a:t>Options to help a friend:</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Listen</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Be there for them - simply being there and acknowledging what they are saying can make a difference</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Let them know they're not alone and there is help. Encourage them to talk to Nacoa or the school to find out about available support</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Let them know it is okay to talk - this isn’t being disloyal to their family </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Encourage them to do things they enjoy</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 Make them laugh</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Invite to hang out - they may not always be able to go out to the green to play football or over to friends houses for a sleepover but don’t stop asking because one day they might say yes. </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Do hobbies and sports together </a:t>
            </a:r>
            <a:endParaRPr/>
          </a:p>
          <a:p>
            <a:pPr indent="0" lvl="0" marL="0" rtl="0" algn="l">
              <a:spcBef>
                <a:spcPts val="0"/>
              </a:spcBef>
              <a:spcAft>
                <a:spcPts val="0"/>
              </a:spcAft>
              <a:buClr>
                <a:schemeClr val="dk1"/>
              </a:buClr>
              <a:buSzPts val="1100"/>
              <a:buFont typeface="Arial"/>
              <a:buNone/>
            </a:pPr>
            <a:r>
              <a:t/>
            </a: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Times New Roman"/>
              <a:buNone/>
            </a:pPr>
            <a:fld id="{00000000-1234-1234-1234-123412341234}" type="slidenum">
              <a:rPr b="0" i="0" lang="en-GB" sz="1300" u="none" cap="none" strike="noStrike">
                <a:solidFill>
                  <a:srgbClr val="000000"/>
                </a:solidFill>
                <a:latin typeface="Times New Roman"/>
                <a:ea typeface="Times New Roman"/>
                <a:cs typeface="Times New Roman"/>
                <a:sym typeface="Times New Roman"/>
              </a:rPr>
              <a:t>‹#›</a:t>
            </a:fld>
            <a:endParaRPr b="0" i="0" sz="1300" u="none" cap="none" strike="noStrike">
              <a:solidFill>
                <a:srgbClr val="000000"/>
              </a:solidFill>
              <a:latin typeface="Times New Roman"/>
              <a:ea typeface="Times New Roman"/>
              <a:cs typeface="Times New Roman"/>
              <a:sym typeface="Times New Roman"/>
            </a:endParaRPr>
          </a:p>
        </p:txBody>
      </p:sp>
      <p:sp>
        <p:nvSpPr>
          <p:cNvPr id="200" name="Google Shape;200;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p9:notes"/>
          <p:cNvSpPr txBox="1"/>
          <p:nvPr>
            <p:ph idx="1" type="body"/>
          </p:nvPr>
        </p:nvSpPr>
        <p:spPr>
          <a:xfrm>
            <a:off x="679768" y="4715155"/>
            <a:ext cx="5438139" cy="4466988"/>
          </a:xfrm>
          <a:prstGeom prst="rect">
            <a:avLst/>
          </a:prstGeom>
          <a:noFill/>
          <a:ln>
            <a:noFill/>
          </a:ln>
        </p:spPr>
        <p:txBody>
          <a:bodyPr anchorCtr="0" anchor="t" bIns="91425" lIns="91425" spcFirstLastPara="1" rIns="91425" wrap="square" tIns="91425">
            <a:noAutofit/>
          </a:bodyPr>
          <a:lstStyle/>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Encourage students to reflect on what they've learned and how they can raise awareness about the issue of parental alcoholism</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Remind them if they would like to talk they can </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Optional to include homework assignment </a:t>
            </a:r>
            <a:endParaRPr/>
          </a:p>
          <a:p>
            <a:pPr indent="-171450" lvl="0" marL="171450" rtl="0" algn="l">
              <a:spcBef>
                <a:spcPts val="0"/>
              </a:spcBef>
              <a:spcAft>
                <a:spcPts val="0"/>
              </a:spcAft>
              <a:buClr>
                <a:schemeClr val="dk1"/>
              </a:buClr>
              <a:buSzPts val="1100"/>
              <a:buFont typeface="Arial"/>
              <a:buChar char="•"/>
            </a:pPr>
            <a:r>
              <a:rPr lang="en-GB">
                <a:latin typeface="Arial"/>
                <a:ea typeface="Arial"/>
                <a:cs typeface="Arial"/>
                <a:sym typeface="Arial"/>
              </a:rPr>
              <a:t>Give out Information for Some Mums and Dads leaflet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x" type="tx">
  <p:cSld name="TITLE_AND_BODY">
    <p:spTree>
      <p:nvGrpSpPr>
        <p:cNvPr id="8" name="Shape 8"/>
        <p:cNvGrpSpPr/>
        <p:nvPr/>
      </p:nvGrpSpPr>
      <p:grpSpPr>
        <a:xfrm>
          <a:off x="0" y="0"/>
          <a:ext cx="0" cy="0"/>
          <a:chOff x="0" y="0"/>
          <a:chExt cx="0" cy="0"/>
        </a:xfrm>
      </p:grpSpPr>
      <p:pic>
        <p:nvPicPr>
          <p:cNvPr descr="A black screen with a black rectangle&#10;&#10;Description automatically generated" id="9" name="Google Shape;9;p11"/>
          <p:cNvPicPr preferRelativeResize="0"/>
          <p:nvPr/>
        </p:nvPicPr>
        <p:blipFill rotWithShape="1">
          <a:blip r:embed="rId2">
            <a:alphaModFix/>
          </a:blip>
          <a:srcRect b="0" l="0" r="0" t="0"/>
          <a:stretch/>
        </p:blipFill>
        <p:spPr>
          <a:xfrm>
            <a:off x="0" y="0"/>
            <a:ext cx="9168000" cy="6876000"/>
          </a:xfrm>
          <a:prstGeom prst="rect">
            <a:avLst/>
          </a:prstGeom>
          <a:noFill/>
          <a:ln>
            <a:noFill/>
          </a:ln>
        </p:spPr>
      </p:pic>
      <p:sp>
        <p:nvSpPr>
          <p:cNvPr id="10" name="Google Shape;10;p11"/>
          <p:cNvSpPr txBox="1"/>
          <p:nvPr>
            <p:ph type="title"/>
          </p:nvPr>
        </p:nvSpPr>
        <p:spPr>
          <a:xfrm>
            <a:off x="457200" y="274637"/>
            <a:ext cx="8229600" cy="11430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chemeClr val="dk1"/>
              </a:buClr>
              <a:buSzPts val="2700"/>
              <a:buFont typeface="Arial"/>
              <a:buNone/>
              <a:defRPr b="1" sz="2700">
                <a:solidFill>
                  <a:schemeClr val="dk1"/>
                </a:solidFill>
                <a:latin typeface="Calibri"/>
                <a:ea typeface="Calibri"/>
                <a:cs typeface="Calibri"/>
                <a:sym typeface="Calibri"/>
              </a:defRPr>
            </a:lvl1pPr>
            <a:lvl2pPr lvl="1"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2pPr>
            <a:lvl3pPr lvl="2"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3pPr>
            <a:lvl4pPr lvl="3"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4pPr>
            <a:lvl5pPr lvl="4"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5pPr>
            <a:lvl6pPr lvl="5"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6pPr>
            <a:lvl7pPr lvl="6"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7pPr>
            <a:lvl8pPr lvl="7"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8pPr>
            <a:lvl9pPr lvl="8"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9pPr>
          </a:lstStyle>
          <a:p/>
        </p:txBody>
      </p:sp>
      <p:sp>
        <p:nvSpPr>
          <p:cNvPr id="11" name="Google Shape;11;p11"/>
          <p:cNvSpPr txBox="1"/>
          <p:nvPr>
            <p:ph idx="1" type="body"/>
          </p:nvPr>
        </p:nvSpPr>
        <p:spPr>
          <a:xfrm>
            <a:off x="457200" y="1600200"/>
            <a:ext cx="8229600" cy="4967574"/>
          </a:xfrm>
          <a:prstGeom prst="rect">
            <a:avLst/>
          </a:prstGeom>
          <a:noFill/>
          <a:ln>
            <a:noFill/>
          </a:ln>
        </p:spPr>
        <p:txBody>
          <a:bodyPr anchorCtr="0" anchor="t" bIns="91425" lIns="91425" spcFirstLastPara="1" rIns="91425" wrap="square" tIns="9142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sz="1350"/>
            </a:lvl5pPr>
            <a:lvl6pPr indent="-228600" lvl="5" marL="2743200" algn="l">
              <a:lnSpc>
                <a:spcPct val="100000"/>
              </a:lnSpc>
              <a:spcBef>
                <a:spcPts val="0"/>
              </a:spcBef>
              <a:spcAft>
                <a:spcPts val="0"/>
              </a:spcAft>
              <a:buClr>
                <a:srgbClr val="000000"/>
              </a:buClr>
              <a:buSzPts val="1350"/>
              <a:buFont typeface="Arial"/>
              <a:buNone/>
              <a:defRPr sz="1350"/>
            </a:lvl6pPr>
            <a:lvl7pPr indent="-228600" lvl="6" marL="3200400" algn="l">
              <a:lnSpc>
                <a:spcPct val="100000"/>
              </a:lnSpc>
              <a:spcBef>
                <a:spcPts val="0"/>
              </a:spcBef>
              <a:spcAft>
                <a:spcPts val="0"/>
              </a:spcAft>
              <a:buClr>
                <a:srgbClr val="000000"/>
              </a:buClr>
              <a:buSzPts val="1350"/>
              <a:buFont typeface="Arial"/>
              <a:buNone/>
              <a:defRPr sz="1350"/>
            </a:lvl7pPr>
            <a:lvl8pPr indent="-228600" lvl="7" marL="3657600" algn="l">
              <a:lnSpc>
                <a:spcPct val="100000"/>
              </a:lnSpc>
              <a:spcBef>
                <a:spcPts val="0"/>
              </a:spcBef>
              <a:spcAft>
                <a:spcPts val="0"/>
              </a:spcAft>
              <a:buClr>
                <a:srgbClr val="000000"/>
              </a:buClr>
              <a:buSzPts val="1350"/>
              <a:buFont typeface="Arial"/>
              <a:buNone/>
              <a:defRPr sz="1350"/>
            </a:lvl8pPr>
            <a:lvl9pPr indent="-228600" lvl="8" marL="4114800" algn="l">
              <a:lnSpc>
                <a:spcPct val="100000"/>
              </a:lnSpc>
              <a:spcBef>
                <a:spcPts val="0"/>
              </a:spcBef>
              <a:spcAft>
                <a:spcPts val="0"/>
              </a:spcAft>
              <a:buClr>
                <a:srgbClr val="000000"/>
              </a:buClr>
              <a:buSzPts val="1350"/>
              <a:buFont typeface="Arial"/>
              <a:buNone/>
              <a:defRPr sz="1350"/>
            </a:lvl9pPr>
          </a:lstStyle>
          <a:p/>
        </p:txBody>
      </p:sp>
      <p:pic>
        <p:nvPicPr>
          <p:cNvPr descr="NACOA sunFooter.png" id="12" name="Google Shape;12;p11"/>
          <p:cNvPicPr preferRelativeResize="0"/>
          <p:nvPr/>
        </p:nvPicPr>
        <p:blipFill rotWithShape="1">
          <a:blip r:embed="rId3">
            <a:alphaModFix/>
          </a:blip>
          <a:srcRect b="0" l="0" r="0" t="0"/>
          <a:stretch/>
        </p:blipFill>
        <p:spPr>
          <a:xfrm>
            <a:off x="7699499" y="5828193"/>
            <a:ext cx="1174626" cy="10298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Only">
  <p:cSld name="1_titleOnly">
    <p:spTree>
      <p:nvGrpSpPr>
        <p:cNvPr id="43" name="Shape 43"/>
        <p:cNvGrpSpPr/>
        <p:nvPr/>
      </p:nvGrpSpPr>
      <p:grpSpPr>
        <a:xfrm>
          <a:off x="0" y="0"/>
          <a:ext cx="0" cy="0"/>
          <a:chOff x="0" y="0"/>
          <a:chExt cx="0" cy="0"/>
        </a:xfrm>
      </p:grpSpPr>
      <p:sp>
        <p:nvSpPr>
          <p:cNvPr id="44" name="Google Shape;44;p2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1pPr>
            <a:lvl2pPr lvl="1"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2pPr>
            <a:lvl3pPr lvl="2"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3pPr>
            <a:lvl4pPr lvl="3"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4pPr>
            <a:lvl5pPr lvl="4"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5pPr>
            <a:lvl6pPr lvl="5"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6pPr>
            <a:lvl7pPr lvl="6"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7pPr>
            <a:lvl8pPr lvl="7"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8pPr>
            <a:lvl9pPr lvl="8"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9pPr>
          </a:lstStyle>
          <a:p/>
        </p:txBody>
      </p:sp>
      <p:sp>
        <p:nvSpPr>
          <p:cNvPr id="45" name="Google Shape;45;p20"/>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52" name="Shape 52"/>
        <p:cNvGrpSpPr/>
        <p:nvPr/>
      </p:nvGrpSpPr>
      <p:grpSpPr>
        <a:xfrm>
          <a:off x="0" y="0"/>
          <a:ext cx="0" cy="0"/>
          <a:chOff x="0" y="0"/>
          <a:chExt cx="0" cy="0"/>
        </a:xfrm>
      </p:grpSpPr>
      <p:sp>
        <p:nvSpPr>
          <p:cNvPr id="53" name="Google Shape;53;p2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55" name="Google Shape;5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56" name="Google Shape;5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57" name="Google Shape;5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200"/>
              <a:buFont typeface="Arial"/>
              <a:buNone/>
              <a:defRPr/>
            </a:lvl1pPr>
            <a:lvl2pPr indent="0" lvl="1" marL="0" algn="r">
              <a:lnSpc>
                <a:spcPct val="100000"/>
              </a:lnSpc>
              <a:spcBef>
                <a:spcPts val="0"/>
              </a:spcBef>
              <a:spcAft>
                <a:spcPts val="0"/>
              </a:spcAft>
              <a:buClr>
                <a:srgbClr val="888888"/>
              </a:buClr>
              <a:buSzPts val="1200"/>
              <a:buFont typeface="Arial"/>
              <a:buNone/>
              <a:defRPr/>
            </a:lvl2pPr>
            <a:lvl3pPr indent="0" lvl="2" marL="0" algn="r">
              <a:lnSpc>
                <a:spcPct val="100000"/>
              </a:lnSpc>
              <a:spcBef>
                <a:spcPts val="0"/>
              </a:spcBef>
              <a:spcAft>
                <a:spcPts val="0"/>
              </a:spcAft>
              <a:buClr>
                <a:srgbClr val="888888"/>
              </a:buClr>
              <a:buSzPts val="1200"/>
              <a:buFont typeface="Arial"/>
              <a:buNone/>
              <a:defRPr/>
            </a:lvl3pPr>
            <a:lvl4pPr indent="0" lvl="3" marL="0" algn="r">
              <a:lnSpc>
                <a:spcPct val="100000"/>
              </a:lnSpc>
              <a:spcBef>
                <a:spcPts val="0"/>
              </a:spcBef>
              <a:spcAft>
                <a:spcPts val="0"/>
              </a:spcAft>
              <a:buClr>
                <a:srgbClr val="888888"/>
              </a:buClr>
              <a:buSzPts val="1200"/>
              <a:buFont typeface="Arial"/>
              <a:buNone/>
              <a:defRPr/>
            </a:lvl4pPr>
            <a:lvl5pPr indent="0" lvl="4" marL="0" algn="r">
              <a:lnSpc>
                <a:spcPct val="100000"/>
              </a:lnSpc>
              <a:spcBef>
                <a:spcPts val="0"/>
              </a:spcBef>
              <a:spcAft>
                <a:spcPts val="0"/>
              </a:spcAft>
              <a:buClr>
                <a:srgbClr val="888888"/>
              </a:buClr>
              <a:buSzPts val="1200"/>
              <a:buFont typeface="Arial"/>
              <a:buNone/>
              <a:defRPr/>
            </a:lvl5pPr>
            <a:lvl6pPr indent="0" lvl="5" marL="0" algn="r">
              <a:lnSpc>
                <a:spcPct val="100000"/>
              </a:lnSpc>
              <a:spcBef>
                <a:spcPts val="0"/>
              </a:spcBef>
              <a:spcAft>
                <a:spcPts val="0"/>
              </a:spcAft>
              <a:buClr>
                <a:srgbClr val="888888"/>
              </a:buClr>
              <a:buSzPts val="1200"/>
              <a:buFont typeface="Arial"/>
              <a:buNone/>
              <a:defRPr/>
            </a:lvl6pPr>
            <a:lvl7pPr indent="0" lvl="6" marL="0" algn="r">
              <a:lnSpc>
                <a:spcPct val="100000"/>
              </a:lnSpc>
              <a:spcBef>
                <a:spcPts val="0"/>
              </a:spcBef>
              <a:spcAft>
                <a:spcPts val="0"/>
              </a:spcAft>
              <a:buClr>
                <a:srgbClr val="888888"/>
              </a:buClr>
              <a:buSzPts val="1200"/>
              <a:buFont typeface="Arial"/>
              <a:buNone/>
              <a:defRPr/>
            </a:lvl7pPr>
            <a:lvl8pPr indent="0" lvl="7" marL="0" algn="r">
              <a:lnSpc>
                <a:spcPct val="100000"/>
              </a:lnSpc>
              <a:spcBef>
                <a:spcPts val="0"/>
              </a:spcBef>
              <a:spcAft>
                <a:spcPts val="0"/>
              </a:spcAft>
              <a:buClr>
                <a:srgbClr val="888888"/>
              </a:buClr>
              <a:buSzPts val="1200"/>
              <a:buFont typeface="Arial"/>
              <a:buNone/>
              <a:defRPr/>
            </a:lvl8pPr>
            <a:lvl9pPr indent="0" lvl="8" marL="0" algn="r">
              <a:lnSpc>
                <a:spcPct val="100000"/>
              </a:lnSpc>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58" name="Shape 58"/>
        <p:cNvGrpSpPr/>
        <p:nvPr/>
      </p:nvGrpSpPr>
      <p:grpSpPr>
        <a:xfrm>
          <a:off x="0" y="0"/>
          <a:ext cx="0" cy="0"/>
          <a:chOff x="0" y="0"/>
          <a:chExt cx="0" cy="0"/>
        </a:xfrm>
      </p:grpSpPr>
      <p:sp>
        <p:nvSpPr>
          <p:cNvPr id="59" name="Google Shape;5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 name="Google Shape;6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62" name="Google Shape;6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63" name="Google Shape;6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200"/>
              <a:buFont typeface="Arial"/>
              <a:buNone/>
              <a:defRPr/>
            </a:lvl1pPr>
            <a:lvl2pPr indent="0" lvl="1" marL="0" algn="r">
              <a:lnSpc>
                <a:spcPct val="100000"/>
              </a:lnSpc>
              <a:spcBef>
                <a:spcPts val="0"/>
              </a:spcBef>
              <a:spcAft>
                <a:spcPts val="0"/>
              </a:spcAft>
              <a:buClr>
                <a:srgbClr val="888888"/>
              </a:buClr>
              <a:buSzPts val="1200"/>
              <a:buFont typeface="Arial"/>
              <a:buNone/>
              <a:defRPr/>
            </a:lvl2pPr>
            <a:lvl3pPr indent="0" lvl="2" marL="0" algn="r">
              <a:lnSpc>
                <a:spcPct val="100000"/>
              </a:lnSpc>
              <a:spcBef>
                <a:spcPts val="0"/>
              </a:spcBef>
              <a:spcAft>
                <a:spcPts val="0"/>
              </a:spcAft>
              <a:buClr>
                <a:srgbClr val="888888"/>
              </a:buClr>
              <a:buSzPts val="1200"/>
              <a:buFont typeface="Arial"/>
              <a:buNone/>
              <a:defRPr/>
            </a:lvl3pPr>
            <a:lvl4pPr indent="0" lvl="3" marL="0" algn="r">
              <a:lnSpc>
                <a:spcPct val="100000"/>
              </a:lnSpc>
              <a:spcBef>
                <a:spcPts val="0"/>
              </a:spcBef>
              <a:spcAft>
                <a:spcPts val="0"/>
              </a:spcAft>
              <a:buClr>
                <a:srgbClr val="888888"/>
              </a:buClr>
              <a:buSzPts val="1200"/>
              <a:buFont typeface="Arial"/>
              <a:buNone/>
              <a:defRPr/>
            </a:lvl4pPr>
            <a:lvl5pPr indent="0" lvl="4" marL="0" algn="r">
              <a:lnSpc>
                <a:spcPct val="100000"/>
              </a:lnSpc>
              <a:spcBef>
                <a:spcPts val="0"/>
              </a:spcBef>
              <a:spcAft>
                <a:spcPts val="0"/>
              </a:spcAft>
              <a:buClr>
                <a:srgbClr val="888888"/>
              </a:buClr>
              <a:buSzPts val="1200"/>
              <a:buFont typeface="Arial"/>
              <a:buNone/>
              <a:defRPr/>
            </a:lvl5pPr>
            <a:lvl6pPr indent="0" lvl="5" marL="0" algn="r">
              <a:lnSpc>
                <a:spcPct val="100000"/>
              </a:lnSpc>
              <a:spcBef>
                <a:spcPts val="0"/>
              </a:spcBef>
              <a:spcAft>
                <a:spcPts val="0"/>
              </a:spcAft>
              <a:buClr>
                <a:srgbClr val="888888"/>
              </a:buClr>
              <a:buSzPts val="1200"/>
              <a:buFont typeface="Arial"/>
              <a:buNone/>
              <a:defRPr/>
            </a:lvl6pPr>
            <a:lvl7pPr indent="0" lvl="6" marL="0" algn="r">
              <a:lnSpc>
                <a:spcPct val="100000"/>
              </a:lnSpc>
              <a:spcBef>
                <a:spcPts val="0"/>
              </a:spcBef>
              <a:spcAft>
                <a:spcPts val="0"/>
              </a:spcAft>
              <a:buClr>
                <a:srgbClr val="888888"/>
              </a:buClr>
              <a:buSzPts val="1200"/>
              <a:buFont typeface="Arial"/>
              <a:buNone/>
              <a:defRPr/>
            </a:lvl7pPr>
            <a:lvl8pPr indent="0" lvl="7" marL="0" algn="r">
              <a:lnSpc>
                <a:spcPct val="100000"/>
              </a:lnSpc>
              <a:spcBef>
                <a:spcPts val="0"/>
              </a:spcBef>
              <a:spcAft>
                <a:spcPts val="0"/>
              </a:spcAft>
              <a:buClr>
                <a:srgbClr val="888888"/>
              </a:buClr>
              <a:buSzPts val="1200"/>
              <a:buFont typeface="Arial"/>
              <a:buNone/>
              <a:defRPr/>
            </a:lvl8pPr>
            <a:lvl9pPr indent="0" lvl="8" marL="0" algn="r">
              <a:lnSpc>
                <a:spcPct val="100000"/>
              </a:lnSpc>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64" name="Shape 64"/>
        <p:cNvGrpSpPr/>
        <p:nvPr/>
      </p:nvGrpSpPr>
      <p:grpSpPr>
        <a:xfrm>
          <a:off x="0" y="0"/>
          <a:ext cx="0" cy="0"/>
          <a:chOff x="0" y="0"/>
          <a:chExt cx="0" cy="0"/>
        </a:xfrm>
      </p:grpSpPr>
      <p:sp>
        <p:nvSpPr>
          <p:cNvPr id="65" name="Google Shape;65;p2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67" name="Google Shape;6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68" name="Google Shape;6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69" name="Google Shape;6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200"/>
              <a:buFont typeface="Arial"/>
              <a:buNone/>
              <a:defRPr/>
            </a:lvl1pPr>
            <a:lvl2pPr indent="0" lvl="1" marL="0" algn="r">
              <a:lnSpc>
                <a:spcPct val="100000"/>
              </a:lnSpc>
              <a:spcBef>
                <a:spcPts val="0"/>
              </a:spcBef>
              <a:spcAft>
                <a:spcPts val="0"/>
              </a:spcAft>
              <a:buClr>
                <a:srgbClr val="888888"/>
              </a:buClr>
              <a:buSzPts val="1200"/>
              <a:buFont typeface="Arial"/>
              <a:buNone/>
              <a:defRPr/>
            </a:lvl2pPr>
            <a:lvl3pPr indent="0" lvl="2" marL="0" algn="r">
              <a:lnSpc>
                <a:spcPct val="100000"/>
              </a:lnSpc>
              <a:spcBef>
                <a:spcPts val="0"/>
              </a:spcBef>
              <a:spcAft>
                <a:spcPts val="0"/>
              </a:spcAft>
              <a:buClr>
                <a:srgbClr val="888888"/>
              </a:buClr>
              <a:buSzPts val="1200"/>
              <a:buFont typeface="Arial"/>
              <a:buNone/>
              <a:defRPr/>
            </a:lvl3pPr>
            <a:lvl4pPr indent="0" lvl="3" marL="0" algn="r">
              <a:lnSpc>
                <a:spcPct val="100000"/>
              </a:lnSpc>
              <a:spcBef>
                <a:spcPts val="0"/>
              </a:spcBef>
              <a:spcAft>
                <a:spcPts val="0"/>
              </a:spcAft>
              <a:buClr>
                <a:srgbClr val="888888"/>
              </a:buClr>
              <a:buSzPts val="1200"/>
              <a:buFont typeface="Arial"/>
              <a:buNone/>
              <a:defRPr/>
            </a:lvl4pPr>
            <a:lvl5pPr indent="0" lvl="4" marL="0" algn="r">
              <a:lnSpc>
                <a:spcPct val="100000"/>
              </a:lnSpc>
              <a:spcBef>
                <a:spcPts val="0"/>
              </a:spcBef>
              <a:spcAft>
                <a:spcPts val="0"/>
              </a:spcAft>
              <a:buClr>
                <a:srgbClr val="888888"/>
              </a:buClr>
              <a:buSzPts val="1200"/>
              <a:buFont typeface="Arial"/>
              <a:buNone/>
              <a:defRPr/>
            </a:lvl5pPr>
            <a:lvl6pPr indent="0" lvl="5" marL="0" algn="r">
              <a:lnSpc>
                <a:spcPct val="100000"/>
              </a:lnSpc>
              <a:spcBef>
                <a:spcPts val="0"/>
              </a:spcBef>
              <a:spcAft>
                <a:spcPts val="0"/>
              </a:spcAft>
              <a:buClr>
                <a:srgbClr val="888888"/>
              </a:buClr>
              <a:buSzPts val="1200"/>
              <a:buFont typeface="Arial"/>
              <a:buNone/>
              <a:defRPr/>
            </a:lvl6pPr>
            <a:lvl7pPr indent="0" lvl="6" marL="0" algn="r">
              <a:lnSpc>
                <a:spcPct val="100000"/>
              </a:lnSpc>
              <a:spcBef>
                <a:spcPts val="0"/>
              </a:spcBef>
              <a:spcAft>
                <a:spcPts val="0"/>
              </a:spcAft>
              <a:buClr>
                <a:srgbClr val="888888"/>
              </a:buClr>
              <a:buSzPts val="1200"/>
              <a:buFont typeface="Arial"/>
              <a:buNone/>
              <a:defRPr/>
            </a:lvl7pPr>
            <a:lvl8pPr indent="0" lvl="7" marL="0" algn="r">
              <a:lnSpc>
                <a:spcPct val="100000"/>
              </a:lnSpc>
              <a:spcBef>
                <a:spcPts val="0"/>
              </a:spcBef>
              <a:spcAft>
                <a:spcPts val="0"/>
              </a:spcAft>
              <a:buClr>
                <a:srgbClr val="888888"/>
              </a:buClr>
              <a:buSzPts val="1200"/>
              <a:buFont typeface="Arial"/>
              <a:buNone/>
              <a:defRPr/>
            </a:lvl8pPr>
            <a:lvl9pPr indent="0" lvl="8" marL="0" algn="r">
              <a:lnSpc>
                <a:spcPct val="100000"/>
              </a:lnSpc>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70" name="Shape 70"/>
        <p:cNvGrpSpPr/>
        <p:nvPr/>
      </p:nvGrpSpPr>
      <p:grpSpPr>
        <a:xfrm>
          <a:off x="0" y="0"/>
          <a:ext cx="0" cy="0"/>
          <a:chOff x="0" y="0"/>
          <a:chExt cx="0" cy="0"/>
        </a:xfrm>
      </p:grpSpPr>
      <p:sp>
        <p:nvSpPr>
          <p:cNvPr id="71" name="Google Shape;71;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3" name="Google Shape;73;p2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4" name="Google Shape;74;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75" name="Google Shape;75;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76" name="Google Shape;76;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200"/>
              <a:buFont typeface="Arial"/>
              <a:buNone/>
              <a:defRPr/>
            </a:lvl1pPr>
            <a:lvl2pPr indent="0" lvl="1" marL="0" algn="r">
              <a:lnSpc>
                <a:spcPct val="100000"/>
              </a:lnSpc>
              <a:spcBef>
                <a:spcPts val="0"/>
              </a:spcBef>
              <a:spcAft>
                <a:spcPts val="0"/>
              </a:spcAft>
              <a:buClr>
                <a:srgbClr val="888888"/>
              </a:buClr>
              <a:buSzPts val="1200"/>
              <a:buFont typeface="Arial"/>
              <a:buNone/>
              <a:defRPr/>
            </a:lvl2pPr>
            <a:lvl3pPr indent="0" lvl="2" marL="0" algn="r">
              <a:lnSpc>
                <a:spcPct val="100000"/>
              </a:lnSpc>
              <a:spcBef>
                <a:spcPts val="0"/>
              </a:spcBef>
              <a:spcAft>
                <a:spcPts val="0"/>
              </a:spcAft>
              <a:buClr>
                <a:srgbClr val="888888"/>
              </a:buClr>
              <a:buSzPts val="1200"/>
              <a:buFont typeface="Arial"/>
              <a:buNone/>
              <a:defRPr/>
            </a:lvl3pPr>
            <a:lvl4pPr indent="0" lvl="3" marL="0" algn="r">
              <a:lnSpc>
                <a:spcPct val="100000"/>
              </a:lnSpc>
              <a:spcBef>
                <a:spcPts val="0"/>
              </a:spcBef>
              <a:spcAft>
                <a:spcPts val="0"/>
              </a:spcAft>
              <a:buClr>
                <a:srgbClr val="888888"/>
              </a:buClr>
              <a:buSzPts val="1200"/>
              <a:buFont typeface="Arial"/>
              <a:buNone/>
              <a:defRPr/>
            </a:lvl4pPr>
            <a:lvl5pPr indent="0" lvl="4" marL="0" algn="r">
              <a:lnSpc>
                <a:spcPct val="100000"/>
              </a:lnSpc>
              <a:spcBef>
                <a:spcPts val="0"/>
              </a:spcBef>
              <a:spcAft>
                <a:spcPts val="0"/>
              </a:spcAft>
              <a:buClr>
                <a:srgbClr val="888888"/>
              </a:buClr>
              <a:buSzPts val="1200"/>
              <a:buFont typeface="Arial"/>
              <a:buNone/>
              <a:defRPr/>
            </a:lvl5pPr>
            <a:lvl6pPr indent="0" lvl="5" marL="0" algn="r">
              <a:lnSpc>
                <a:spcPct val="100000"/>
              </a:lnSpc>
              <a:spcBef>
                <a:spcPts val="0"/>
              </a:spcBef>
              <a:spcAft>
                <a:spcPts val="0"/>
              </a:spcAft>
              <a:buClr>
                <a:srgbClr val="888888"/>
              </a:buClr>
              <a:buSzPts val="1200"/>
              <a:buFont typeface="Arial"/>
              <a:buNone/>
              <a:defRPr/>
            </a:lvl6pPr>
            <a:lvl7pPr indent="0" lvl="6" marL="0" algn="r">
              <a:lnSpc>
                <a:spcPct val="100000"/>
              </a:lnSpc>
              <a:spcBef>
                <a:spcPts val="0"/>
              </a:spcBef>
              <a:spcAft>
                <a:spcPts val="0"/>
              </a:spcAft>
              <a:buClr>
                <a:srgbClr val="888888"/>
              </a:buClr>
              <a:buSzPts val="1200"/>
              <a:buFont typeface="Arial"/>
              <a:buNone/>
              <a:defRPr/>
            </a:lvl7pPr>
            <a:lvl8pPr indent="0" lvl="7" marL="0" algn="r">
              <a:lnSpc>
                <a:spcPct val="100000"/>
              </a:lnSpc>
              <a:spcBef>
                <a:spcPts val="0"/>
              </a:spcBef>
              <a:spcAft>
                <a:spcPts val="0"/>
              </a:spcAft>
              <a:buClr>
                <a:srgbClr val="888888"/>
              </a:buClr>
              <a:buSzPts val="1200"/>
              <a:buFont typeface="Arial"/>
              <a:buNone/>
              <a:defRPr/>
            </a:lvl8pPr>
            <a:lvl9pPr indent="0" lvl="8" marL="0" algn="r">
              <a:lnSpc>
                <a:spcPct val="100000"/>
              </a:lnSpc>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77" name="Shape 77"/>
        <p:cNvGrpSpPr/>
        <p:nvPr/>
      </p:nvGrpSpPr>
      <p:grpSpPr>
        <a:xfrm>
          <a:off x="0" y="0"/>
          <a:ext cx="0" cy="0"/>
          <a:chOff x="0" y="0"/>
          <a:chExt cx="0" cy="0"/>
        </a:xfrm>
      </p:grpSpPr>
      <p:sp>
        <p:nvSpPr>
          <p:cNvPr id="78" name="Google Shape;78;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0" name="Google Shape;80;p2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1" name="Google Shape;81;p2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2" name="Google Shape;82;p2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3" name="Google Shape;83;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84" name="Google Shape;84;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85" name="Google Shape;85;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200"/>
              <a:buFont typeface="Arial"/>
              <a:buNone/>
              <a:defRPr/>
            </a:lvl1pPr>
            <a:lvl2pPr indent="0" lvl="1" marL="0" algn="r">
              <a:lnSpc>
                <a:spcPct val="100000"/>
              </a:lnSpc>
              <a:spcBef>
                <a:spcPts val="0"/>
              </a:spcBef>
              <a:spcAft>
                <a:spcPts val="0"/>
              </a:spcAft>
              <a:buClr>
                <a:srgbClr val="888888"/>
              </a:buClr>
              <a:buSzPts val="1200"/>
              <a:buFont typeface="Arial"/>
              <a:buNone/>
              <a:defRPr/>
            </a:lvl2pPr>
            <a:lvl3pPr indent="0" lvl="2" marL="0" algn="r">
              <a:lnSpc>
                <a:spcPct val="100000"/>
              </a:lnSpc>
              <a:spcBef>
                <a:spcPts val="0"/>
              </a:spcBef>
              <a:spcAft>
                <a:spcPts val="0"/>
              </a:spcAft>
              <a:buClr>
                <a:srgbClr val="888888"/>
              </a:buClr>
              <a:buSzPts val="1200"/>
              <a:buFont typeface="Arial"/>
              <a:buNone/>
              <a:defRPr/>
            </a:lvl3pPr>
            <a:lvl4pPr indent="0" lvl="3" marL="0" algn="r">
              <a:lnSpc>
                <a:spcPct val="100000"/>
              </a:lnSpc>
              <a:spcBef>
                <a:spcPts val="0"/>
              </a:spcBef>
              <a:spcAft>
                <a:spcPts val="0"/>
              </a:spcAft>
              <a:buClr>
                <a:srgbClr val="888888"/>
              </a:buClr>
              <a:buSzPts val="1200"/>
              <a:buFont typeface="Arial"/>
              <a:buNone/>
              <a:defRPr/>
            </a:lvl4pPr>
            <a:lvl5pPr indent="0" lvl="4" marL="0" algn="r">
              <a:lnSpc>
                <a:spcPct val="100000"/>
              </a:lnSpc>
              <a:spcBef>
                <a:spcPts val="0"/>
              </a:spcBef>
              <a:spcAft>
                <a:spcPts val="0"/>
              </a:spcAft>
              <a:buClr>
                <a:srgbClr val="888888"/>
              </a:buClr>
              <a:buSzPts val="1200"/>
              <a:buFont typeface="Arial"/>
              <a:buNone/>
              <a:defRPr/>
            </a:lvl5pPr>
            <a:lvl6pPr indent="0" lvl="5" marL="0" algn="r">
              <a:lnSpc>
                <a:spcPct val="100000"/>
              </a:lnSpc>
              <a:spcBef>
                <a:spcPts val="0"/>
              </a:spcBef>
              <a:spcAft>
                <a:spcPts val="0"/>
              </a:spcAft>
              <a:buClr>
                <a:srgbClr val="888888"/>
              </a:buClr>
              <a:buSzPts val="1200"/>
              <a:buFont typeface="Arial"/>
              <a:buNone/>
              <a:defRPr/>
            </a:lvl6pPr>
            <a:lvl7pPr indent="0" lvl="6" marL="0" algn="r">
              <a:lnSpc>
                <a:spcPct val="100000"/>
              </a:lnSpc>
              <a:spcBef>
                <a:spcPts val="0"/>
              </a:spcBef>
              <a:spcAft>
                <a:spcPts val="0"/>
              </a:spcAft>
              <a:buClr>
                <a:srgbClr val="888888"/>
              </a:buClr>
              <a:buSzPts val="1200"/>
              <a:buFont typeface="Arial"/>
              <a:buNone/>
              <a:defRPr/>
            </a:lvl7pPr>
            <a:lvl8pPr indent="0" lvl="7" marL="0" algn="r">
              <a:lnSpc>
                <a:spcPct val="100000"/>
              </a:lnSpc>
              <a:spcBef>
                <a:spcPts val="0"/>
              </a:spcBef>
              <a:spcAft>
                <a:spcPts val="0"/>
              </a:spcAft>
              <a:buClr>
                <a:srgbClr val="888888"/>
              </a:buClr>
              <a:buSzPts val="1200"/>
              <a:buFont typeface="Arial"/>
              <a:buNone/>
              <a:defRPr/>
            </a:lvl8pPr>
            <a:lvl9pPr indent="0" lvl="8" marL="0" algn="r">
              <a:lnSpc>
                <a:spcPct val="100000"/>
              </a:lnSpc>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86" name="Shape 86"/>
        <p:cNvGrpSpPr/>
        <p:nvPr/>
      </p:nvGrpSpPr>
      <p:grpSpPr>
        <a:xfrm>
          <a:off x="0" y="0"/>
          <a:ext cx="0" cy="0"/>
          <a:chOff x="0" y="0"/>
          <a:chExt cx="0" cy="0"/>
        </a:xfrm>
      </p:grpSpPr>
      <p:sp>
        <p:nvSpPr>
          <p:cNvPr id="87" name="Google Shape;87;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89" name="Google Shape;8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90" name="Google Shape;9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200"/>
              <a:buFont typeface="Arial"/>
              <a:buNone/>
              <a:defRPr/>
            </a:lvl1pPr>
            <a:lvl2pPr indent="0" lvl="1" marL="0" algn="r">
              <a:lnSpc>
                <a:spcPct val="100000"/>
              </a:lnSpc>
              <a:spcBef>
                <a:spcPts val="0"/>
              </a:spcBef>
              <a:spcAft>
                <a:spcPts val="0"/>
              </a:spcAft>
              <a:buClr>
                <a:srgbClr val="888888"/>
              </a:buClr>
              <a:buSzPts val="1200"/>
              <a:buFont typeface="Arial"/>
              <a:buNone/>
              <a:defRPr/>
            </a:lvl2pPr>
            <a:lvl3pPr indent="0" lvl="2" marL="0" algn="r">
              <a:lnSpc>
                <a:spcPct val="100000"/>
              </a:lnSpc>
              <a:spcBef>
                <a:spcPts val="0"/>
              </a:spcBef>
              <a:spcAft>
                <a:spcPts val="0"/>
              </a:spcAft>
              <a:buClr>
                <a:srgbClr val="888888"/>
              </a:buClr>
              <a:buSzPts val="1200"/>
              <a:buFont typeface="Arial"/>
              <a:buNone/>
              <a:defRPr/>
            </a:lvl3pPr>
            <a:lvl4pPr indent="0" lvl="3" marL="0" algn="r">
              <a:lnSpc>
                <a:spcPct val="100000"/>
              </a:lnSpc>
              <a:spcBef>
                <a:spcPts val="0"/>
              </a:spcBef>
              <a:spcAft>
                <a:spcPts val="0"/>
              </a:spcAft>
              <a:buClr>
                <a:srgbClr val="888888"/>
              </a:buClr>
              <a:buSzPts val="1200"/>
              <a:buFont typeface="Arial"/>
              <a:buNone/>
              <a:defRPr/>
            </a:lvl4pPr>
            <a:lvl5pPr indent="0" lvl="4" marL="0" algn="r">
              <a:lnSpc>
                <a:spcPct val="100000"/>
              </a:lnSpc>
              <a:spcBef>
                <a:spcPts val="0"/>
              </a:spcBef>
              <a:spcAft>
                <a:spcPts val="0"/>
              </a:spcAft>
              <a:buClr>
                <a:srgbClr val="888888"/>
              </a:buClr>
              <a:buSzPts val="1200"/>
              <a:buFont typeface="Arial"/>
              <a:buNone/>
              <a:defRPr/>
            </a:lvl5pPr>
            <a:lvl6pPr indent="0" lvl="5" marL="0" algn="r">
              <a:lnSpc>
                <a:spcPct val="100000"/>
              </a:lnSpc>
              <a:spcBef>
                <a:spcPts val="0"/>
              </a:spcBef>
              <a:spcAft>
                <a:spcPts val="0"/>
              </a:spcAft>
              <a:buClr>
                <a:srgbClr val="888888"/>
              </a:buClr>
              <a:buSzPts val="1200"/>
              <a:buFont typeface="Arial"/>
              <a:buNone/>
              <a:defRPr/>
            </a:lvl6pPr>
            <a:lvl7pPr indent="0" lvl="6" marL="0" algn="r">
              <a:lnSpc>
                <a:spcPct val="100000"/>
              </a:lnSpc>
              <a:spcBef>
                <a:spcPts val="0"/>
              </a:spcBef>
              <a:spcAft>
                <a:spcPts val="0"/>
              </a:spcAft>
              <a:buClr>
                <a:srgbClr val="888888"/>
              </a:buClr>
              <a:buSzPts val="1200"/>
              <a:buFont typeface="Arial"/>
              <a:buNone/>
              <a:defRPr/>
            </a:lvl7pPr>
            <a:lvl8pPr indent="0" lvl="7" marL="0" algn="r">
              <a:lnSpc>
                <a:spcPct val="100000"/>
              </a:lnSpc>
              <a:spcBef>
                <a:spcPts val="0"/>
              </a:spcBef>
              <a:spcAft>
                <a:spcPts val="0"/>
              </a:spcAft>
              <a:buClr>
                <a:srgbClr val="888888"/>
              </a:buClr>
              <a:buSzPts val="1200"/>
              <a:buFont typeface="Arial"/>
              <a:buNone/>
              <a:defRPr/>
            </a:lvl8pPr>
            <a:lvl9pPr indent="0" lvl="8" marL="0" algn="r">
              <a:lnSpc>
                <a:spcPct val="100000"/>
              </a:lnSpc>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91" name="Shape 91"/>
        <p:cNvGrpSpPr/>
        <p:nvPr/>
      </p:nvGrpSpPr>
      <p:grpSpPr>
        <a:xfrm>
          <a:off x="0" y="0"/>
          <a:ext cx="0" cy="0"/>
          <a:chOff x="0" y="0"/>
          <a:chExt cx="0" cy="0"/>
        </a:xfrm>
      </p:grpSpPr>
      <p:sp>
        <p:nvSpPr>
          <p:cNvPr id="92" name="Google Shape;9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93" name="Google Shape;9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94" name="Google Shape;9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200"/>
              <a:buFont typeface="Arial"/>
              <a:buNone/>
              <a:defRPr/>
            </a:lvl1pPr>
            <a:lvl2pPr indent="0" lvl="1" marL="0" algn="r">
              <a:lnSpc>
                <a:spcPct val="100000"/>
              </a:lnSpc>
              <a:spcBef>
                <a:spcPts val="0"/>
              </a:spcBef>
              <a:spcAft>
                <a:spcPts val="0"/>
              </a:spcAft>
              <a:buClr>
                <a:srgbClr val="888888"/>
              </a:buClr>
              <a:buSzPts val="1200"/>
              <a:buFont typeface="Arial"/>
              <a:buNone/>
              <a:defRPr/>
            </a:lvl2pPr>
            <a:lvl3pPr indent="0" lvl="2" marL="0" algn="r">
              <a:lnSpc>
                <a:spcPct val="100000"/>
              </a:lnSpc>
              <a:spcBef>
                <a:spcPts val="0"/>
              </a:spcBef>
              <a:spcAft>
                <a:spcPts val="0"/>
              </a:spcAft>
              <a:buClr>
                <a:srgbClr val="888888"/>
              </a:buClr>
              <a:buSzPts val="1200"/>
              <a:buFont typeface="Arial"/>
              <a:buNone/>
              <a:defRPr/>
            </a:lvl3pPr>
            <a:lvl4pPr indent="0" lvl="3" marL="0" algn="r">
              <a:lnSpc>
                <a:spcPct val="100000"/>
              </a:lnSpc>
              <a:spcBef>
                <a:spcPts val="0"/>
              </a:spcBef>
              <a:spcAft>
                <a:spcPts val="0"/>
              </a:spcAft>
              <a:buClr>
                <a:srgbClr val="888888"/>
              </a:buClr>
              <a:buSzPts val="1200"/>
              <a:buFont typeface="Arial"/>
              <a:buNone/>
              <a:defRPr/>
            </a:lvl4pPr>
            <a:lvl5pPr indent="0" lvl="4" marL="0" algn="r">
              <a:lnSpc>
                <a:spcPct val="100000"/>
              </a:lnSpc>
              <a:spcBef>
                <a:spcPts val="0"/>
              </a:spcBef>
              <a:spcAft>
                <a:spcPts val="0"/>
              </a:spcAft>
              <a:buClr>
                <a:srgbClr val="888888"/>
              </a:buClr>
              <a:buSzPts val="1200"/>
              <a:buFont typeface="Arial"/>
              <a:buNone/>
              <a:defRPr/>
            </a:lvl5pPr>
            <a:lvl6pPr indent="0" lvl="5" marL="0" algn="r">
              <a:lnSpc>
                <a:spcPct val="100000"/>
              </a:lnSpc>
              <a:spcBef>
                <a:spcPts val="0"/>
              </a:spcBef>
              <a:spcAft>
                <a:spcPts val="0"/>
              </a:spcAft>
              <a:buClr>
                <a:srgbClr val="888888"/>
              </a:buClr>
              <a:buSzPts val="1200"/>
              <a:buFont typeface="Arial"/>
              <a:buNone/>
              <a:defRPr/>
            </a:lvl6pPr>
            <a:lvl7pPr indent="0" lvl="6" marL="0" algn="r">
              <a:lnSpc>
                <a:spcPct val="100000"/>
              </a:lnSpc>
              <a:spcBef>
                <a:spcPts val="0"/>
              </a:spcBef>
              <a:spcAft>
                <a:spcPts val="0"/>
              </a:spcAft>
              <a:buClr>
                <a:srgbClr val="888888"/>
              </a:buClr>
              <a:buSzPts val="1200"/>
              <a:buFont typeface="Arial"/>
              <a:buNone/>
              <a:defRPr/>
            </a:lvl7pPr>
            <a:lvl8pPr indent="0" lvl="7" marL="0" algn="r">
              <a:lnSpc>
                <a:spcPct val="100000"/>
              </a:lnSpc>
              <a:spcBef>
                <a:spcPts val="0"/>
              </a:spcBef>
              <a:spcAft>
                <a:spcPts val="0"/>
              </a:spcAft>
              <a:buClr>
                <a:srgbClr val="888888"/>
              </a:buClr>
              <a:buSzPts val="1200"/>
              <a:buFont typeface="Arial"/>
              <a:buNone/>
              <a:defRPr/>
            </a:lvl8pPr>
            <a:lvl9pPr indent="0" lvl="8" marL="0" algn="r">
              <a:lnSpc>
                <a:spcPct val="100000"/>
              </a:lnSpc>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95" name="Shape 95"/>
        <p:cNvGrpSpPr/>
        <p:nvPr/>
      </p:nvGrpSpPr>
      <p:grpSpPr>
        <a:xfrm>
          <a:off x="0" y="0"/>
          <a:ext cx="0" cy="0"/>
          <a:chOff x="0" y="0"/>
          <a:chExt cx="0" cy="0"/>
        </a:xfrm>
      </p:grpSpPr>
      <p:sp>
        <p:nvSpPr>
          <p:cNvPr id="96" name="Google Shape;96;p2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2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98" name="Google Shape;98;p2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99" name="Google Shape;99;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00" name="Google Shape;100;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01" name="Google Shape;101;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200"/>
              <a:buFont typeface="Arial"/>
              <a:buNone/>
              <a:defRPr/>
            </a:lvl1pPr>
            <a:lvl2pPr indent="0" lvl="1" marL="0" algn="r">
              <a:lnSpc>
                <a:spcPct val="100000"/>
              </a:lnSpc>
              <a:spcBef>
                <a:spcPts val="0"/>
              </a:spcBef>
              <a:spcAft>
                <a:spcPts val="0"/>
              </a:spcAft>
              <a:buClr>
                <a:srgbClr val="888888"/>
              </a:buClr>
              <a:buSzPts val="1200"/>
              <a:buFont typeface="Arial"/>
              <a:buNone/>
              <a:defRPr/>
            </a:lvl2pPr>
            <a:lvl3pPr indent="0" lvl="2" marL="0" algn="r">
              <a:lnSpc>
                <a:spcPct val="100000"/>
              </a:lnSpc>
              <a:spcBef>
                <a:spcPts val="0"/>
              </a:spcBef>
              <a:spcAft>
                <a:spcPts val="0"/>
              </a:spcAft>
              <a:buClr>
                <a:srgbClr val="888888"/>
              </a:buClr>
              <a:buSzPts val="1200"/>
              <a:buFont typeface="Arial"/>
              <a:buNone/>
              <a:defRPr/>
            </a:lvl3pPr>
            <a:lvl4pPr indent="0" lvl="3" marL="0" algn="r">
              <a:lnSpc>
                <a:spcPct val="100000"/>
              </a:lnSpc>
              <a:spcBef>
                <a:spcPts val="0"/>
              </a:spcBef>
              <a:spcAft>
                <a:spcPts val="0"/>
              </a:spcAft>
              <a:buClr>
                <a:srgbClr val="888888"/>
              </a:buClr>
              <a:buSzPts val="1200"/>
              <a:buFont typeface="Arial"/>
              <a:buNone/>
              <a:defRPr/>
            </a:lvl4pPr>
            <a:lvl5pPr indent="0" lvl="4" marL="0" algn="r">
              <a:lnSpc>
                <a:spcPct val="100000"/>
              </a:lnSpc>
              <a:spcBef>
                <a:spcPts val="0"/>
              </a:spcBef>
              <a:spcAft>
                <a:spcPts val="0"/>
              </a:spcAft>
              <a:buClr>
                <a:srgbClr val="888888"/>
              </a:buClr>
              <a:buSzPts val="1200"/>
              <a:buFont typeface="Arial"/>
              <a:buNone/>
              <a:defRPr/>
            </a:lvl5pPr>
            <a:lvl6pPr indent="0" lvl="5" marL="0" algn="r">
              <a:lnSpc>
                <a:spcPct val="100000"/>
              </a:lnSpc>
              <a:spcBef>
                <a:spcPts val="0"/>
              </a:spcBef>
              <a:spcAft>
                <a:spcPts val="0"/>
              </a:spcAft>
              <a:buClr>
                <a:srgbClr val="888888"/>
              </a:buClr>
              <a:buSzPts val="1200"/>
              <a:buFont typeface="Arial"/>
              <a:buNone/>
              <a:defRPr/>
            </a:lvl6pPr>
            <a:lvl7pPr indent="0" lvl="6" marL="0" algn="r">
              <a:lnSpc>
                <a:spcPct val="100000"/>
              </a:lnSpc>
              <a:spcBef>
                <a:spcPts val="0"/>
              </a:spcBef>
              <a:spcAft>
                <a:spcPts val="0"/>
              </a:spcAft>
              <a:buClr>
                <a:srgbClr val="888888"/>
              </a:buClr>
              <a:buSzPts val="1200"/>
              <a:buFont typeface="Arial"/>
              <a:buNone/>
              <a:defRPr/>
            </a:lvl7pPr>
            <a:lvl8pPr indent="0" lvl="7" marL="0" algn="r">
              <a:lnSpc>
                <a:spcPct val="100000"/>
              </a:lnSpc>
              <a:spcBef>
                <a:spcPts val="0"/>
              </a:spcBef>
              <a:spcAft>
                <a:spcPts val="0"/>
              </a:spcAft>
              <a:buClr>
                <a:srgbClr val="888888"/>
              </a:buClr>
              <a:buSzPts val="1200"/>
              <a:buFont typeface="Arial"/>
              <a:buNone/>
              <a:defRPr/>
            </a:lvl8pPr>
            <a:lvl9pPr indent="0" lvl="8" marL="0" algn="r">
              <a:lnSpc>
                <a:spcPct val="100000"/>
              </a:lnSpc>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2" name="Shape 102"/>
        <p:cNvGrpSpPr/>
        <p:nvPr/>
      </p:nvGrpSpPr>
      <p:grpSpPr>
        <a:xfrm>
          <a:off x="0" y="0"/>
          <a:ext cx="0" cy="0"/>
          <a:chOff x="0" y="0"/>
          <a:chExt cx="0" cy="0"/>
        </a:xfrm>
      </p:grpSpPr>
      <p:sp>
        <p:nvSpPr>
          <p:cNvPr id="103" name="Google Shape;103;p3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30"/>
          <p:cNvSpPr/>
          <p:nvPr>
            <p:ph idx="2" type="pic"/>
          </p:nvPr>
        </p:nvSpPr>
        <p:spPr>
          <a:xfrm>
            <a:off x="1792288" y="612775"/>
            <a:ext cx="5486400" cy="4114800"/>
          </a:xfrm>
          <a:prstGeom prst="rect">
            <a:avLst/>
          </a:prstGeom>
          <a:noFill/>
          <a:ln>
            <a:noFill/>
          </a:ln>
        </p:spPr>
      </p:sp>
      <p:sp>
        <p:nvSpPr>
          <p:cNvPr id="105" name="Google Shape;105;p3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6" name="Google Shape;106;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07" name="Google Shape;107;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08" name="Google Shape;108;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200"/>
              <a:buFont typeface="Arial"/>
              <a:buNone/>
              <a:defRPr/>
            </a:lvl1pPr>
            <a:lvl2pPr indent="0" lvl="1" marL="0" algn="r">
              <a:lnSpc>
                <a:spcPct val="100000"/>
              </a:lnSpc>
              <a:spcBef>
                <a:spcPts val="0"/>
              </a:spcBef>
              <a:spcAft>
                <a:spcPts val="0"/>
              </a:spcAft>
              <a:buClr>
                <a:srgbClr val="888888"/>
              </a:buClr>
              <a:buSzPts val="1200"/>
              <a:buFont typeface="Arial"/>
              <a:buNone/>
              <a:defRPr/>
            </a:lvl2pPr>
            <a:lvl3pPr indent="0" lvl="2" marL="0" algn="r">
              <a:lnSpc>
                <a:spcPct val="100000"/>
              </a:lnSpc>
              <a:spcBef>
                <a:spcPts val="0"/>
              </a:spcBef>
              <a:spcAft>
                <a:spcPts val="0"/>
              </a:spcAft>
              <a:buClr>
                <a:srgbClr val="888888"/>
              </a:buClr>
              <a:buSzPts val="1200"/>
              <a:buFont typeface="Arial"/>
              <a:buNone/>
              <a:defRPr/>
            </a:lvl3pPr>
            <a:lvl4pPr indent="0" lvl="3" marL="0" algn="r">
              <a:lnSpc>
                <a:spcPct val="100000"/>
              </a:lnSpc>
              <a:spcBef>
                <a:spcPts val="0"/>
              </a:spcBef>
              <a:spcAft>
                <a:spcPts val="0"/>
              </a:spcAft>
              <a:buClr>
                <a:srgbClr val="888888"/>
              </a:buClr>
              <a:buSzPts val="1200"/>
              <a:buFont typeface="Arial"/>
              <a:buNone/>
              <a:defRPr/>
            </a:lvl4pPr>
            <a:lvl5pPr indent="0" lvl="4" marL="0" algn="r">
              <a:lnSpc>
                <a:spcPct val="100000"/>
              </a:lnSpc>
              <a:spcBef>
                <a:spcPts val="0"/>
              </a:spcBef>
              <a:spcAft>
                <a:spcPts val="0"/>
              </a:spcAft>
              <a:buClr>
                <a:srgbClr val="888888"/>
              </a:buClr>
              <a:buSzPts val="1200"/>
              <a:buFont typeface="Arial"/>
              <a:buNone/>
              <a:defRPr/>
            </a:lvl5pPr>
            <a:lvl6pPr indent="0" lvl="5" marL="0" algn="r">
              <a:lnSpc>
                <a:spcPct val="100000"/>
              </a:lnSpc>
              <a:spcBef>
                <a:spcPts val="0"/>
              </a:spcBef>
              <a:spcAft>
                <a:spcPts val="0"/>
              </a:spcAft>
              <a:buClr>
                <a:srgbClr val="888888"/>
              </a:buClr>
              <a:buSzPts val="1200"/>
              <a:buFont typeface="Arial"/>
              <a:buNone/>
              <a:defRPr/>
            </a:lvl6pPr>
            <a:lvl7pPr indent="0" lvl="6" marL="0" algn="r">
              <a:lnSpc>
                <a:spcPct val="100000"/>
              </a:lnSpc>
              <a:spcBef>
                <a:spcPts val="0"/>
              </a:spcBef>
              <a:spcAft>
                <a:spcPts val="0"/>
              </a:spcAft>
              <a:buClr>
                <a:srgbClr val="888888"/>
              </a:buClr>
              <a:buSzPts val="1200"/>
              <a:buFont typeface="Arial"/>
              <a:buNone/>
              <a:defRPr/>
            </a:lvl7pPr>
            <a:lvl8pPr indent="0" lvl="7" marL="0" algn="r">
              <a:lnSpc>
                <a:spcPct val="100000"/>
              </a:lnSpc>
              <a:spcBef>
                <a:spcPts val="0"/>
              </a:spcBef>
              <a:spcAft>
                <a:spcPts val="0"/>
              </a:spcAft>
              <a:buClr>
                <a:srgbClr val="888888"/>
              </a:buClr>
              <a:buSzPts val="1200"/>
              <a:buFont typeface="Arial"/>
              <a:buNone/>
              <a:defRPr/>
            </a:lvl8pPr>
            <a:lvl9pPr indent="0" lvl="8" marL="0" algn="r">
              <a:lnSpc>
                <a:spcPct val="100000"/>
              </a:lnSpc>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pic>
        <p:nvPicPr>
          <p:cNvPr descr="A logo on a blue and orange background&#10;&#10;Description automatically generated" id="14" name="Google Shape;14;p12"/>
          <p:cNvPicPr preferRelativeResize="0"/>
          <p:nvPr/>
        </p:nvPicPr>
        <p:blipFill rotWithShape="1">
          <a:blip r:embed="rId2">
            <a:alphaModFix/>
          </a:blip>
          <a:srcRect b="0" l="0" r="0" t="0"/>
          <a:stretch/>
        </p:blipFill>
        <p:spPr>
          <a:xfrm>
            <a:off x="0" y="0"/>
            <a:ext cx="9168000" cy="6876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09" name="Shape 109"/>
        <p:cNvGrpSpPr/>
        <p:nvPr/>
      </p:nvGrpSpPr>
      <p:grpSpPr>
        <a:xfrm>
          <a:off x="0" y="0"/>
          <a:ext cx="0" cy="0"/>
          <a:chOff x="0" y="0"/>
          <a:chExt cx="0" cy="0"/>
        </a:xfrm>
      </p:grpSpPr>
      <p:sp>
        <p:nvSpPr>
          <p:cNvPr id="110" name="Google Shape;110;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3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2" name="Google Shape;112;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13" name="Google Shape;11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14" name="Google Shape;11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200"/>
              <a:buFont typeface="Arial"/>
              <a:buNone/>
              <a:defRPr/>
            </a:lvl1pPr>
            <a:lvl2pPr indent="0" lvl="1" marL="0" algn="r">
              <a:lnSpc>
                <a:spcPct val="100000"/>
              </a:lnSpc>
              <a:spcBef>
                <a:spcPts val="0"/>
              </a:spcBef>
              <a:spcAft>
                <a:spcPts val="0"/>
              </a:spcAft>
              <a:buClr>
                <a:srgbClr val="888888"/>
              </a:buClr>
              <a:buSzPts val="1200"/>
              <a:buFont typeface="Arial"/>
              <a:buNone/>
              <a:defRPr/>
            </a:lvl2pPr>
            <a:lvl3pPr indent="0" lvl="2" marL="0" algn="r">
              <a:lnSpc>
                <a:spcPct val="100000"/>
              </a:lnSpc>
              <a:spcBef>
                <a:spcPts val="0"/>
              </a:spcBef>
              <a:spcAft>
                <a:spcPts val="0"/>
              </a:spcAft>
              <a:buClr>
                <a:srgbClr val="888888"/>
              </a:buClr>
              <a:buSzPts val="1200"/>
              <a:buFont typeface="Arial"/>
              <a:buNone/>
              <a:defRPr/>
            </a:lvl3pPr>
            <a:lvl4pPr indent="0" lvl="3" marL="0" algn="r">
              <a:lnSpc>
                <a:spcPct val="100000"/>
              </a:lnSpc>
              <a:spcBef>
                <a:spcPts val="0"/>
              </a:spcBef>
              <a:spcAft>
                <a:spcPts val="0"/>
              </a:spcAft>
              <a:buClr>
                <a:srgbClr val="888888"/>
              </a:buClr>
              <a:buSzPts val="1200"/>
              <a:buFont typeface="Arial"/>
              <a:buNone/>
              <a:defRPr/>
            </a:lvl4pPr>
            <a:lvl5pPr indent="0" lvl="4" marL="0" algn="r">
              <a:lnSpc>
                <a:spcPct val="100000"/>
              </a:lnSpc>
              <a:spcBef>
                <a:spcPts val="0"/>
              </a:spcBef>
              <a:spcAft>
                <a:spcPts val="0"/>
              </a:spcAft>
              <a:buClr>
                <a:srgbClr val="888888"/>
              </a:buClr>
              <a:buSzPts val="1200"/>
              <a:buFont typeface="Arial"/>
              <a:buNone/>
              <a:defRPr/>
            </a:lvl5pPr>
            <a:lvl6pPr indent="0" lvl="5" marL="0" algn="r">
              <a:lnSpc>
                <a:spcPct val="100000"/>
              </a:lnSpc>
              <a:spcBef>
                <a:spcPts val="0"/>
              </a:spcBef>
              <a:spcAft>
                <a:spcPts val="0"/>
              </a:spcAft>
              <a:buClr>
                <a:srgbClr val="888888"/>
              </a:buClr>
              <a:buSzPts val="1200"/>
              <a:buFont typeface="Arial"/>
              <a:buNone/>
              <a:defRPr/>
            </a:lvl6pPr>
            <a:lvl7pPr indent="0" lvl="6" marL="0" algn="r">
              <a:lnSpc>
                <a:spcPct val="100000"/>
              </a:lnSpc>
              <a:spcBef>
                <a:spcPts val="0"/>
              </a:spcBef>
              <a:spcAft>
                <a:spcPts val="0"/>
              </a:spcAft>
              <a:buClr>
                <a:srgbClr val="888888"/>
              </a:buClr>
              <a:buSzPts val="1200"/>
              <a:buFont typeface="Arial"/>
              <a:buNone/>
              <a:defRPr/>
            </a:lvl7pPr>
            <a:lvl8pPr indent="0" lvl="7" marL="0" algn="r">
              <a:lnSpc>
                <a:spcPct val="100000"/>
              </a:lnSpc>
              <a:spcBef>
                <a:spcPts val="0"/>
              </a:spcBef>
              <a:spcAft>
                <a:spcPts val="0"/>
              </a:spcAft>
              <a:buClr>
                <a:srgbClr val="888888"/>
              </a:buClr>
              <a:buSzPts val="1200"/>
              <a:buFont typeface="Arial"/>
              <a:buNone/>
              <a:defRPr/>
            </a:lvl8pPr>
            <a:lvl9pPr indent="0" lvl="8" marL="0" algn="r">
              <a:lnSpc>
                <a:spcPct val="100000"/>
              </a:lnSpc>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15" name="Shape 115"/>
        <p:cNvGrpSpPr/>
        <p:nvPr/>
      </p:nvGrpSpPr>
      <p:grpSpPr>
        <a:xfrm>
          <a:off x="0" y="0"/>
          <a:ext cx="0" cy="0"/>
          <a:chOff x="0" y="0"/>
          <a:chExt cx="0" cy="0"/>
        </a:xfrm>
      </p:grpSpPr>
      <p:sp>
        <p:nvSpPr>
          <p:cNvPr id="116" name="Google Shape;116;p3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3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8" name="Google Shape;118;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19" name="Google Shape;119;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20" name="Google Shape;120;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200"/>
              <a:buFont typeface="Arial"/>
              <a:buNone/>
              <a:defRPr/>
            </a:lvl1pPr>
            <a:lvl2pPr indent="0" lvl="1" marL="0" algn="r">
              <a:lnSpc>
                <a:spcPct val="100000"/>
              </a:lnSpc>
              <a:spcBef>
                <a:spcPts val="0"/>
              </a:spcBef>
              <a:spcAft>
                <a:spcPts val="0"/>
              </a:spcAft>
              <a:buClr>
                <a:srgbClr val="888888"/>
              </a:buClr>
              <a:buSzPts val="1200"/>
              <a:buFont typeface="Arial"/>
              <a:buNone/>
              <a:defRPr/>
            </a:lvl2pPr>
            <a:lvl3pPr indent="0" lvl="2" marL="0" algn="r">
              <a:lnSpc>
                <a:spcPct val="100000"/>
              </a:lnSpc>
              <a:spcBef>
                <a:spcPts val="0"/>
              </a:spcBef>
              <a:spcAft>
                <a:spcPts val="0"/>
              </a:spcAft>
              <a:buClr>
                <a:srgbClr val="888888"/>
              </a:buClr>
              <a:buSzPts val="1200"/>
              <a:buFont typeface="Arial"/>
              <a:buNone/>
              <a:defRPr/>
            </a:lvl3pPr>
            <a:lvl4pPr indent="0" lvl="3" marL="0" algn="r">
              <a:lnSpc>
                <a:spcPct val="100000"/>
              </a:lnSpc>
              <a:spcBef>
                <a:spcPts val="0"/>
              </a:spcBef>
              <a:spcAft>
                <a:spcPts val="0"/>
              </a:spcAft>
              <a:buClr>
                <a:srgbClr val="888888"/>
              </a:buClr>
              <a:buSzPts val="1200"/>
              <a:buFont typeface="Arial"/>
              <a:buNone/>
              <a:defRPr/>
            </a:lvl4pPr>
            <a:lvl5pPr indent="0" lvl="4" marL="0" algn="r">
              <a:lnSpc>
                <a:spcPct val="100000"/>
              </a:lnSpc>
              <a:spcBef>
                <a:spcPts val="0"/>
              </a:spcBef>
              <a:spcAft>
                <a:spcPts val="0"/>
              </a:spcAft>
              <a:buClr>
                <a:srgbClr val="888888"/>
              </a:buClr>
              <a:buSzPts val="1200"/>
              <a:buFont typeface="Arial"/>
              <a:buNone/>
              <a:defRPr/>
            </a:lvl5pPr>
            <a:lvl6pPr indent="0" lvl="5" marL="0" algn="r">
              <a:lnSpc>
                <a:spcPct val="100000"/>
              </a:lnSpc>
              <a:spcBef>
                <a:spcPts val="0"/>
              </a:spcBef>
              <a:spcAft>
                <a:spcPts val="0"/>
              </a:spcAft>
              <a:buClr>
                <a:srgbClr val="888888"/>
              </a:buClr>
              <a:buSzPts val="1200"/>
              <a:buFont typeface="Arial"/>
              <a:buNone/>
              <a:defRPr/>
            </a:lvl6pPr>
            <a:lvl7pPr indent="0" lvl="6" marL="0" algn="r">
              <a:lnSpc>
                <a:spcPct val="100000"/>
              </a:lnSpc>
              <a:spcBef>
                <a:spcPts val="0"/>
              </a:spcBef>
              <a:spcAft>
                <a:spcPts val="0"/>
              </a:spcAft>
              <a:buClr>
                <a:srgbClr val="888888"/>
              </a:buClr>
              <a:buSzPts val="1200"/>
              <a:buFont typeface="Arial"/>
              <a:buNone/>
              <a:defRPr/>
            </a:lvl7pPr>
            <a:lvl8pPr indent="0" lvl="7" marL="0" algn="r">
              <a:lnSpc>
                <a:spcPct val="100000"/>
              </a:lnSpc>
              <a:spcBef>
                <a:spcPts val="0"/>
              </a:spcBef>
              <a:spcAft>
                <a:spcPts val="0"/>
              </a:spcAft>
              <a:buClr>
                <a:srgbClr val="888888"/>
              </a:buClr>
              <a:buSzPts val="1200"/>
              <a:buFont typeface="Arial"/>
              <a:buNone/>
              <a:defRPr/>
            </a:lvl8pPr>
            <a:lvl9pPr indent="0" lvl="8" marL="0" algn="r">
              <a:lnSpc>
                <a:spcPct val="100000"/>
              </a:lnSpc>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x" showMasterSp="0" type="tx">
  <p:cSld name="TITLE_AND_BODY">
    <p:spTree>
      <p:nvGrpSpPr>
        <p:cNvPr id="125" name="Shape 125"/>
        <p:cNvGrpSpPr/>
        <p:nvPr/>
      </p:nvGrpSpPr>
      <p:grpSpPr>
        <a:xfrm>
          <a:off x="0" y="0"/>
          <a:ext cx="0" cy="0"/>
          <a:chOff x="0" y="0"/>
          <a:chExt cx="0" cy="0"/>
        </a:xfrm>
      </p:grpSpPr>
      <p:pic>
        <p:nvPicPr>
          <p:cNvPr descr="NACOA-Logo.png" id="126" name="Google Shape;126;p34"/>
          <p:cNvPicPr preferRelativeResize="0"/>
          <p:nvPr/>
        </p:nvPicPr>
        <p:blipFill rotWithShape="1">
          <a:blip r:embed="rId2">
            <a:alphaModFix/>
          </a:blip>
          <a:srcRect b="0" l="0" r="0" t="0"/>
          <a:stretch/>
        </p:blipFill>
        <p:spPr>
          <a:xfrm>
            <a:off x="6804248" y="229870"/>
            <a:ext cx="2069617" cy="1028089"/>
          </a:xfrm>
          <a:prstGeom prst="rect">
            <a:avLst/>
          </a:prstGeom>
          <a:noFill/>
          <a:ln>
            <a:noFill/>
          </a:ln>
        </p:spPr>
      </p:pic>
      <p:sp>
        <p:nvSpPr>
          <p:cNvPr id="127" name="Google Shape;127;p34"/>
          <p:cNvSpPr txBox="1"/>
          <p:nvPr>
            <p:ph type="title"/>
          </p:nvPr>
        </p:nvSpPr>
        <p:spPr>
          <a:xfrm>
            <a:off x="457200" y="274637"/>
            <a:ext cx="8229600" cy="1143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Font typeface="Arial"/>
              <a:buNone/>
              <a:defRPr b="1" sz="3600">
                <a:solidFill>
                  <a:schemeClr val="dk1"/>
                </a:solidFill>
                <a:latin typeface="Arial"/>
                <a:ea typeface="Arial"/>
                <a:cs typeface="Arial"/>
                <a:sym typeface="Arial"/>
              </a:defRPr>
            </a:lvl1pPr>
            <a:lvl2pPr lvl="1" algn="l">
              <a:lnSpc>
                <a:spcPct val="100000"/>
              </a:lnSpc>
              <a:spcBef>
                <a:spcPts val="0"/>
              </a:spcBef>
              <a:spcAft>
                <a:spcPts val="0"/>
              </a:spcAft>
              <a:buSzPts val="3600"/>
              <a:buFont typeface="Arial"/>
              <a:buNone/>
              <a:defRPr b="1" sz="3600">
                <a:solidFill>
                  <a:schemeClr val="dk1"/>
                </a:solidFill>
                <a:latin typeface="Arial"/>
                <a:ea typeface="Arial"/>
                <a:cs typeface="Arial"/>
                <a:sym typeface="Arial"/>
              </a:defRPr>
            </a:lvl2pPr>
            <a:lvl3pPr lvl="2" algn="l">
              <a:spcBef>
                <a:spcPts val="0"/>
              </a:spcBef>
              <a:spcAft>
                <a:spcPts val="0"/>
              </a:spcAft>
              <a:buSzPts val="3600"/>
              <a:buFont typeface="Arial"/>
              <a:buNone/>
              <a:defRPr b="1" sz="3600">
                <a:solidFill>
                  <a:schemeClr val="dk1"/>
                </a:solidFill>
                <a:latin typeface="Arial"/>
                <a:ea typeface="Arial"/>
                <a:cs typeface="Arial"/>
                <a:sym typeface="Arial"/>
              </a:defRPr>
            </a:lvl3pPr>
            <a:lvl4pPr lvl="3" algn="l">
              <a:spcBef>
                <a:spcPts val="0"/>
              </a:spcBef>
              <a:spcAft>
                <a:spcPts val="0"/>
              </a:spcAft>
              <a:buSzPts val="3600"/>
              <a:buFont typeface="Arial"/>
              <a:buNone/>
              <a:defRPr b="1" sz="3600">
                <a:solidFill>
                  <a:schemeClr val="dk1"/>
                </a:solidFill>
                <a:latin typeface="Arial"/>
                <a:ea typeface="Arial"/>
                <a:cs typeface="Arial"/>
                <a:sym typeface="Arial"/>
              </a:defRPr>
            </a:lvl4pPr>
            <a:lvl5pPr lvl="4" algn="l">
              <a:spcBef>
                <a:spcPts val="0"/>
              </a:spcBef>
              <a:spcAft>
                <a:spcPts val="0"/>
              </a:spcAft>
              <a:buSzPts val="3600"/>
              <a:buFont typeface="Arial"/>
              <a:buNone/>
              <a:defRPr b="1" sz="3600">
                <a:solidFill>
                  <a:schemeClr val="dk1"/>
                </a:solidFill>
                <a:latin typeface="Arial"/>
                <a:ea typeface="Arial"/>
                <a:cs typeface="Arial"/>
                <a:sym typeface="Arial"/>
              </a:defRPr>
            </a:lvl5pPr>
            <a:lvl6pPr lvl="5" algn="l">
              <a:spcBef>
                <a:spcPts val="0"/>
              </a:spcBef>
              <a:spcAft>
                <a:spcPts val="0"/>
              </a:spcAft>
              <a:buSzPts val="3600"/>
              <a:buFont typeface="Arial"/>
              <a:buNone/>
              <a:defRPr b="1" sz="3600">
                <a:solidFill>
                  <a:schemeClr val="dk1"/>
                </a:solidFill>
                <a:latin typeface="Arial"/>
                <a:ea typeface="Arial"/>
                <a:cs typeface="Arial"/>
                <a:sym typeface="Arial"/>
              </a:defRPr>
            </a:lvl6pPr>
            <a:lvl7pPr lvl="6" algn="l">
              <a:spcBef>
                <a:spcPts val="0"/>
              </a:spcBef>
              <a:spcAft>
                <a:spcPts val="0"/>
              </a:spcAft>
              <a:buSzPts val="3600"/>
              <a:buFont typeface="Arial"/>
              <a:buNone/>
              <a:defRPr b="1" sz="3600">
                <a:solidFill>
                  <a:schemeClr val="dk1"/>
                </a:solidFill>
                <a:latin typeface="Arial"/>
                <a:ea typeface="Arial"/>
                <a:cs typeface="Arial"/>
                <a:sym typeface="Arial"/>
              </a:defRPr>
            </a:lvl7pPr>
            <a:lvl8pPr lvl="7" algn="l">
              <a:spcBef>
                <a:spcPts val="0"/>
              </a:spcBef>
              <a:spcAft>
                <a:spcPts val="0"/>
              </a:spcAft>
              <a:buSzPts val="3600"/>
              <a:buFont typeface="Arial"/>
              <a:buNone/>
              <a:defRPr b="1" sz="3600">
                <a:solidFill>
                  <a:schemeClr val="dk1"/>
                </a:solidFill>
                <a:latin typeface="Arial"/>
                <a:ea typeface="Arial"/>
                <a:cs typeface="Arial"/>
                <a:sym typeface="Arial"/>
              </a:defRPr>
            </a:lvl8pPr>
            <a:lvl9pPr lvl="8" algn="l">
              <a:spcBef>
                <a:spcPts val="0"/>
              </a:spcBef>
              <a:spcAft>
                <a:spcPts val="0"/>
              </a:spcAft>
              <a:buSzPts val="3600"/>
              <a:buFont typeface="Arial"/>
              <a:buNone/>
              <a:defRPr b="1" sz="3600">
                <a:solidFill>
                  <a:schemeClr val="dk1"/>
                </a:solidFill>
                <a:latin typeface="Arial"/>
                <a:ea typeface="Arial"/>
                <a:cs typeface="Arial"/>
                <a:sym typeface="Arial"/>
              </a:defRPr>
            </a:lvl9pPr>
          </a:lstStyle>
          <a:p/>
        </p:txBody>
      </p:sp>
      <p:sp>
        <p:nvSpPr>
          <p:cNvPr id="128" name="Google Shape;128;p34"/>
          <p:cNvSpPr txBox="1"/>
          <p:nvPr>
            <p:ph idx="1" type="body"/>
          </p:nvPr>
        </p:nvSpPr>
        <p:spPr>
          <a:xfrm>
            <a:off x="457200" y="1600200"/>
            <a:ext cx="8229600" cy="4967574"/>
          </a:xfrm>
          <a:prstGeom prst="rect">
            <a:avLst/>
          </a:prstGeom>
          <a:noFill/>
          <a:ln>
            <a:noFill/>
          </a:ln>
        </p:spPr>
        <p:txBody>
          <a:bodyPr anchorCtr="0" anchor="t" bIns="91425" lIns="91425" spcFirstLastPara="1" rIns="91425" wrap="square" tIns="91425">
            <a:noAutofit/>
          </a:bodyPr>
          <a:lstStyle>
            <a:lvl1pPr indent="-546098" lvl="0" marL="457200" algn="l">
              <a:lnSpc>
                <a:spcPct val="100000"/>
              </a:lnSpc>
              <a:spcBef>
                <a:spcPts val="600"/>
              </a:spcBef>
              <a:spcAft>
                <a:spcPts val="0"/>
              </a:spcAft>
              <a:buSzPts val="5000"/>
              <a:buChar char="•"/>
              <a:defRPr/>
            </a:lvl1pPr>
            <a:lvl2pPr indent="-381000" lvl="1" marL="914400" algn="l">
              <a:lnSpc>
                <a:spcPct val="100000"/>
              </a:lnSpc>
              <a:spcBef>
                <a:spcPts val="480"/>
              </a:spcBef>
              <a:spcAft>
                <a:spcPts val="0"/>
              </a:spcAft>
              <a:buSzPts val="2400"/>
              <a:buChar char="o"/>
              <a:defRPr/>
            </a:lvl2pPr>
            <a:lvl3pPr indent="-381000" lvl="2" marL="1371600" algn="l">
              <a:lnSpc>
                <a:spcPct val="100000"/>
              </a:lnSpc>
              <a:spcBef>
                <a:spcPts val="480"/>
              </a:spcBef>
              <a:spcAft>
                <a:spcPts val="0"/>
              </a:spcAft>
              <a:buSzPts val="2400"/>
              <a:buChar char="▪"/>
              <a:defRPr/>
            </a:lvl3pPr>
            <a:lvl4pPr indent="-419099" lvl="3" marL="1828800" algn="l">
              <a:lnSpc>
                <a:spcPct val="100000"/>
              </a:lnSpc>
              <a:spcBef>
                <a:spcPts val="360"/>
              </a:spcBef>
              <a:spcAft>
                <a:spcPts val="0"/>
              </a:spcAft>
              <a:buSzPts val="3000"/>
              <a:buChar char="•"/>
              <a:defRPr/>
            </a:lvl4pPr>
            <a:lvl5pPr indent="-342900" lvl="4" marL="2286000" algn="l">
              <a:lnSpc>
                <a:spcPct val="100000"/>
              </a:lnSpc>
              <a:spcBef>
                <a:spcPts val="360"/>
              </a:spcBef>
              <a:spcAft>
                <a:spcPts val="0"/>
              </a:spcAft>
              <a:buSzPts val="1800"/>
              <a:buChar char="o"/>
              <a:defRPr sz="1800"/>
            </a:lvl5pPr>
            <a:lvl6pPr indent="-342900" lvl="5" marL="2743200" algn="l">
              <a:lnSpc>
                <a:spcPct val="100000"/>
              </a:lnSpc>
              <a:spcBef>
                <a:spcPts val="360"/>
              </a:spcBef>
              <a:spcAft>
                <a:spcPts val="0"/>
              </a:spcAft>
              <a:buSzPts val="1800"/>
              <a:buChar char="▪"/>
              <a:defRPr sz="1800"/>
            </a:lvl6pPr>
            <a:lvl7pPr indent="-419099" lvl="6" marL="3200400" algn="l">
              <a:lnSpc>
                <a:spcPct val="100000"/>
              </a:lnSpc>
              <a:spcBef>
                <a:spcPts val="360"/>
              </a:spcBef>
              <a:spcAft>
                <a:spcPts val="0"/>
              </a:spcAft>
              <a:buSzPts val="3000"/>
              <a:buChar char="•"/>
              <a:defRPr sz="1800"/>
            </a:lvl7pPr>
            <a:lvl8pPr indent="-342900" lvl="7" marL="3657600" algn="l">
              <a:lnSpc>
                <a:spcPct val="100000"/>
              </a:lnSpc>
              <a:spcBef>
                <a:spcPts val="360"/>
              </a:spcBef>
              <a:spcAft>
                <a:spcPts val="0"/>
              </a:spcAft>
              <a:buSzPts val="1800"/>
              <a:buChar char="o"/>
              <a:defRPr sz="1800"/>
            </a:lvl8pPr>
            <a:lvl9pPr indent="-342900" lvl="8" marL="4114800" algn="l">
              <a:lnSpc>
                <a:spcPct val="100000"/>
              </a:lnSpc>
              <a:spcBef>
                <a:spcPts val="360"/>
              </a:spcBef>
              <a:spcAft>
                <a:spcPts val="0"/>
              </a:spcAft>
              <a:buSzPts val="1800"/>
              <a:buChar char="▪"/>
              <a:defRPr sz="1800"/>
            </a:lvl9pPr>
          </a:lstStyle>
          <a:p/>
        </p:txBody>
      </p:sp>
      <p:sp>
        <p:nvSpPr>
          <p:cNvPr id="129" name="Google Shape;129;p34"/>
          <p:cNvSpPr/>
          <p:nvPr/>
        </p:nvSpPr>
        <p:spPr>
          <a:xfrm>
            <a:off x="6588224" y="1125324"/>
            <a:ext cx="2494594"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800"/>
              <a:buFont typeface="Arial"/>
              <a:buNone/>
            </a:pPr>
            <a:r>
              <a:rPr b="0" i="0" lang="en-GB" sz="800" u="none" cap="none" strike="noStrike">
                <a:solidFill>
                  <a:srgbClr val="0070C0"/>
                </a:solidFill>
                <a:latin typeface="Arial"/>
                <a:ea typeface="Arial"/>
                <a:cs typeface="Arial"/>
                <a:sym typeface="Arial"/>
              </a:rPr>
              <a:t>The National Association for Children of Alcoholics</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ColTx" showMasterSp="0" type="twoColTx">
  <p:cSld name="TITLE_AND_TWO_COLUMNS">
    <p:spTree>
      <p:nvGrpSpPr>
        <p:cNvPr id="130" name="Shape 130"/>
        <p:cNvGrpSpPr/>
        <p:nvPr/>
      </p:nvGrpSpPr>
      <p:grpSpPr>
        <a:xfrm>
          <a:off x="0" y="0"/>
          <a:ext cx="0" cy="0"/>
          <a:chOff x="0" y="0"/>
          <a:chExt cx="0" cy="0"/>
        </a:xfrm>
      </p:grpSpPr>
      <p:sp>
        <p:nvSpPr>
          <p:cNvPr id="131" name="Google Shape;131;p35"/>
          <p:cNvSpPr txBox="1"/>
          <p:nvPr>
            <p:ph type="title"/>
          </p:nvPr>
        </p:nvSpPr>
        <p:spPr>
          <a:xfrm>
            <a:off x="457200" y="274637"/>
            <a:ext cx="8229600" cy="1143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Font typeface="Arial"/>
              <a:buNone/>
              <a:defRPr b="1" sz="3600">
                <a:solidFill>
                  <a:schemeClr val="dk1"/>
                </a:solidFill>
                <a:latin typeface="Arial"/>
                <a:ea typeface="Arial"/>
                <a:cs typeface="Arial"/>
                <a:sym typeface="Arial"/>
              </a:defRPr>
            </a:lvl1pPr>
            <a:lvl2pPr lvl="1" algn="l">
              <a:lnSpc>
                <a:spcPct val="100000"/>
              </a:lnSpc>
              <a:spcBef>
                <a:spcPts val="0"/>
              </a:spcBef>
              <a:spcAft>
                <a:spcPts val="0"/>
              </a:spcAft>
              <a:buSzPts val="3600"/>
              <a:buFont typeface="Arial"/>
              <a:buNone/>
              <a:defRPr b="1" sz="3600">
                <a:solidFill>
                  <a:schemeClr val="dk1"/>
                </a:solidFill>
                <a:latin typeface="Arial"/>
                <a:ea typeface="Arial"/>
                <a:cs typeface="Arial"/>
                <a:sym typeface="Arial"/>
              </a:defRPr>
            </a:lvl2pPr>
            <a:lvl3pPr lvl="2" algn="l">
              <a:spcBef>
                <a:spcPts val="0"/>
              </a:spcBef>
              <a:spcAft>
                <a:spcPts val="0"/>
              </a:spcAft>
              <a:buSzPts val="3600"/>
              <a:buFont typeface="Arial"/>
              <a:buNone/>
              <a:defRPr b="1" sz="3600">
                <a:solidFill>
                  <a:schemeClr val="dk1"/>
                </a:solidFill>
                <a:latin typeface="Arial"/>
                <a:ea typeface="Arial"/>
                <a:cs typeface="Arial"/>
                <a:sym typeface="Arial"/>
              </a:defRPr>
            </a:lvl3pPr>
            <a:lvl4pPr lvl="3" algn="l">
              <a:spcBef>
                <a:spcPts val="0"/>
              </a:spcBef>
              <a:spcAft>
                <a:spcPts val="0"/>
              </a:spcAft>
              <a:buSzPts val="3600"/>
              <a:buFont typeface="Arial"/>
              <a:buNone/>
              <a:defRPr b="1" sz="3600">
                <a:solidFill>
                  <a:schemeClr val="dk1"/>
                </a:solidFill>
                <a:latin typeface="Arial"/>
                <a:ea typeface="Arial"/>
                <a:cs typeface="Arial"/>
                <a:sym typeface="Arial"/>
              </a:defRPr>
            </a:lvl4pPr>
            <a:lvl5pPr lvl="4" algn="l">
              <a:spcBef>
                <a:spcPts val="0"/>
              </a:spcBef>
              <a:spcAft>
                <a:spcPts val="0"/>
              </a:spcAft>
              <a:buSzPts val="3600"/>
              <a:buFont typeface="Arial"/>
              <a:buNone/>
              <a:defRPr b="1" sz="3600">
                <a:solidFill>
                  <a:schemeClr val="dk1"/>
                </a:solidFill>
                <a:latin typeface="Arial"/>
                <a:ea typeface="Arial"/>
                <a:cs typeface="Arial"/>
                <a:sym typeface="Arial"/>
              </a:defRPr>
            </a:lvl5pPr>
            <a:lvl6pPr lvl="5" algn="l">
              <a:spcBef>
                <a:spcPts val="0"/>
              </a:spcBef>
              <a:spcAft>
                <a:spcPts val="0"/>
              </a:spcAft>
              <a:buSzPts val="3600"/>
              <a:buFont typeface="Arial"/>
              <a:buNone/>
              <a:defRPr b="1" sz="3600">
                <a:solidFill>
                  <a:schemeClr val="dk1"/>
                </a:solidFill>
                <a:latin typeface="Arial"/>
                <a:ea typeface="Arial"/>
                <a:cs typeface="Arial"/>
                <a:sym typeface="Arial"/>
              </a:defRPr>
            </a:lvl6pPr>
            <a:lvl7pPr lvl="6" algn="l">
              <a:spcBef>
                <a:spcPts val="0"/>
              </a:spcBef>
              <a:spcAft>
                <a:spcPts val="0"/>
              </a:spcAft>
              <a:buSzPts val="3600"/>
              <a:buFont typeface="Arial"/>
              <a:buNone/>
              <a:defRPr b="1" sz="3600">
                <a:solidFill>
                  <a:schemeClr val="dk1"/>
                </a:solidFill>
                <a:latin typeface="Arial"/>
                <a:ea typeface="Arial"/>
                <a:cs typeface="Arial"/>
                <a:sym typeface="Arial"/>
              </a:defRPr>
            </a:lvl7pPr>
            <a:lvl8pPr lvl="7" algn="l">
              <a:spcBef>
                <a:spcPts val="0"/>
              </a:spcBef>
              <a:spcAft>
                <a:spcPts val="0"/>
              </a:spcAft>
              <a:buSzPts val="3600"/>
              <a:buFont typeface="Arial"/>
              <a:buNone/>
              <a:defRPr b="1" sz="3600">
                <a:solidFill>
                  <a:schemeClr val="dk1"/>
                </a:solidFill>
                <a:latin typeface="Arial"/>
                <a:ea typeface="Arial"/>
                <a:cs typeface="Arial"/>
                <a:sym typeface="Arial"/>
              </a:defRPr>
            </a:lvl8pPr>
            <a:lvl9pPr lvl="8" algn="l">
              <a:spcBef>
                <a:spcPts val="0"/>
              </a:spcBef>
              <a:spcAft>
                <a:spcPts val="0"/>
              </a:spcAft>
              <a:buSzPts val="3600"/>
              <a:buFont typeface="Arial"/>
              <a:buNone/>
              <a:defRPr b="1" sz="3600">
                <a:solidFill>
                  <a:schemeClr val="dk1"/>
                </a:solidFill>
                <a:latin typeface="Arial"/>
                <a:ea typeface="Arial"/>
                <a:cs typeface="Arial"/>
                <a:sym typeface="Arial"/>
              </a:defRPr>
            </a:lvl9pPr>
          </a:lstStyle>
          <a:p/>
        </p:txBody>
      </p:sp>
      <p:sp>
        <p:nvSpPr>
          <p:cNvPr id="132" name="Google Shape;132;p35"/>
          <p:cNvSpPr txBox="1"/>
          <p:nvPr>
            <p:ph idx="1" type="body"/>
          </p:nvPr>
        </p:nvSpPr>
        <p:spPr>
          <a:xfrm>
            <a:off x="457200" y="1600200"/>
            <a:ext cx="3994525" cy="4967574"/>
          </a:xfrm>
          <a:prstGeom prst="rect">
            <a:avLst/>
          </a:prstGeom>
          <a:noFill/>
          <a:ln>
            <a:noFill/>
          </a:ln>
        </p:spPr>
        <p:txBody>
          <a:bodyPr anchorCtr="0" anchor="t" bIns="91425" lIns="91425" spcFirstLastPara="1" rIns="91425" wrap="square" tIns="91425">
            <a:noAutofit/>
          </a:bodyPr>
          <a:lstStyle>
            <a:lvl1pPr indent="-546098" lvl="0" marL="457200" algn="l">
              <a:lnSpc>
                <a:spcPct val="100000"/>
              </a:lnSpc>
              <a:spcBef>
                <a:spcPts val="600"/>
              </a:spcBef>
              <a:spcAft>
                <a:spcPts val="0"/>
              </a:spcAft>
              <a:buSzPts val="5000"/>
              <a:buChar char="•"/>
              <a:defRPr/>
            </a:lvl1pPr>
            <a:lvl2pPr indent="-381000" lvl="1" marL="914400" algn="l">
              <a:lnSpc>
                <a:spcPct val="100000"/>
              </a:lnSpc>
              <a:spcBef>
                <a:spcPts val="480"/>
              </a:spcBef>
              <a:spcAft>
                <a:spcPts val="0"/>
              </a:spcAft>
              <a:buSzPts val="2400"/>
              <a:buChar char="o"/>
              <a:defRPr/>
            </a:lvl2pPr>
            <a:lvl3pPr indent="-381000" lvl="2" marL="1371600" algn="l">
              <a:lnSpc>
                <a:spcPct val="100000"/>
              </a:lnSpc>
              <a:spcBef>
                <a:spcPts val="480"/>
              </a:spcBef>
              <a:spcAft>
                <a:spcPts val="0"/>
              </a:spcAft>
              <a:buSzPts val="2400"/>
              <a:buChar char="▪"/>
              <a:defRPr/>
            </a:lvl3pPr>
            <a:lvl4pPr indent="-419099" lvl="3" marL="1828800" algn="l">
              <a:lnSpc>
                <a:spcPct val="100000"/>
              </a:lnSpc>
              <a:spcBef>
                <a:spcPts val="360"/>
              </a:spcBef>
              <a:spcAft>
                <a:spcPts val="0"/>
              </a:spcAft>
              <a:buSzPts val="3000"/>
              <a:buChar char="•"/>
              <a:defRPr/>
            </a:lvl4pPr>
            <a:lvl5pPr indent="-342900" lvl="4" marL="2286000" algn="l">
              <a:lnSpc>
                <a:spcPct val="100000"/>
              </a:lnSpc>
              <a:spcBef>
                <a:spcPts val="360"/>
              </a:spcBef>
              <a:spcAft>
                <a:spcPts val="0"/>
              </a:spcAft>
              <a:buSzPts val="1800"/>
              <a:buChar char="o"/>
              <a:defRPr sz="1800"/>
            </a:lvl5pPr>
            <a:lvl6pPr indent="-342900" lvl="5" marL="2743200" algn="l">
              <a:lnSpc>
                <a:spcPct val="100000"/>
              </a:lnSpc>
              <a:spcBef>
                <a:spcPts val="360"/>
              </a:spcBef>
              <a:spcAft>
                <a:spcPts val="0"/>
              </a:spcAft>
              <a:buSzPts val="1800"/>
              <a:buChar char="▪"/>
              <a:defRPr sz="1800"/>
            </a:lvl6pPr>
            <a:lvl7pPr indent="-419099" lvl="6" marL="3200400" algn="l">
              <a:lnSpc>
                <a:spcPct val="100000"/>
              </a:lnSpc>
              <a:spcBef>
                <a:spcPts val="360"/>
              </a:spcBef>
              <a:spcAft>
                <a:spcPts val="0"/>
              </a:spcAft>
              <a:buSzPts val="3000"/>
              <a:buChar char="•"/>
              <a:defRPr sz="1800"/>
            </a:lvl7pPr>
            <a:lvl8pPr indent="-342900" lvl="7" marL="3657600" algn="l">
              <a:lnSpc>
                <a:spcPct val="100000"/>
              </a:lnSpc>
              <a:spcBef>
                <a:spcPts val="360"/>
              </a:spcBef>
              <a:spcAft>
                <a:spcPts val="0"/>
              </a:spcAft>
              <a:buSzPts val="1800"/>
              <a:buChar char="o"/>
              <a:defRPr sz="1800"/>
            </a:lvl8pPr>
            <a:lvl9pPr indent="-342900" lvl="8" marL="4114800" algn="l">
              <a:lnSpc>
                <a:spcPct val="100000"/>
              </a:lnSpc>
              <a:spcBef>
                <a:spcPts val="360"/>
              </a:spcBef>
              <a:spcAft>
                <a:spcPts val="0"/>
              </a:spcAft>
              <a:buSzPts val="1800"/>
              <a:buChar char="▪"/>
              <a:defRPr sz="1800"/>
            </a:lvl9pPr>
          </a:lstStyle>
          <a:p/>
        </p:txBody>
      </p:sp>
      <p:sp>
        <p:nvSpPr>
          <p:cNvPr id="133" name="Google Shape;133;p35"/>
          <p:cNvSpPr txBox="1"/>
          <p:nvPr>
            <p:ph idx="2" type="body"/>
          </p:nvPr>
        </p:nvSpPr>
        <p:spPr>
          <a:xfrm>
            <a:off x="4692273" y="1600200"/>
            <a:ext cx="3994525" cy="4967574"/>
          </a:xfrm>
          <a:prstGeom prst="rect">
            <a:avLst/>
          </a:prstGeom>
          <a:noFill/>
          <a:ln>
            <a:noFill/>
          </a:ln>
        </p:spPr>
        <p:txBody>
          <a:bodyPr anchorCtr="0" anchor="t" bIns="91425" lIns="91425" spcFirstLastPara="1" rIns="91425" wrap="square" tIns="91425">
            <a:noAutofit/>
          </a:bodyPr>
          <a:lstStyle>
            <a:lvl1pPr indent="-546098" lvl="0" marL="457200" algn="l">
              <a:lnSpc>
                <a:spcPct val="100000"/>
              </a:lnSpc>
              <a:spcBef>
                <a:spcPts val="600"/>
              </a:spcBef>
              <a:spcAft>
                <a:spcPts val="0"/>
              </a:spcAft>
              <a:buSzPts val="5000"/>
              <a:buChar char="•"/>
              <a:defRPr/>
            </a:lvl1pPr>
            <a:lvl2pPr indent="-381000" lvl="1" marL="914400" algn="l">
              <a:lnSpc>
                <a:spcPct val="100000"/>
              </a:lnSpc>
              <a:spcBef>
                <a:spcPts val="480"/>
              </a:spcBef>
              <a:spcAft>
                <a:spcPts val="0"/>
              </a:spcAft>
              <a:buSzPts val="2400"/>
              <a:buChar char="o"/>
              <a:defRPr/>
            </a:lvl2pPr>
            <a:lvl3pPr indent="-381000" lvl="2" marL="1371600" algn="l">
              <a:lnSpc>
                <a:spcPct val="100000"/>
              </a:lnSpc>
              <a:spcBef>
                <a:spcPts val="480"/>
              </a:spcBef>
              <a:spcAft>
                <a:spcPts val="0"/>
              </a:spcAft>
              <a:buSzPts val="2400"/>
              <a:buChar char="▪"/>
              <a:defRPr/>
            </a:lvl3pPr>
            <a:lvl4pPr indent="-419099" lvl="3" marL="1828800" algn="l">
              <a:lnSpc>
                <a:spcPct val="100000"/>
              </a:lnSpc>
              <a:spcBef>
                <a:spcPts val="360"/>
              </a:spcBef>
              <a:spcAft>
                <a:spcPts val="0"/>
              </a:spcAft>
              <a:buSzPts val="3000"/>
              <a:buChar char="•"/>
              <a:defRPr/>
            </a:lvl4pPr>
            <a:lvl5pPr indent="-342900" lvl="4" marL="2286000" algn="l">
              <a:lnSpc>
                <a:spcPct val="100000"/>
              </a:lnSpc>
              <a:spcBef>
                <a:spcPts val="360"/>
              </a:spcBef>
              <a:spcAft>
                <a:spcPts val="0"/>
              </a:spcAft>
              <a:buSzPts val="1800"/>
              <a:buChar char="o"/>
              <a:defRPr sz="1800"/>
            </a:lvl5pPr>
            <a:lvl6pPr indent="-342900" lvl="5" marL="2743200" algn="l">
              <a:lnSpc>
                <a:spcPct val="100000"/>
              </a:lnSpc>
              <a:spcBef>
                <a:spcPts val="360"/>
              </a:spcBef>
              <a:spcAft>
                <a:spcPts val="0"/>
              </a:spcAft>
              <a:buSzPts val="1800"/>
              <a:buChar char="▪"/>
              <a:defRPr sz="1800"/>
            </a:lvl6pPr>
            <a:lvl7pPr indent="-419099" lvl="6" marL="3200400" algn="l">
              <a:lnSpc>
                <a:spcPct val="100000"/>
              </a:lnSpc>
              <a:spcBef>
                <a:spcPts val="360"/>
              </a:spcBef>
              <a:spcAft>
                <a:spcPts val="0"/>
              </a:spcAft>
              <a:buSzPts val="3000"/>
              <a:buChar char="•"/>
              <a:defRPr sz="1800"/>
            </a:lvl7pPr>
            <a:lvl8pPr indent="-342900" lvl="7" marL="3657600" algn="l">
              <a:lnSpc>
                <a:spcPct val="100000"/>
              </a:lnSpc>
              <a:spcBef>
                <a:spcPts val="360"/>
              </a:spcBef>
              <a:spcAft>
                <a:spcPts val="0"/>
              </a:spcAft>
              <a:buSzPts val="1800"/>
              <a:buChar char="o"/>
              <a:defRPr sz="1800"/>
            </a:lvl8pPr>
            <a:lvl9pPr indent="-342900" lvl="8" marL="4114800" algn="l">
              <a:lnSpc>
                <a:spcPct val="100000"/>
              </a:lnSpc>
              <a:spcBef>
                <a:spcPts val="360"/>
              </a:spcBef>
              <a:spcAft>
                <a:spcPts val="0"/>
              </a:spcAft>
              <a:buSzPts val="1800"/>
              <a:buChar char="▪"/>
              <a:defRPr sz="1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Only" showMasterSp="0" type="titleOnly">
  <p:cSld name="TITLE_ONLY">
    <p:spTree>
      <p:nvGrpSpPr>
        <p:cNvPr id="134" name="Shape 134"/>
        <p:cNvGrpSpPr/>
        <p:nvPr/>
      </p:nvGrpSpPr>
      <p:grpSpPr>
        <a:xfrm>
          <a:off x="0" y="0"/>
          <a:ext cx="0" cy="0"/>
          <a:chOff x="0" y="0"/>
          <a:chExt cx="0" cy="0"/>
        </a:xfrm>
      </p:grpSpPr>
      <p:sp>
        <p:nvSpPr>
          <p:cNvPr id="135" name="Google Shape;135;p36"/>
          <p:cNvSpPr txBox="1"/>
          <p:nvPr>
            <p:ph type="title"/>
          </p:nvPr>
        </p:nvSpPr>
        <p:spPr>
          <a:xfrm>
            <a:off x="457200" y="274637"/>
            <a:ext cx="8229600" cy="1143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Font typeface="Arial"/>
              <a:buNone/>
              <a:defRPr b="1" sz="3600">
                <a:solidFill>
                  <a:schemeClr val="dk1"/>
                </a:solidFill>
                <a:latin typeface="Arial"/>
                <a:ea typeface="Arial"/>
                <a:cs typeface="Arial"/>
                <a:sym typeface="Arial"/>
              </a:defRPr>
            </a:lvl1pPr>
            <a:lvl2pPr lvl="1" algn="l">
              <a:lnSpc>
                <a:spcPct val="100000"/>
              </a:lnSpc>
              <a:spcBef>
                <a:spcPts val="0"/>
              </a:spcBef>
              <a:spcAft>
                <a:spcPts val="0"/>
              </a:spcAft>
              <a:buSzPts val="3600"/>
              <a:buFont typeface="Arial"/>
              <a:buNone/>
              <a:defRPr b="1" sz="3600">
                <a:solidFill>
                  <a:schemeClr val="dk1"/>
                </a:solidFill>
                <a:latin typeface="Arial"/>
                <a:ea typeface="Arial"/>
                <a:cs typeface="Arial"/>
                <a:sym typeface="Arial"/>
              </a:defRPr>
            </a:lvl2pPr>
            <a:lvl3pPr lvl="2" algn="l">
              <a:spcBef>
                <a:spcPts val="0"/>
              </a:spcBef>
              <a:spcAft>
                <a:spcPts val="0"/>
              </a:spcAft>
              <a:buSzPts val="3600"/>
              <a:buFont typeface="Arial"/>
              <a:buNone/>
              <a:defRPr b="1" sz="3600">
                <a:solidFill>
                  <a:schemeClr val="dk1"/>
                </a:solidFill>
                <a:latin typeface="Arial"/>
                <a:ea typeface="Arial"/>
                <a:cs typeface="Arial"/>
                <a:sym typeface="Arial"/>
              </a:defRPr>
            </a:lvl3pPr>
            <a:lvl4pPr lvl="3" algn="l">
              <a:spcBef>
                <a:spcPts val="0"/>
              </a:spcBef>
              <a:spcAft>
                <a:spcPts val="0"/>
              </a:spcAft>
              <a:buSzPts val="3600"/>
              <a:buFont typeface="Arial"/>
              <a:buNone/>
              <a:defRPr b="1" sz="3600">
                <a:solidFill>
                  <a:schemeClr val="dk1"/>
                </a:solidFill>
                <a:latin typeface="Arial"/>
                <a:ea typeface="Arial"/>
                <a:cs typeface="Arial"/>
                <a:sym typeface="Arial"/>
              </a:defRPr>
            </a:lvl4pPr>
            <a:lvl5pPr lvl="4" algn="l">
              <a:spcBef>
                <a:spcPts val="0"/>
              </a:spcBef>
              <a:spcAft>
                <a:spcPts val="0"/>
              </a:spcAft>
              <a:buSzPts val="3600"/>
              <a:buFont typeface="Arial"/>
              <a:buNone/>
              <a:defRPr b="1" sz="3600">
                <a:solidFill>
                  <a:schemeClr val="dk1"/>
                </a:solidFill>
                <a:latin typeface="Arial"/>
                <a:ea typeface="Arial"/>
                <a:cs typeface="Arial"/>
                <a:sym typeface="Arial"/>
              </a:defRPr>
            </a:lvl5pPr>
            <a:lvl6pPr lvl="5" algn="l">
              <a:spcBef>
                <a:spcPts val="0"/>
              </a:spcBef>
              <a:spcAft>
                <a:spcPts val="0"/>
              </a:spcAft>
              <a:buSzPts val="3600"/>
              <a:buFont typeface="Arial"/>
              <a:buNone/>
              <a:defRPr b="1" sz="3600">
                <a:solidFill>
                  <a:schemeClr val="dk1"/>
                </a:solidFill>
                <a:latin typeface="Arial"/>
                <a:ea typeface="Arial"/>
                <a:cs typeface="Arial"/>
                <a:sym typeface="Arial"/>
              </a:defRPr>
            </a:lvl6pPr>
            <a:lvl7pPr lvl="6" algn="l">
              <a:spcBef>
                <a:spcPts val="0"/>
              </a:spcBef>
              <a:spcAft>
                <a:spcPts val="0"/>
              </a:spcAft>
              <a:buSzPts val="3600"/>
              <a:buFont typeface="Arial"/>
              <a:buNone/>
              <a:defRPr b="1" sz="3600">
                <a:solidFill>
                  <a:schemeClr val="dk1"/>
                </a:solidFill>
                <a:latin typeface="Arial"/>
                <a:ea typeface="Arial"/>
                <a:cs typeface="Arial"/>
                <a:sym typeface="Arial"/>
              </a:defRPr>
            </a:lvl7pPr>
            <a:lvl8pPr lvl="7" algn="l">
              <a:spcBef>
                <a:spcPts val="0"/>
              </a:spcBef>
              <a:spcAft>
                <a:spcPts val="0"/>
              </a:spcAft>
              <a:buSzPts val="3600"/>
              <a:buFont typeface="Arial"/>
              <a:buNone/>
              <a:defRPr b="1" sz="3600">
                <a:solidFill>
                  <a:schemeClr val="dk1"/>
                </a:solidFill>
                <a:latin typeface="Arial"/>
                <a:ea typeface="Arial"/>
                <a:cs typeface="Arial"/>
                <a:sym typeface="Arial"/>
              </a:defRPr>
            </a:lvl8pPr>
            <a:lvl9pPr lvl="8" algn="l">
              <a:spcBef>
                <a:spcPts val="0"/>
              </a:spcBef>
              <a:spcAft>
                <a:spcPts val="0"/>
              </a:spcAft>
              <a:buSzPts val="3600"/>
              <a:buFont typeface="Arial"/>
              <a:buNone/>
              <a:defRPr b="1" sz="3600">
                <a:solidFill>
                  <a:schemeClr val="dk1"/>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showMasterSp="0">
  <p:cSld name="CAPTION_ONLY">
    <p:spTree>
      <p:nvGrpSpPr>
        <p:cNvPr id="136" name="Shape 136"/>
        <p:cNvGrpSpPr/>
        <p:nvPr/>
      </p:nvGrpSpPr>
      <p:grpSpPr>
        <a:xfrm>
          <a:off x="0" y="0"/>
          <a:ext cx="0" cy="0"/>
          <a:chOff x="0" y="0"/>
          <a:chExt cx="0" cy="0"/>
        </a:xfrm>
      </p:grpSpPr>
      <p:sp>
        <p:nvSpPr>
          <p:cNvPr id="137" name="Google Shape;137;p37"/>
          <p:cNvSpPr txBox="1"/>
          <p:nvPr>
            <p:ph idx="1" type="body"/>
          </p:nvPr>
        </p:nvSpPr>
        <p:spPr>
          <a:xfrm>
            <a:off x="457200" y="5875078"/>
            <a:ext cx="8229600" cy="692693"/>
          </a:xfrm>
          <a:prstGeom prst="rect">
            <a:avLst/>
          </a:prstGeom>
          <a:noFill/>
          <a:ln>
            <a:noFill/>
          </a:ln>
        </p:spPr>
        <p:txBody>
          <a:bodyPr anchorCtr="0" anchor="t" bIns="91425" lIns="91425" spcFirstLastPara="1" rIns="91425" wrap="square" tIns="91425">
            <a:noAutofit/>
          </a:bodyPr>
          <a:lstStyle>
            <a:lvl1pPr indent="-419099" lvl="0" marL="457200" algn="ctr">
              <a:lnSpc>
                <a:spcPct val="100000"/>
              </a:lnSpc>
              <a:spcBef>
                <a:spcPts val="360"/>
              </a:spcBef>
              <a:spcAft>
                <a:spcPts val="0"/>
              </a:spcAft>
              <a:buClr>
                <a:schemeClr val="dk1"/>
              </a:buClr>
              <a:buSzPts val="3000"/>
              <a:buFont typeface="Arial"/>
              <a:buChar char="•"/>
              <a:defRPr sz="1800">
                <a:solidFill>
                  <a:schemeClr val="dk1"/>
                </a:solidFill>
              </a:defRPr>
            </a:lvl1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38" name="Shape 13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5" name="Shape 15"/>
        <p:cNvGrpSpPr/>
        <p:nvPr/>
      </p:nvGrpSpPr>
      <p:grpSpPr>
        <a:xfrm>
          <a:off x="0" y="0"/>
          <a:ext cx="0" cy="0"/>
          <a:chOff x="0" y="0"/>
          <a:chExt cx="0" cy="0"/>
        </a:xfrm>
      </p:grpSpPr>
      <p:sp>
        <p:nvSpPr>
          <p:cNvPr id="16" name="Google Shape;16;p13"/>
          <p:cNvSpPr txBox="1"/>
          <p:nvPr>
            <p:ph type="title"/>
          </p:nvPr>
        </p:nvSpPr>
        <p:spPr>
          <a:xfrm>
            <a:off x="457200" y="274638"/>
            <a:ext cx="8229600" cy="11430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x">
  <p:cSld name="1_tx">
    <p:spTree>
      <p:nvGrpSpPr>
        <p:cNvPr id="17" name="Shape 17"/>
        <p:cNvGrpSpPr/>
        <p:nvPr/>
      </p:nvGrpSpPr>
      <p:grpSpPr>
        <a:xfrm>
          <a:off x="0" y="0"/>
          <a:ext cx="0" cy="0"/>
          <a:chOff x="0" y="0"/>
          <a:chExt cx="0" cy="0"/>
        </a:xfrm>
      </p:grpSpPr>
      <p:pic>
        <p:nvPicPr>
          <p:cNvPr descr="A black screen with a black rectangle&#10;&#10;Description automatically generated" id="18" name="Google Shape;18;p14"/>
          <p:cNvPicPr preferRelativeResize="0"/>
          <p:nvPr/>
        </p:nvPicPr>
        <p:blipFill rotWithShape="1">
          <a:blip r:embed="rId2">
            <a:alphaModFix/>
          </a:blip>
          <a:srcRect b="96006" l="0" r="0" t="0"/>
          <a:stretch/>
        </p:blipFill>
        <p:spPr>
          <a:xfrm>
            <a:off x="0" y="2"/>
            <a:ext cx="9168000" cy="274637"/>
          </a:xfrm>
          <a:prstGeom prst="rect">
            <a:avLst/>
          </a:prstGeom>
          <a:noFill/>
          <a:ln>
            <a:noFill/>
          </a:ln>
        </p:spPr>
      </p:pic>
      <p:sp>
        <p:nvSpPr>
          <p:cNvPr id="19" name="Google Shape;19;p14"/>
          <p:cNvSpPr txBox="1"/>
          <p:nvPr>
            <p:ph type="title"/>
          </p:nvPr>
        </p:nvSpPr>
        <p:spPr>
          <a:xfrm>
            <a:off x="457200" y="274637"/>
            <a:ext cx="8229600" cy="11430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chemeClr val="dk1"/>
              </a:buClr>
              <a:buSzPts val="2700"/>
              <a:buFont typeface="Arial"/>
              <a:buNone/>
              <a:defRPr b="1" sz="2700">
                <a:solidFill>
                  <a:schemeClr val="dk1"/>
                </a:solidFill>
                <a:latin typeface="Calibri"/>
                <a:ea typeface="Calibri"/>
                <a:cs typeface="Calibri"/>
                <a:sym typeface="Calibri"/>
              </a:defRPr>
            </a:lvl1pPr>
            <a:lvl2pPr lvl="1"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2pPr>
            <a:lvl3pPr lvl="2"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3pPr>
            <a:lvl4pPr lvl="3"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4pPr>
            <a:lvl5pPr lvl="4"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5pPr>
            <a:lvl6pPr lvl="5"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6pPr>
            <a:lvl7pPr lvl="6"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7pPr>
            <a:lvl8pPr lvl="7"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8pPr>
            <a:lvl9pPr lvl="8"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9pPr>
          </a:lstStyle>
          <a:p/>
        </p:txBody>
      </p:sp>
      <p:sp>
        <p:nvSpPr>
          <p:cNvPr id="20" name="Google Shape;20;p14"/>
          <p:cNvSpPr txBox="1"/>
          <p:nvPr>
            <p:ph idx="1" type="body"/>
          </p:nvPr>
        </p:nvSpPr>
        <p:spPr>
          <a:xfrm>
            <a:off x="457200" y="1600200"/>
            <a:ext cx="8229600" cy="4967574"/>
          </a:xfrm>
          <a:prstGeom prst="rect">
            <a:avLst/>
          </a:prstGeom>
          <a:noFill/>
          <a:ln>
            <a:noFill/>
          </a:ln>
        </p:spPr>
        <p:txBody>
          <a:bodyPr anchorCtr="0" anchor="t" bIns="91425" lIns="91425" spcFirstLastPara="1" rIns="91425" wrap="square" tIns="9142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sz="1350"/>
            </a:lvl5pPr>
            <a:lvl6pPr indent="-228600" lvl="5" marL="2743200" algn="l">
              <a:lnSpc>
                <a:spcPct val="100000"/>
              </a:lnSpc>
              <a:spcBef>
                <a:spcPts val="0"/>
              </a:spcBef>
              <a:spcAft>
                <a:spcPts val="0"/>
              </a:spcAft>
              <a:buClr>
                <a:srgbClr val="000000"/>
              </a:buClr>
              <a:buSzPts val="1350"/>
              <a:buFont typeface="Arial"/>
              <a:buNone/>
              <a:defRPr sz="1350"/>
            </a:lvl6pPr>
            <a:lvl7pPr indent="-228600" lvl="6" marL="3200400" algn="l">
              <a:lnSpc>
                <a:spcPct val="100000"/>
              </a:lnSpc>
              <a:spcBef>
                <a:spcPts val="0"/>
              </a:spcBef>
              <a:spcAft>
                <a:spcPts val="0"/>
              </a:spcAft>
              <a:buClr>
                <a:srgbClr val="000000"/>
              </a:buClr>
              <a:buSzPts val="1350"/>
              <a:buFont typeface="Arial"/>
              <a:buNone/>
              <a:defRPr sz="1350"/>
            </a:lvl7pPr>
            <a:lvl8pPr indent="-228600" lvl="7" marL="3657600" algn="l">
              <a:lnSpc>
                <a:spcPct val="100000"/>
              </a:lnSpc>
              <a:spcBef>
                <a:spcPts val="0"/>
              </a:spcBef>
              <a:spcAft>
                <a:spcPts val="0"/>
              </a:spcAft>
              <a:buClr>
                <a:srgbClr val="000000"/>
              </a:buClr>
              <a:buSzPts val="1350"/>
              <a:buFont typeface="Arial"/>
              <a:buNone/>
              <a:defRPr sz="1350"/>
            </a:lvl8pPr>
            <a:lvl9pPr indent="-228600" lvl="8" marL="4114800" algn="l">
              <a:lnSpc>
                <a:spcPct val="100000"/>
              </a:lnSpc>
              <a:spcBef>
                <a:spcPts val="0"/>
              </a:spcBef>
              <a:spcAft>
                <a:spcPts val="0"/>
              </a:spcAft>
              <a:buClr>
                <a:srgbClr val="000000"/>
              </a:buClr>
              <a:buSzPts val="1350"/>
              <a:buFont typeface="Arial"/>
              <a:buNone/>
              <a:defRPr sz="1350"/>
            </a:lvl9pPr>
          </a:lstStyle>
          <a:p/>
        </p:txBody>
      </p:sp>
      <p:pic>
        <p:nvPicPr>
          <p:cNvPr descr="NACOA sunFooter.png" id="21" name="Google Shape;21;p14"/>
          <p:cNvPicPr preferRelativeResize="0"/>
          <p:nvPr/>
        </p:nvPicPr>
        <p:blipFill rotWithShape="1">
          <a:blip r:embed="rId3">
            <a:alphaModFix/>
          </a:blip>
          <a:srcRect b="0" l="0" r="0" t="0"/>
          <a:stretch/>
        </p:blipFill>
        <p:spPr>
          <a:xfrm>
            <a:off x="7699499" y="5828193"/>
            <a:ext cx="1174626" cy="102980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ColTx" type="twoColTx">
  <p:cSld name="TITLE_AND_TWO_COLUMNS">
    <p:spTree>
      <p:nvGrpSpPr>
        <p:cNvPr id="22" name="Shape 22"/>
        <p:cNvGrpSpPr/>
        <p:nvPr/>
      </p:nvGrpSpPr>
      <p:grpSpPr>
        <a:xfrm>
          <a:off x="0" y="0"/>
          <a:ext cx="0" cy="0"/>
          <a:chOff x="0" y="0"/>
          <a:chExt cx="0" cy="0"/>
        </a:xfrm>
      </p:grpSpPr>
      <p:sp>
        <p:nvSpPr>
          <p:cNvPr id="23" name="Google Shape;23;p15"/>
          <p:cNvSpPr txBox="1"/>
          <p:nvPr>
            <p:ph type="title"/>
          </p:nvPr>
        </p:nvSpPr>
        <p:spPr>
          <a:xfrm>
            <a:off x="457200" y="274637"/>
            <a:ext cx="8229600" cy="11430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0066FF"/>
              </a:buClr>
              <a:buSzPts val="2700"/>
              <a:buFont typeface="Arial"/>
              <a:buNone/>
              <a:defRPr b="1" sz="2700">
                <a:solidFill>
                  <a:srgbClr val="0066FF"/>
                </a:solidFill>
                <a:latin typeface="Arial"/>
                <a:ea typeface="Arial"/>
                <a:cs typeface="Arial"/>
                <a:sym typeface="Arial"/>
              </a:defRPr>
            </a:lvl1pPr>
            <a:lvl2pPr lvl="1"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2pPr>
            <a:lvl3pPr lvl="2"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3pPr>
            <a:lvl4pPr lvl="3"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4pPr>
            <a:lvl5pPr lvl="4"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5pPr>
            <a:lvl6pPr lvl="5"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6pPr>
            <a:lvl7pPr lvl="6"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7pPr>
            <a:lvl8pPr lvl="7"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8pPr>
            <a:lvl9pPr lvl="8"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9pPr>
          </a:lstStyle>
          <a:p/>
        </p:txBody>
      </p:sp>
      <p:sp>
        <p:nvSpPr>
          <p:cNvPr id="24" name="Google Shape;24;p15"/>
          <p:cNvSpPr txBox="1"/>
          <p:nvPr>
            <p:ph idx="1" type="body"/>
          </p:nvPr>
        </p:nvSpPr>
        <p:spPr>
          <a:xfrm>
            <a:off x="457201" y="1600200"/>
            <a:ext cx="3994525" cy="4967574"/>
          </a:xfrm>
          <a:prstGeom prst="rect">
            <a:avLst/>
          </a:prstGeom>
          <a:noFill/>
          <a:ln>
            <a:noFill/>
          </a:ln>
        </p:spPr>
        <p:txBody>
          <a:bodyPr anchorCtr="0" anchor="t" bIns="91425" lIns="91425" spcFirstLastPara="1" rIns="91425" wrap="square" tIns="9142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sz="1350"/>
            </a:lvl5pPr>
            <a:lvl6pPr indent="-228600" lvl="5" marL="2743200" algn="l">
              <a:lnSpc>
                <a:spcPct val="100000"/>
              </a:lnSpc>
              <a:spcBef>
                <a:spcPts val="0"/>
              </a:spcBef>
              <a:spcAft>
                <a:spcPts val="0"/>
              </a:spcAft>
              <a:buClr>
                <a:srgbClr val="000000"/>
              </a:buClr>
              <a:buSzPts val="1350"/>
              <a:buFont typeface="Arial"/>
              <a:buNone/>
              <a:defRPr sz="1350"/>
            </a:lvl6pPr>
            <a:lvl7pPr indent="-228600" lvl="6" marL="3200400" algn="l">
              <a:lnSpc>
                <a:spcPct val="100000"/>
              </a:lnSpc>
              <a:spcBef>
                <a:spcPts val="0"/>
              </a:spcBef>
              <a:spcAft>
                <a:spcPts val="0"/>
              </a:spcAft>
              <a:buClr>
                <a:srgbClr val="000000"/>
              </a:buClr>
              <a:buSzPts val="1350"/>
              <a:buFont typeface="Arial"/>
              <a:buNone/>
              <a:defRPr sz="1350"/>
            </a:lvl7pPr>
            <a:lvl8pPr indent="-228600" lvl="7" marL="3657600" algn="l">
              <a:lnSpc>
                <a:spcPct val="100000"/>
              </a:lnSpc>
              <a:spcBef>
                <a:spcPts val="0"/>
              </a:spcBef>
              <a:spcAft>
                <a:spcPts val="0"/>
              </a:spcAft>
              <a:buClr>
                <a:srgbClr val="000000"/>
              </a:buClr>
              <a:buSzPts val="1350"/>
              <a:buFont typeface="Arial"/>
              <a:buNone/>
              <a:defRPr sz="1350"/>
            </a:lvl8pPr>
            <a:lvl9pPr indent="-228600" lvl="8" marL="4114800" algn="l">
              <a:lnSpc>
                <a:spcPct val="100000"/>
              </a:lnSpc>
              <a:spcBef>
                <a:spcPts val="0"/>
              </a:spcBef>
              <a:spcAft>
                <a:spcPts val="0"/>
              </a:spcAft>
              <a:buClr>
                <a:srgbClr val="000000"/>
              </a:buClr>
              <a:buSzPts val="1350"/>
              <a:buFont typeface="Arial"/>
              <a:buNone/>
              <a:defRPr sz="1350"/>
            </a:lvl9pPr>
          </a:lstStyle>
          <a:p/>
        </p:txBody>
      </p:sp>
      <p:sp>
        <p:nvSpPr>
          <p:cNvPr id="25" name="Google Shape;25;p15"/>
          <p:cNvSpPr txBox="1"/>
          <p:nvPr>
            <p:ph idx="2" type="body"/>
          </p:nvPr>
        </p:nvSpPr>
        <p:spPr>
          <a:xfrm>
            <a:off x="4692274" y="1600200"/>
            <a:ext cx="3994525" cy="4967574"/>
          </a:xfrm>
          <a:prstGeom prst="rect">
            <a:avLst/>
          </a:prstGeom>
          <a:noFill/>
          <a:ln>
            <a:noFill/>
          </a:ln>
        </p:spPr>
        <p:txBody>
          <a:bodyPr anchorCtr="0" anchor="t" bIns="91425" lIns="91425" spcFirstLastPara="1" rIns="91425" wrap="square" tIns="9142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sz="1350"/>
            </a:lvl5pPr>
            <a:lvl6pPr indent="-228600" lvl="5" marL="2743200" algn="l">
              <a:lnSpc>
                <a:spcPct val="100000"/>
              </a:lnSpc>
              <a:spcBef>
                <a:spcPts val="0"/>
              </a:spcBef>
              <a:spcAft>
                <a:spcPts val="0"/>
              </a:spcAft>
              <a:buClr>
                <a:srgbClr val="000000"/>
              </a:buClr>
              <a:buSzPts val="1350"/>
              <a:buFont typeface="Arial"/>
              <a:buNone/>
              <a:defRPr sz="1350"/>
            </a:lvl6pPr>
            <a:lvl7pPr indent="-228600" lvl="6" marL="3200400" algn="l">
              <a:lnSpc>
                <a:spcPct val="100000"/>
              </a:lnSpc>
              <a:spcBef>
                <a:spcPts val="0"/>
              </a:spcBef>
              <a:spcAft>
                <a:spcPts val="0"/>
              </a:spcAft>
              <a:buClr>
                <a:srgbClr val="000000"/>
              </a:buClr>
              <a:buSzPts val="1350"/>
              <a:buFont typeface="Arial"/>
              <a:buNone/>
              <a:defRPr sz="1350"/>
            </a:lvl7pPr>
            <a:lvl8pPr indent="-228600" lvl="7" marL="3657600" algn="l">
              <a:lnSpc>
                <a:spcPct val="100000"/>
              </a:lnSpc>
              <a:spcBef>
                <a:spcPts val="0"/>
              </a:spcBef>
              <a:spcAft>
                <a:spcPts val="0"/>
              </a:spcAft>
              <a:buClr>
                <a:srgbClr val="000000"/>
              </a:buClr>
              <a:buSzPts val="1350"/>
              <a:buFont typeface="Arial"/>
              <a:buNone/>
              <a:defRPr sz="1350"/>
            </a:lvl8pPr>
            <a:lvl9pPr indent="-228600" lvl="8" marL="4114800" algn="l">
              <a:lnSpc>
                <a:spcPct val="100000"/>
              </a:lnSpc>
              <a:spcBef>
                <a:spcPts val="0"/>
              </a:spcBef>
              <a:spcAft>
                <a:spcPts val="0"/>
              </a:spcAft>
              <a:buClr>
                <a:srgbClr val="000000"/>
              </a:buClr>
              <a:buSzPts val="1350"/>
              <a:buFont typeface="Arial"/>
              <a:buNone/>
              <a:defRPr sz="135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Only" type="titleOnly">
  <p:cSld name="TITLE_ONLY">
    <p:spTree>
      <p:nvGrpSpPr>
        <p:cNvPr id="26" name="Shape 26"/>
        <p:cNvGrpSpPr/>
        <p:nvPr/>
      </p:nvGrpSpPr>
      <p:grpSpPr>
        <a:xfrm>
          <a:off x="0" y="0"/>
          <a:ext cx="0" cy="0"/>
          <a:chOff x="0" y="0"/>
          <a:chExt cx="0" cy="0"/>
        </a:xfrm>
      </p:grpSpPr>
      <p:sp>
        <p:nvSpPr>
          <p:cNvPr id="27" name="Google Shape;27;p16"/>
          <p:cNvSpPr txBox="1"/>
          <p:nvPr>
            <p:ph type="title"/>
          </p:nvPr>
        </p:nvSpPr>
        <p:spPr>
          <a:xfrm>
            <a:off x="457200" y="274637"/>
            <a:ext cx="8229600" cy="11430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0066FF"/>
              </a:buClr>
              <a:buSzPts val="2700"/>
              <a:buFont typeface="Arial"/>
              <a:buNone/>
              <a:defRPr b="1" sz="2700">
                <a:solidFill>
                  <a:srgbClr val="0066FF"/>
                </a:solidFill>
                <a:latin typeface="Arial"/>
                <a:ea typeface="Arial"/>
                <a:cs typeface="Arial"/>
                <a:sym typeface="Arial"/>
              </a:defRPr>
            </a:lvl1pPr>
            <a:lvl2pPr lvl="1"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2pPr>
            <a:lvl3pPr lvl="2"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3pPr>
            <a:lvl4pPr lvl="3"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4pPr>
            <a:lvl5pPr lvl="4"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5pPr>
            <a:lvl6pPr lvl="5"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6pPr>
            <a:lvl7pPr lvl="6"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7pPr>
            <a:lvl8pPr lvl="7"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8pPr>
            <a:lvl9pPr lvl="8" algn="l">
              <a:spcBef>
                <a:spcPts val="0"/>
              </a:spcBef>
              <a:spcAft>
                <a:spcPts val="0"/>
              </a:spcAft>
              <a:buClr>
                <a:schemeClr val="dk1"/>
              </a:buClr>
              <a:buSzPts val="2700"/>
              <a:buFont typeface="Arial"/>
              <a:buNone/>
              <a:defRPr b="1" sz="2700">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p:cSld name="CAPTION_ONLY">
    <p:spTree>
      <p:nvGrpSpPr>
        <p:cNvPr id="28" name="Shape 28"/>
        <p:cNvGrpSpPr/>
        <p:nvPr/>
      </p:nvGrpSpPr>
      <p:grpSpPr>
        <a:xfrm>
          <a:off x="0" y="0"/>
          <a:ext cx="0" cy="0"/>
          <a:chOff x="0" y="0"/>
          <a:chExt cx="0" cy="0"/>
        </a:xfrm>
      </p:grpSpPr>
      <p:sp>
        <p:nvSpPr>
          <p:cNvPr id="29" name="Google Shape;29;p17"/>
          <p:cNvSpPr txBox="1"/>
          <p:nvPr>
            <p:ph idx="1" type="body"/>
          </p:nvPr>
        </p:nvSpPr>
        <p:spPr>
          <a:xfrm>
            <a:off x="457200" y="5875080"/>
            <a:ext cx="8229600" cy="692693"/>
          </a:xfrm>
          <a:prstGeom prst="rect">
            <a:avLst/>
          </a:prstGeom>
          <a:noFill/>
          <a:ln>
            <a:noFill/>
          </a:ln>
        </p:spPr>
        <p:txBody>
          <a:bodyPr anchorCtr="0" anchor="t" bIns="91425" lIns="91425" spcFirstLastPara="1" rIns="91425" wrap="square" tIns="91425">
            <a:noAutofit/>
          </a:bodyPr>
          <a:lstStyle>
            <a:lvl1pPr indent="-371474" lvl="0" marL="457200" algn="ctr">
              <a:lnSpc>
                <a:spcPct val="100000"/>
              </a:lnSpc>
              <a:spcBef>
                <a:spcPts val="270"/>
              </a:spcBef>
              <a:spcAft>
                <a:spcPts val="0"/>
              </a:spcAft>
              <a:buClr>
                <a:schemeClr val="dk1"/>
              </a:buClr>
              <a:buSzPts val="2250"/>
              <a:buFont typeface="Arial"/>
              <a:buChar char="•"/>
              <a:defRPr sz="1350">
                <a:solidFill>
                  <a:schemeClr val="dk1"/>
                </a:solidFill>
              </a:defRPr>
            </a:lvl1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18"/>
          <p:cNvSpPr txBox="1"/>
          <p:nvPr>
            <p:ph type="title"/>
          </p:nvPr>
        </p:nvSpPr>
        <p:spPr>
          <a:xfrm>
            <a:off x="457200" y="274638"/>
            <a:ext cx="8229600" cy="11430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1400"/>
              <a:buNone/>
              <a:defRPr>
                <a:solidFill>
                  <a:srgbClr val="0066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 type="body"/>
          </p:nvPr>
        </p:nvSpPr>
        <p:spPr>
          <a:xfrm>
            <a:off x="457200" y="1600200"/>
            <a:ext cx="8229600" cy="4967288"/>
          </a:xfrm>
          <a:prstGeom prst="rect">
            <a:avLst/>
          </a:prstGeom>
          <a:noFill/>
          <a:ln>
            <a:noFill/>
          </a:ln>
        </p:spPr>
        <p:txBody>
          <a:bodyPr anchorCtr="0" anchor="t" bIns="91425" lIns="91425" spcFirstLastPara="1" rIns="91425" wrap="square" tIns="91425">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3" name="Google Shape;33;p1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 name="Google Shape;34;p1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19"/>
          <p:cNvSpPr txBox="1"/>
          <p:nvPr>
            <p:ph type="title"/>
          </p:nvPr>
        </p:nvSpPr>
        <p:spPr>
          <a:xfrm>
            <a:off x="457200" y="274638"/>
            <a:ext cx="8229600" cy="11430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1400"/>
              <a:buNone/>
              <a:defRPr>
                <a:solidFill>
                  <a:srgbClr val="0066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 type="body"/>
          </p:nvPr>
        </p:nvSpPr>
        <p:spPr>
          <a:xfrm>
            <a:off x="685800" y="1981200"/>
            <a:ext cx="3810000" cy="4114800"/>
          </a:xfrm>
          <a:prstGeom prst="rect">
            <a:avLst/>
          </a:prstGeom>
          <a:noFill/>
          <a:ln>
            <a:noFill/>
          </a:ln>
        </p:spPr>
        <p:txBody>
          <a:bodyPr anchorCtr="0" anchor="t" bIns="91425" lIns="91425" spcFirstLastPara="1" rIns="91425" wrap="square" tIns="91425">
            <a:noAutofit/>
          </a:bodyPr>
          <a:lstStyle>
            <a:lvl1pPr indent="-228600" lvl="0" marL="457200" algn="l">
              <a:spcBef>
                <a:spcPts val="0"/>
              </a:spcBef>
              <a:spcAft>
                <a:spcPts val="0"/>
              </a:spcAft>
              <a:buSzPts val="1400"/>
              <a:buNone/>
              <a:defRPr sz="2100"/>
            </a:lvl1pPr>
            <a:lvl2pPr indent="-228600" lvl="1" marL="914400" algn="l">
              <a:spcBef>
                <a:spcPts val="0"/>
              </a:spcBef>
              <a:spcAft>
                <a:spcPts val="0"/>
              </a:spcAft>
              <a:buSzPts val="1400"/>
              <a:buNone/>
              <a:defRPr sz="1800"/>
            </a:lvl2pPr>
            <a:lvl3pPr indent="-228600" lvl="2" marL="1371600" algn="l">
              <a:spcBef>
                <a:spcPts val="0"/>
              </a:spcBef>
              <a:spcAft>
                <a:spcPts val="0"/>
              </a:spcAft>
              <a:buSzPts val="1400"/>
              <a:buNone/>
              <a:defRPr sz="1500"/>
            </a:lvl3pPr>
            <a:lvl4pPr indent="-228600" lvl="3" marL="1828800" algn="l">
              <a:spcBef>
                <a:spcPts val="0"/>
              </a:spcBef>
              <a:spcAft>
                <a:spcPts val="0"/>
              </a:spcAft>
              <a:buSzPts val="1400"/>
              <a:buNone/>
              <a:defRPr sz="1350"/>
            </a:lvl4pPr>
            <a:lvl5pPr indent="-228600" lvl="4" marL="2286000" algn="l">
              <a:spcBef>
                <a:spcPts val="0"/>
              </a:spcBef>
              <a:spcAft>
                <a:spcPts val="0"/>
              </a:spcAft>
              <a:buSzPts val="1400"/>
              <a:buNone/>
              <a:defRPr sz="1350"/>
            </a:lvl5pPr>
            <a:lvl6pPr indent="-228600" lvl="5" marL="2743200" algn="l">
              <a:lnSpc>
                <a:spcPct val="100000"/>
              </a:lnSpc>
              <a:spcBef>
                <a:spcPts val="0"/>
              </a:spcBef>
              <a:spcAft>
                <a:spcPts val="0"/>
              </a:spcAft>
              <a:buClr>
                <a:srgbClr val="000000"/>
              </a:buClr>
              <a:buSzPts val="1350"/>
              <a:buFont typeface="Arial"/>
              <a:buNone/>
              <a:defRPr sz="1350"/>
            </a:lvl6pPr>
            <a:lvl7pPr indent="-228600" lvl="6" marL="3200400" algn="l">
              <a:lnSpc>
                <a:spcPct val="100000"/>
              </a:lnSpc>
              <a:spcBef>
                <a:spcPts val="0"/>
              </a:spcBef>
              <a:spcAft>
                <a:spcPts val="0"/>
              </a:spcAft>
              <a:buClr>
                <a:srgbClr val="000000"/>
              </a:buClr>
              <a:buSzPts val="1350"/>
              <a:buFont typeface="Arial"/>
              <a:buNone/>
              <a:defRPr sz="1350"/>
            </a:lvl7pPr>
            <a:lvl8pPr indent="-228600" lvl="7" marL="3657600" algn="l">
              <a:lnSpc>
                <a:spcPct val="100000"/>
              </a:lnSpc>
              <a:spcBef>
                <a:spcPts val="0"/>
              </a:spcBef>
              <a:spcAft>
                <a:spcPts val="0"/>
              </a:spcAft>
              <a:buClr>
                <a:srgbClr val="000000"/>
              </a:buClr>
              <a:buSzPts val="1350"/>
              <a:buFont typeface="Arial"/>
              <a:buNone/>
              <a:defRPr sz="1350"/>
            </a:lvl8pPr>
            <a:lvl9pPr indent="-228600" lvl="8" marL="4114800" algn="l">
              <a:lnSpc>
                <a:spcPct val="100000"/>
              </a:lnSpc>
              <a:spcBef>
                <a:spcPts val="0"/>
              </a:spcBef>
              <a:spcAft>
                <a:spcPts val="0"/>
              </a:spcAft>
              <a:buClr>
                <a:srgbClr val="000000"/>
              </a:buClr>
              <a:buSzPts val="1350"/>
              <a:buFont typeface="Arial"/>
              <a:buNone/>
              <a:defRPr sz="1350"/>
            </a:lvl9pPr>
          </a:lstStyle>
          <a:p/>
        </p:txBody>
      </p:sp>
      <p:sp>
        <p:nvSpPr>
          <p:cNvPr id="39" name="Google Shape;39;p19"/>
          <p:cNvSpPr txBox="1"/>
          <p:nvPr>
            <p:ph idx="2" type="body"/>
          </p:nvPr>
        </p:nvSpPr>
        <p:spPr>
          <a:xfrm>
            <a:off x="4648200" y="1981200"/>
            <a:ext cx="3810000" cy="4114800"/>
          </a:xfrm>
          <a:prstGeom prst="rect">
            <a:avLst/>
          </a:prstGeom>
          <a:noFill/>
          <a:ln>
            <a:noFill/>
          </a:ln>
        </p:spPr>
        <p:txBody>
          <a:bodyPr anchorCtr="0" anchor="t" bIns="91425" lIns="91425" spcFirstLastPara="1" rIns="91425" wrap="square" tIns="91425">
            <a:noAutofit/>
          </a:bodyPr>
          <a:lstStyle>
            <a:lvl1pPr indent="-228600" lvl="0" marL="457200" algn="l">
              <a:spcBef>
                <a:spcPts val="0"/>
              </a:spcBef>
              <a:spcAft>
                <a:spcPts val="0"/>
              </a:spcAft>
              <a:buSzPts val="1400"/>
              <a:buNone/>
              <a:defRPr sz="2100"/>
            </a:lvl1pPr>
            <a:lvl2pPr indent="-228600" lvl="1" marL="914400" algn="l">
              <a:spcBef>
                <a:spcPts val="0"/>
              </a:spcBef>
              <a:spcAft>
                <a:spcPts val="0"/>
              </a:spcAft>
              <a:buSzPts val="1400"/>
              <a:buNone/>
              <a:defRPr sz="1800"/>
            </a:lvl2pPr>
            <a:lvl3pPr indent="-228600" lvl="2" marL="1371600" algn="l">
              <a:spcBef>
                <a:spcPts val="0"/>
              </a:spcBef>
              <a:spcAft>
                <a:spcPts val="0"/>
              </a:spcAft>
              <a:buSzPts val="1400"/>
              <a:buNone/>
              <a:defRPr sz="1500"/>
            </a:lvl3pPr>
            <a:lvl4pPr indent="-228600" lvl="3" marL="1828800" algn="l">
              <a:spcBef>
                <a:spcPts val="0"/>
              </a:spcBef>
              <a:spcAft>
                <a:spcPts val="0"/>
              </a:spcAft>
              <a:buSzPts val="1400"/>
              <a:buNone/>
              <a:defRPr sz="1350"/>
            </a:lvl4pPr>
            <a:lvl5pPr indent="-228600" lvl="4" marL="2286000" algn="l">
              <a:spcBef>
                <a:spcPts val="0"/>
              </a:spcBef>
              <a:spcAft>
                <a:spcPts val="0"/>
              </a:spcAft>
              <a:buSzPts val="1400"/>
              <a:buNone/>
              <a:defRPr sz="1350"/>
            </a:lvl5pPr>
            <a:lvl6pPr indent="-228600" lvl="5" marL="2743200" algn="l">
              <a:lnSpc>
                <a:spcPct val="100000"/>
              </a:lnSpc>
              <a:spcBef>
                <a:spcPts val="0"/>
              </a:spcBef>
              <a:spcAft>
                <a:spcPts val="0"/>
              </a:spcAft>
              <a:buClr>
                <a:srgbClr val="000000"/>
              </a:buClr>
              <a:buSzPts val="1350"/>
              <a:buFont typeface="Arial"/>
              <a:buNone/>
              <a:defRPr sz="1350"/>
            </a:lvl6pPr>
            <a:lvl7pPr indent="-228600" lvl="6" marL="3200400" algn="l">
              <a:lnSpc>
                <a:spcPct val="100000"/>
              </a:lnSpc>
              <a:spcBef>
                <a:spcPts val="0"/>
              </a:spcBef>
              <a:spcAft>
                <a:spcPts val="0"/>
              </a:spcAft>
              <a:buClr>
                <a:srgbClr val="000000"/>
              </a:buClr>
              <a:buSzPts val="1350"/>
              <a:buFont typeface="Arial"/>
              <a:buNone/>
              <a:defRPr sz="1350"/>
            </a:lvl7pPr>
            <a:lvl8pPr indent="-228600" lvl="7" marL="3657600" algn="l">
              <a:lnSpc>
                <a:spcPct val="100000"/>
              </a:lnSpc>
              <a:spcBef>
                <a:spcPts val="0"/>
              </a:spcBef>
              <a:spcAft>
                <a:spcPts val="0"/>
              </a:spcAft>
              <a:buClr>
                <a:srgbClr val="000000"/>
              </a:buClr>
              <a:buSzPts val="1350"/>
              <a:buFont typeface="Arial"/>
              <a:buNone/>
              <a:defRPr sz="1350"/>
            </a:lvl8pPr>
            <a:lvl9pPr indent="-228600" lvl="8" marL="4114800" algn="l">
              <a:lnSpc>
                <a:spcPct val="100000"/>
              </a:lnSpc>
              <a:spcBef>
                <a:spcPts val="0"/>
              </a:spcBef>
              <a:spcAft>
                <a:spcPts val="0"/>
              </a:spcAft>
              <a:buClr>
                <a:srgbClr val="000000"/>
              </a:buClr>
              <a:buSzPts val="1350"/>
              <a:buFont typeface="Arial"/>
              <a:buNone/>
              <a:defRPr sz="1350"/>
            </a:lvl9pPr>
          </a:lstStyle>
          <a:p/>
        </p:txBody>
      </p:sp>
      <p:sp>
        <p:nvSpPr>
          <p:cNvPr id="40" name="Google Shape;40;p1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p1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2" name="Google Shape;42;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theme" Target="../theme/theme2.xml"/><Relationship Id="rId12" Type="http://schemas.openxmlformats.org/officeDocument/2006/relationships/slideLayout" Target="../slideLayouts/slideLayout21.xml"/><Relationship Id="rId1" Type="http://schemas.openxmlformats.org/officeDocument/2006/relationships/image" Target="../media/image6.pn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457200" y="274638"/>
            <a:ext cx="8229600" cy="11430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050" u="none" cap="none" strike="noStrike">
                <a:solidFill>
                  <a:srgbClr val="0066FF"/>
                </a:solidFill>
                <a:latin typeface="Arial"/>
                <a:ea typeface="Arial"/>
                <a:cs typeface="Arial"/>
                <a:sym typeface="Arial"/>
              </a:defRPr>
            </a:lvl1pPr>
            <a:lvl2pPr lvl="1" marR="0" rtl="0" algn="l">
              <a:spcBef>
                <a:spcPts val="0"/>
              </a:spcBef>
              <a:spcAft>
                <a:spcPts val="0"/>
              </a:spcAft>
              <a:buSzPts val="1400"/>
              <a:buNone/>
              <a:defRPr b="0" i="0" sz="1050" u="none" cap="none" strike="noStrike">
                <a:solidFill>
                  <a:srgbClr val="0066FF"/>
                </a:solidFill>
                <a:latin typeface="Arial"/>
                <a:ea typeface="Arial"/>
                <a:cs typeface="Arial"/>
                <a:sym typeface="Arial"/>
              </a:defRPr>
            </a:lvl2pPr>
            <a:lvl3pPr lvl="2" marR="0" rtl="0" algn="l">
              <a:spcBef>
                <a:spcPts val="0"/>
              </a:spcBef>
              <a:spcAft>
                <a:spcPts val="0"/>
              </a:spcAft>
              <a:buSzPts val="1400"/>
              <a:buNone/>
              <a:defRPr b="0" i="0" sz="1050" u="none" cap="none" strike="noStrike">
                <a:solidFill>
                  <a:srgbClr val="0066FF"/>
                </a:solidFill>
                <a:latin typeface="Arial"/>
                <a:ea typeface="Arial"/>
                <a:cs typeface="Arial"/>
                <a:sym typeface="Arial"/>
              </a:defRPr>
            </a:lvl3pPr>
            <a:lvl4pPr lvl="3" marR="0" rtl="0" algn="l">
              <a:spcBef>
                <a:spcPts val="0"/>
              </a:spcBef>
              <a:spcAft>
                <a:spcPts val="0"/>
              </a:spcAft>
              <a:buSzPts val="1400"/>
              <a:buNone/>
              <a:defRPr b="0" i="0" sz="1050" u="none" cap="none" strike="noStrike">
                <a:solidFill>
                  <a:srgbClr val="0066FF"/>
                </a:solidFill>
                <a:latin typeface="Arial"/>
                <a:ea typeface="Arial"/>
                <a:cs typeface="Arial"/>
                <a:sym typeface="Arial"/>
              </a:defRPr>
            </a:lvl4pPr>
            <a:lvl5pPr lvl="4" marR="0" rtl="0" algn="l">
              <a:spcBef>
                <a:spcPts val="0"/>
              </a:spcBef>
              <a:spcAft>
                <a:spcPts val="0"/>
              </a:spcAft>
              <a:buSzPts val="1400"/>
              <a:buNone/>
              <a:defRPr b="0" i="0" sz="1050" u="none" cap="none" strike="noStrike">
                <a:solidFill>
                  <a:srgbClr val="0066FF"/>
                </a:solidFill>
                <a:latin typeface="Arial"/>
                <a:ea typeface="Arial"/>
                <a:cs typeface="Arial"/>
                <a:sym typeface="Arial"/>
              </a:defRPr>
            </a:lvl5pPr>
            <a:lvl6pPr lvl="5" marR="0" rtl="0" algn="l">
              <a:spcBef>
                <a:spcPts val="0"/>
              </a:spcBef>
              <a:spcAft>
                <a:spcPts val="0"/>
              </a:spcAft>
              <a:buSzPts val="1400"/>
              <a:buNone/>
              <a:defRPr b="0" i="0" sz="1050" u="none" cap="none" strike="noStrike">
                <a:solidFill>
                  <a:srgbClr val="0066FF"/>
                </a:solidFill>
                <a:latin typeface="Arial"/>
                <a:ea typeface="Arial"/>
                <a:cs typeface="Arial"/>
                <a:sym typeface="Arial"/>
              </a:defRPr>
            </a:lvl6pPr>
            <a:lvl7pPr lvl="6" marR="0" rtl="0" algn="l">
              <a:spcBef>
                <a:spcPts val="0"/>
              </a:spcBef>
              <a:spcAft>
                <a:spcPts val="0"/>
              </a:spcAft>
              <a:buSzPts val="1400"/>
              <a:buNone/>
              <a:defRPr b="0" i="0" sz="1050" u="none" cap="none" strike="noStrike">
                <a:solidFill>
                  <a:srgbClr val="0066FF"/>
                </a:solidFill>
                <a:latin typeface="Arial"/>
                <a:ea typeface="Arial"/>
                <a:cs typeface="Arial"/>
                <a:sym typeface="Arial"/>
              </a:defRPr>
            </a:lvl7pPr>
            <a:lvl8pPr lvl="7" marR="0" rtl="0" algn="l">
              <a:spcBef>
                <a:spcPts val="0"/>
              </a:spcBef>
              <a:spcAft>
                <a:spcPts val="0"/>
              </a:spcAft>
              <a:buSzPts val="1400"/>
              <a:buNone/>
              <a:defRPr b="0" i="0" sz="1050" u="none" cap="none" strike="noStrike">
                <a:solidFill>
                  <a:srgbClr val="0066FF"/>
                </a:solidFill>
                <a:latin typeface="Arial"/>
                <a:ea typeface="Arial"/>
                <a:cs typeface="Arial"/>
                <a:sym typeface="Arial"/>
              </a:defRPr>
            </a:lvl8pPr>
            <a:lvl9pPr lvl="8" marR="0" rtl="0" algn="l">
              <a:spcBef>
                <a:spcPts val="0"/>
              </a:spcBef>
              <a:spcAft>
                <a:spcPts val="0"/>
              </a:spcAft>
              <a:buSzPts val="1400"/>
              <a:buNone/>
              <a:defRPr b="0" i="0" sz="1050" u="none" cap="none" strike="noStrike">
                <a:solidFill>
                  <a:srgbClr val="0066FF"/>
                </a:solidFill>
                <a:latin typeface="Arial"/>
                <a:ea typeface="Arial"/>
                <a:cs typeface="Arial"/>
                <a:sym typeface="Arial"/>
              </a:defRPr>
            </a:lvl9pPr>
          </a:lstStyle>
          <a:p/>
        </p:txBody>
      </p:sp>
      <p:sp>
        <p:nvSpPr>
          <p:cNvPr id="7" name="Google Shape;7;p10"/>
          <p:cNvSpPr txBox="1"/>
          <p:nvPr>
            <p:ph idx="1" type="body"/>
          </p:nvPr>
        </p:nvSpPr>
        <p:spPr>
          <a:xfrm>
            <a:off x="457200" y="1600200"/>
            <a:ext cx="8229600" cy="4967288"/>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05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05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05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05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05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050"/>
              <a:buFont typeface="Arial"/>
              <a:buNone/>
              <a:defRPr b="0" i="0" sz="105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050"/>
              <a:buFont typeface="Arial"/>
              <a:buNone/>
              <a:defRPr b="0" i="0" sz="105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050"/>
              <a:buFont typeface="Arial"/>
              <a:buNone/>
              <a:defRPr b="0" i="0" sz="105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050"/>
              <a:buFont typeface="Arial"/>
              <a:buNone/>
              <a:defRPr b="0" i="0" sz="105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6" name="Shape 46"/>
        <p:cNvGrpSpPr/>
        <p:nvPr/>
      </p:nvGrpSpPr>
      <p:grpSpPr>
        <a:xfrm>
          <a:off x="0" y="0"/>
          <a:ext cx="0" cy="0"/>
          <a:chOff x="0" y="0"/>
          <a:chExt cx="0" cy="0"/>
        </a:xfrm>
      </p:grpSpPr>
      <p:sp>
        <p:nvSpPr>
          <p:cNvPr id="47" name="Google Shape;47;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9" name="Google Shape;49;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21" name="Shape 121"/>
        <p:cNvGrpSpPr/>
        <p:nvPr/>
      </p:nvGrpSpPr>
      <p:grpSpPr>
        <a:xfrm>
          <a:off x="0" y="0"/>
          <a:ext cx="0" cy="0"/>
          <a:chOff x="0" y="0"/>
          <a:chExt cx="0" cy="0"/>
        </a:xfrm>
      </p:grpSpPr>
      <p:sp>
        <p:nvSpPr>
          <p:cNvPr id="122" name="Google Shape;122;p33"/>
          <p:cNvSpPr txBox="1"/>
          <p:nvPr>
            <p:ph type="title"/>
          </p:nvPr>
        </p:nvSpPr>
        <p:spPr>
          <a:xfrm>
            <a:off x="457200" y="274637"/>
            <a:ext cx="8229600" cy="11430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2pPr>
            <a:lvl3pPr lvl="2" rtl="0" algn="l">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lvl="3" rtl="0" algn="l">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4pPr>
            <a:lvl5pPr lvl="4" rtl="0" algn="l">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5pPr>
            <a:lvl6pPr lvl="5" rtl="0" algn="l">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6pPr>
            <a:lvl7pPr lvl="6" rtl="0" algn="l">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7pPr>
            <a:lvl8pPr lvl="7" rtl="0" algn="l">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8pPr>
            <a:lvl9pPr lvl="8" rtl="0" algn="l">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9pPr>
          </a:lstStyle>
          <a:p/>
        </p:txBody>
      </p:sp>
      <p:sp>
        <p:nvSpPr>
          <p:cNvPr id="123" name="Google Shape;123;p33"/>
          <p:cNvSpPr txBox="1"/>
          <p:nvPr>
            <p:ph idx="1" type="body"/>
          </p:nvPr>
        </p:nvSpPr>
        <p:spPr>
          <a:xfrm>
            <a:off x="457200" y="1600200"/>
            <a:ext cx="8229600" cy="4967574"/>
          </a:xfrm>
          <a:prstGeom prst="rect">
            <a:avLst/>
          </a:prstGeom>
          <a:noFill/>
          <a:ln>
            <a:noFill/>
          </a:ln>
        </p:spPr>
        <p:txBody>
          <a:bodyPr anchorCtr="0" anchor="t" bIns="91425" lIns="91425" spcFirstLastPara="1" rIns="91425" wrap="square" tIns="91425">
            <a:noAutofit/>
          </a:bodyPr>
          <a:lstStyle>
            <a:lvl1pPr indent="-546098" lvl="0" marL="457200" marR="0" rtl="0" algn="l">
              <a:lnSpc>
                <a:spcPct val="100000"/>
              </a:lnSpc>
              <a:spcBef>
                <a:spcPts val="600"/>
              </a:spcBef>
              <a:spcAft>
                <a:spcPts val="0"/>
              </a:spcAft>
              <a:buClr>
                <a:schemeClr val="dk1"/>
              </a:buClr>
              <a:buSzPts val="5000"/>
              <a:buFont typeface="Arial"/>
              <a:buChar char="•"/>
              <a:defRPr b="0" i="0" sz="3000"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3pPr>
            <a:lvl4pPr indent="-419099" lvl="3" marL="1828800" marR="0" rtl="0" algn="l">
              <a:lnSpc>
                <a:spcPct val="100000"/>
              </a:lnSpc>
              <a:spcBef>
                <a:spcPts val="360"/>
              </a:spcBef>
              <a:spcAft>
                <a:spcPts val="0"/>
              </a:spcAft>
              <a:buClr>
                <a:schemeClr val="dk1"/>
              </a:buClr>
              <a:buSzPts val="30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60"/>
              </a:spcBef>
              <a:spcAft>
                <a:spcPts val="0"/>
              </a:spcAft>
              <a:buClr>
                <a:schemeClr val="dk1"/>
              </a:buClr>
              <a:buSzPts val="1800"/>
              <a:buFont typeface="Courier New"/>
              <a:buChar char="o"/>
              <a:defRPr b="0" i="0" sz="18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419099" lvl="6" marL="3200400" marR="0" rtl="0" algn="l">
              <a:lnSpc>
                <a:spcPct val="100000"/>
              </a:lnSpc>
              <a:spcBef>
                <a:spcPts val="360"/>
              </a:spcBef>
              <a:spcAft>
                <a:spcPts val="0"/>
              </a:spcAft>
              <a:buClr>
                <a:schemeClr val="dk1"/>
              </a:buClr>
              <a:buSzPts val="30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Courier New"/>
              <a:buChar char="o"/>
              <a:defRPr b="0" i="0" sz="1800" u="none" cap="none" strike="noStrike">
                <a:solidFill>
                  <a:schemeClr val="dk1"/>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pic>
        <p:nvPicPr>
          <p:cNvPr descr="NACOA topStripe.png" id="124" name="Google Shape;124;p33"/>
          <p:cNvPicPr preferRelativeResize="0"/>
          <p:nvPr/>
        </p:nvPicPr>
        <p:blipFill rotWithShape="1">
          <a:blip r:embed="rId2">
            <a:alphaModFix/>
          </a:blip>
          <a:srcRect b="0" l="0" r="0" t="0"/>
          <a:stretch/>
        </p:blipFill>
        <p:spPr>
          <a:xfrm>
            <a:off x="0" y="1484784"/>
            <a:ext cx="9144000" cy="5928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2" r:id="rId3"/>
    <p:sldLayoutId id="2147483673" r:id="rId4"/>
    <p:sldLayoutId id="2147483674" r:id="rId5"/>
    <p:sldLayoutId id="2147483675" r:id="rId6"/>
    <p:sldLayoutId id="2147483676"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hyperlink" Target="http://www.youtube.com/watch?v=E_obLCQ3Gt0" TargetMode="External"/><Relationship Id="rId5"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aphicFrame>
        <p:nvGraphicFramePr>
          <p:cNvPr id="144" name="Google Shape;144;p1"/>
          <p:cNvGraphicFramePr/>
          <p:nvPr/>
        </p:nvGraphicFramePr>
        <p:xfrm>
          <a:off x="1524000" y="1052736"/>
          <a:ext cx="3000000" cy="3000000"/>
        </p:xfrm>
        <a:graphic>
          <a:graphicData uri="http://schemas.openxmlformats.org/drawingml/2006/table">
            <a:tbl>
              <a:tblPr>
                <a:noFill/>
                <a:tableStyleId>{58E7235D-2CFF-4D4F-87AC-953DD7A15F15}</a:tableStyleId>
              </a:tblPr>
              <a:tblGrid>
                <a:gridCol w="6096000"/>
              </a:tblGrid>
              <a:tr h="3528400">
                <a:tc>
                  <a:txBody>
                    <a:bodyPr/>
                    <a:lstStyle/>
                    <a:p>
                      <a:pPr indent="0" lvl="0" marL="0" marR="0" rtl="0" algn="l">
                        <a:lnSpc>
                          <a:spcPct val="100000"/>
                        </a:lnSpc>
                        <a:spcBef>
                          <a:spcPts val="0"/>
                        </a:spcBef>
                        <a:spcAft>
                          <a:spcPts val="0"/>
                        </a:spcAft>
                        <a:buClr>
                          <a:srgbClr val="000000"/>
                        </a:buClr>
                        <a:buSzPts val="1050"/>
                        <a:buFont typeface="Arial"/>
                        <a:buNone/>
                      </a:pPr>
                      <a:r>
                        <a:t/>
                      </a:r>
                      <a:endParaRPr sz="1050" u="none" cap="none" strike="noStrike"/>
                    </a:p>
                  </a:txBody>
                  <a:tcPr marT="45725" marB="45725" marR="91450" marL="91450"/>
                </a:tc>
              </a:tr>
            </a:tbl>
          </a:graphicData>
        </a:graphic>
      </p:graphicFrame>
      <p:pic>
        <p:nvPicPr>
          <p:cNvPr id="145" name="Google Shape;145;p1"/>
          <p:cNvPicPr preferRelativeResize="0"/>
          <p:nvPr/>
        </p:nvPicPr>
        <p:blipFill rotWithShape="1">
          <a:blip r:embed="rId3">
            <a:alphaModFix/>
          </a:blip>
          <a:srcRect b="0" l="0" r="0" t="0"/>
          <a:stretch/>
        </p:blipFill>
        <p:spPr>
          <a:xfrm>
            <a:off x="501485" y="620688"/>
            <a:ext cx="8052295" cy="4536504"/>
          </a:xfrm>
          <a:prstGeom prst="rect">
            <a:avLst/>
          </a:prstGeom>
          <a:noFill/>
          <a:ln>
            <a:noFill/>
          </a:ln>
        </p:spPr>
      </p:pic>
      <p:pic>
        <p:nvPicPr>
          <p:cNvPr descr="A poetic whirlwind of memory and reflection. Award winning film-maker Ceri Walker speaks to her childhood self. An animated short film delving into the deep impacts of growing up with a parent who drinks too much. &#10;&#10;This is Ceri Walker's long-awaited return to her 'Understanding' series of short films. Through objects, scraps and old photographs, she navigates painful memories left by her mum. And a need to break the cycle for her own children: 'I love you Mum. But this ends with me.'  &#10;&#10;Watch the rest of the 'Understanding' series here: https://www.youtube.com/playlist?list=PLDB_07UAbjfOvTj57u06IjqMErAU0SdLt&#10;&#10;Ceri says of the film: &#10;'I always connected my current feelings with my childhood. I knew that being the child of an alcoholic had shaped me, but no matter how much I talked about it, somewhere in me still felt scared, still made excuses for Mum, and no matter how much I told you otherwise—I still felt it was all my fault, I always felt it in my body too, with anxiety rearing its head regularly. &#10;&#10;'Over the last year I have had therapy exploring my inner child, and now I can see things from a very different perspective... I finally have my own back, I am able to see that what I went through as a little girl simply shouldn't have happened, I should have been kept safe, and loved unconditionally. &#10;&#10;'It isn't that I don't feel empathy for Mum anymore, or understand how difficult addiction is, its just that I see that my experience was still traumatic, regardless of why, and I was never to blame, no child is ever to blame! I hope other COAs see this, and that it helps them to feel a kindness towards themselves they may not have felt before.'&#10;&#10;If you are affected by the issues in this film, @Nacoauk is here for you. Check out: nacoa.org.uk" id="146" name="Google Shape;146;p1" title="Understanding the Child in Me | By Ceri Walker">
            <a:hlinkClick r:id="rId4"/>
          </p:cNvPr>
          <p:cNvPicPr preferRelativeResize="0"/>
          <p:nvPr/>
        </p:nvPicPr>
        <p:blipFill>
          <a:blip r:embed="rId5">
            <a:alphaModFix/>
          </a:blip>
          <a:stretch>
            <a:fillRect/>
          </a:stretch>
        </p:blipFill>
        <p:spPr>
          <a:xfrm>
            <a:off x="786206" y="759438"/>
            <a:ext cx="7571594" cy="4259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A group of people with different colored squares&#10;&#10;Description automatically generated" id="157" name="Google Shape;157;p3"/>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4"/>
          <p:cNvSpPr txBox="1"/>
          <p:nvPr>
            <p:ph idx="1" type="body"/>
          </p:nvPr>
        </p:nvSpPr>
        <p:spPr>
          <a:xfrm>
            <a:off x="1485900" y="1431511"/>
            <a:ext cx="6172200" cy="3725681"/>
          </a:xfrm>
          <a:prstGeom prst="rect">
            <a:avLst/>
          </a:prstGeom>
          <a:noFill/>
          <a:ln>
            <a:noFill/>
          </a:ln>
        </p:spPr>
        <p:txBody>
          <a:bodyPr anchorCtr="0" anchor="t" bIns="91425" lIns="91425" spcFirstLastPara="1" rIns="91425" wrap="square" tIns="91425">
            <a:noAutofit/>
          </a:bodyPr>
          <a:lstStyle/>
          <a:p>
            <a:pPr indent="-257175" lvl="0" marL="257175" rtl="0" algn="ctr">
              <a:spcBef>
                <a:spcPts val="0"/>
              </a:spcBef>
              <a:spcAft>
                <a:spcPts val="0"/>
              </a:spcAft>
              <a:buNone/>
            </a:pPr>
            <a:r>
              <a:t/>
            </a:r>
            <a:endParaRPr sz="2250">
              <a:latin typeface="Calibri"/>
              <a:ea typeface="Calibri"/>
              <a:cs typeface="Calibri"/>
              <a:sym typeface="Calibri"/>
            </a:endParaRPr>
          </a:p>
          <a:p>
            <a:pPr indent="-257175" lvl="0" marL="257175" rtl="0" algn="ctr">
              <a:spcBef>
                <a:spcPts val="450"/>
              </a:spcBef>
              <a:spcAft>
                <a:spcPts val="0"/>
              </a:spcAft>
              <a:buNone/>
            </a:pPr>
            <a:r>
              <a:t/>
            </a:r>
            <a:endParaRPr sz="2250">
              <a:latin typeface="Arial"/>
              <a:ea typeface="Arial"/>
              <a:cs typeface="Arial"/>
              <a:sym typeface="Arial"/>
            </a:endParaRPr>
          </a:p>
        </p:txBody>
      </p:sp>
      <p:sp>
        <p:nvSpPr>
          <p:cNvPr id="164" name="Google Shape;164;p4"/>
          <p:cNvSpPr/>
          <p:nvPr/>
        </p:nvSpPr>
        <p:spPr>
          <a:xfrm>
            <a:off x="323528" y="737529"/>
            <a:ext cx="7613656" cy="511364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 Free Helpline by telephone and email </a:t>
            </a:r>
            <a:endParaRPr/>
          </a:p>
          <a:p>
            <a:pPr indent="0" lvl="0" marL="0" marR="0" rtl="0" algn="l">
              <a:lnSpc>
                <a:spcPct val="15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 Social Media and YouTube Chanel </a:t>
            </a:r>
            <a:endParaRPr/>
          </a:p>
          <a:p>
            <a:pPr indent="0" lvl="0" marL="0" marR="0" rtl="0" algn="l">
              <a:lnSpc>
                <a:spcPct val="15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 Website: </a:t>
            </a:r>
            <a:endParaRPr/>
          </a:p>
          <a:p>
            <a:pPr indent="-342900" lvl="0" marL="342900" marR="0" rtl="0" algn="l">
              <a:lnSpc>
                <a:spcPct val="15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Instant chat</a:t>
            </a:r>
            <a:endParaRPr/>
          </a:p>
          <a:p>
            <a:pPr indent="-342900" lvl="0" marL="342900" marR="0" rtl="0" algn="l">
              <a:lnSpc>
                <a:spcPct val="15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Online Message Boards </a:t>
            </a:r>
            <a:endParaRPr/>
          </a:p>
          <a:p>
            <a:pPr indent="-285750" lvl="0" marL="285750" marR="0" rtl="0" algn="l">
              <a:lnSpc>
                <a:spcPct val="15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 Personal experiences </a:t>
            </a:r>
            <a:endParaRPr/>
          </a:p>
          <a:p>
            <a:pPr indent="-285750" lvl="0" marL="285750" marR="0" rtl="0" algn="l">
              <a:lnSpc>
                <a:spcPct val="15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 Publications </a:t>
            </a:r>
            <a:endParaRPr/>
          </a:p>
          <a:p>
            <a:pPr indent="-285750" lvl="0" marL="285750" marR="0" rtl="0" algn="l">
              <a:lnSpc>
                <a:spcPct val="15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 FAQs, help and advice </a:t>
            </a:r>
            <a:endParaRPr/>
          </a:p>
          <a:p>
            <a:pPr indent="-285750" lvl="0" marL="285750" marR="0" rtl="0" algn="l">
              <a:lnSpc>
                <a:spcPct val="15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Videos, books and media </a:t>
            </a:r>
            <a:endParaRPr/>
          </a:p>
          <a:p>
            <a:pPr indent="-285750" lvl="0" marL="285750" marR="0" rtl="0" algn="l">
              <a:lnSpc>
                <a:spcPct val="15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Latest news and research </a:t>
            </a:r>
            <a:endParaRPr/>
          </a:p>
          <a:p>
            <a:pPr indent="-158750" lvl="0" marL="285750" marR="0" rtl="0" algn="l">
              <a:lnSpc>
                <a:spcPct val="15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165" name="Google Shape;165;p4"/>
          <p:cNvSpPr/>
          <p:nvPr/>
        </p:nvSpPr>
        <p:spPr>
          <a:xfrm>
            <a:off x="2988072" y="213443"/>
            <a:ext cx="316785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77FF"/>
              </a:buClr>
              <a:buSzPts val="3200"/>
              <a:buFont typeface="Calibri"/>
              <a:buNone/>
            </a:pPr>
            <a:r>
              <a:rPr b="1" i="0" lang="en-GB" sz="3200" u="none" cap="none" strike="noStrike">
                <a:solidFill>
                  <a:srgbClr val="1177FF"/>
                </a:solidFill>
                <a:latin typeface="Calibri"/>
                <a:ea typeface="Calibri"/>
                <a:cs typeface="Calibri"/>
                <a:sym typeface="Calibri"/>
              </a:rPr>
              <a:t>Nacoa Resources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5"/>
          <p:cNvSpPr txBox="1"/>
          <p:nvPr>
            <p:ph idx="1" type="body"/>
          </p:nvPr>
        </p:nvSpPr>
        <p:spPr>
          <a:xfrm>
            <a:off x="1485900" y="1431511"/>
            <a:ext cx="6172200" cy="3725681"/>
          </a:xfrm>
          <a:prstGeom prst="rect">
            <a:avLst/>
          </a:prstGeom>
          <a:noFill/>
          <a:ln>
            <a:noFill/>
          </a:ln>
        </p:spPr>
        <p:txBody>
          <a:bodyPr anchorCtr="0" anchor="t" bIns="91425" lIns="91425" spcFirstLastPara="1" rIns="91425" wrap="square" tIns="91425">
            <a:noAutofit/>
          </a:bodyPr>
          <a:lstStyle/>
          <a:p>
            <a:pPr indent="-257175" lvl="0" marL="257175" rtl="0" algn="ctr">
              <a:spcBef>
                <a:spcPts val="0"/>
              </a:spcBef>
              <a:spcAft>
                <a:spcPts val="0"/>
              </a:spcAft>
              <a:buNone/>
            </a:pPr>
            <a:r>
              <a:t/>
            </a:r>
            <a:endParaRPr sz="2250">
              <a:latin typeface="Calibri"/>
              <a:ea typeface="Calibri"/>
              <a:cs typeface="Calibri"/>
              <a:sym typeface="Calibri"/>
            </a:endParaRPr>
          </a:p>
          <a:p>
            <a:pPr indent="-257175" lvl="0" marL="257175" rtl="0" algn="ctr">
              <a:spcBef>
                <a:spcPts val="450"/>
              </a:spcBef>
              <a:spcAft>
                <a:spcPts val="0"/>
              </a:spcAft>
              <a:buNone/>
            </a:pPr>
            <a:r>
              <a:t/>
            </a:r>
            <a:endParaRPr sz="2250">
              <a:latin typeface="Arial"/>
              <a:ea typeface="Arial"/>
              <a:cs typeface="Arial"/>
              <a:sym typeface="Arial"/>
            </a:endParaRPr>
          </a:p>
        </p:txBody>
      </p:sp>
      <p:sp>
        <p:nvSpPr>
          <p:cNvPr id="172" name="Google Shape;172;p5"/>
          <p:cNvSpPr/>
          <p:nvPr/>
        </p:nvSpPr>
        <p:spPr>
          <a:xfrm>
            <a:off x="2726783" y="332656"/>
            <a:ext cx="369043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77FF"/>
              </a:buClr>
              <a:buSzPts val="3200"/>
              <a:buFont typeface="Calibri"/>
              <a:buNone/>
            </a:pPr>
            <a:r>
              <a:rPr b="1" i="0" lang="en-GB" sz="3200" u="none" cap="none" strike="noStrike">
                <a:solidFill>
                  <a:srgbClr val="1177FF"/>
                </a:solidFill>
                <a:latin typeface="Calibri"/>
                <a:ea typeface="Calibri"/>
                <a:cs typeface="Calibri"/>
                <a:sym typeface="Calibri"/>
              </a:rPr>
              <a:t>Nacoa model of care</a:t>
            </a:r>
            <a:endParaRPr b="0" i="0" sz="1400" u="none" cap="none" strike="noStrike">
              <a:solidFill>
                <a:srgbClr val="000000"/>
              </a:solidFill>
              <a:latin typeface="Arial"/>
              <a:ea typeface="Arial"/>
              <a:cs typeface="Arial"/>
              <a:sym typeface="Arial"/>
            </a:endParaRPr>
          </a:p>
        </p:txBody>
      </p:sp>
      <p:sp>
        <p:nvSpPr>
          <p:cNvPr id="173" name="Google Shape;173;p5"/>
          <p:cNvSpPr/>
          <p:nvPr/>
        </p:nvSpPr>
        <p:spPr>
          <a:xfrm>
            <a:off x="251520" y="902174"/>
            <a:ext cx="6912768"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Alcohol dependency is a family illness</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1 in 5 children in the UK live with a parent who drinks hazardously</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Previous research suggests that children affected are:</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6 times more likely to witness domestic violence</a:t>
            </a:r>
            <a:endParaRPr/>
          </a:p>
          <a:p>
            <a:pPr indent="-2857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5 times more likely to develop an eating problem</a:t>
            </a:r>
            <a:endParaRPr/>
          </a:p>
          <a:p>
            <a:pPr indent="-2857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3 times more likely to consider suicide</a:t>
            </a:r>
            <a:endParaRPr/>
          </a:p>
          <a:p>
            <a:pPr indent="-2857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2 times more likely to experience difficulties at school</a:t>
            </a:r>
            <a:endParaRPr/>
          </a:p>
          <a:p>
            <a:pPr indent="-2857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2 times more likely to develop alcohol dependency or addiction</a:t>
            </a:r>
            <a:endParaRPr/>
          </a:p>
          <a:p>
            <a:pPr indent="-2857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2 times more likely to be in trouble with the police</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Nacoa has a Person-centred Approach, which means we want children to have the help and support they need, even if their parent continues to drink’</a:t>
            </a:r>
            <a:endParaRPr/>
          </a:p>
        </p:txBody>
      </p:sp>
      <p:pic>
        <p:nvPicPr>
          <p:cNvPr id="174" name="Google Shape;174;p5"/>
          <p:cNvPicPr preferRelativeResize="0"/>
          <p:nvPr/>
        </p:nvPicPr>
        <p:blipFill rotWithShape="1">
          <a:blip r:embed="rId3">
            <a:alphaModFix/>
          </a:blip>
          <a:srcRect b="0" l="0" r="0" t="0"/>
          <a:stretch/>
        </p:blipFill>
        <p:spPr>
          <a:xfrm>
            <a:off x="6251619" y="2020060"/>
            <a:ext cx="2640861" cy="13883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6"/>
          <p:cNvSpPr txBox="1"/>
          <p:nvPr>
            <p:ph idx="1" type="body"/>
          </p:nvPr>
        </p:nvSpPr>
        <p:spPr>
          <a:xfrm>
            <a:off x="1485900" y="1431511"/>
            <a:ext cx="6172200" cy="3725681"/>
          </a:xfrm>
          <a:prstGeom prst="rect">
            <a:avLst/>
          </a:prstGeom>
          <a:noFill/>
          <a:ln>
            <a:noFill/>
          </a:ln>
        </p:spPr>
        <p:txBody>
          <a:bodyPr anchorCtr="0" anchor="t" bIns="91425" lIns="91425" spcFirstLastPara="1" rIns="91425" wrap="square" tIns="91425">
            <a:noAutofit/>
          </a:bodyPr>
          <a:lstStyle/>
          <a:p>
            <a:pPr indent="-257175" lvl="0" marL="257175" rtl="0" algn="ctr">
              <a:spcBef>
                <a:spcPts val="0"/>
              </a:spcBef>
              <a:spcAft>
                <a:spcPts val="0"/>
              </a:spcAft>
              <a:buNone/>
            </a:pPr>
            <a:r>
              <a:t/>
            </a:r>
            <a:endParaRPr sz="2250">
              <a:latin typeface="Calibri"/>
              <a:ea typeface="Calibri"/>
              <a:cs typeface="Calibri"/>
              <a:sym typeface="Calibri"/>
            </a:endParaRPr>
          </a:p>
          <a:p>
            <a:pPr indent="-257175" lvl="0" marL="257175" rtl="0" algn="ctr">
              <a:spcBef>
                <a:spcPts val="450"/>
              </a:spcBef>
              <a:spcAft>
                <a:spcPts val="0"/>
              </a:spcAft>
              <a:buNone/>
            </a:pPr>
            <a:r>
              <a:t/>
            </a:r>
            <a:endParaRPr sz="2250">
              <a:latin typeface="Arial"/>
              <a:ea typeface="Arial"/>
              <a:cs typeface="Arial"/>
              <a:sym typeface="Arial"/>
            </a:endParaRPr>
          </a:p>
        </p:txBody>
      </p:sp>
      <p:sp>
        <p:nvSpPr>
          <p:cNvPr id="181" name="Google Shape;181;p6"/>
          <p:cNvSpPr/>
          <p:nvPr/>
        </p:nvSpPr>
        <p:spPr>
          <a:xfrm>
            <a:off x="1968562" y="451706"/>
            <a:ext cx="467628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77FF"/>
              </a:buClr>
              <a:buSzPts val="3200"/>
              <a:buFont typeface="Calibri"/>
              <a:buNone/>
            </a:pPr>
            <a:r>
              <a:rPr b="1" i="0" lang="en-GB" sz="3200" u="none" cap="none" strike="noStrike">
                <a:solidFill>
                  <a:srgbClr val="1177FF"/>
                </a:solidFill>
                <a:latin typeface="Calibri"/>
                <a:ea typeface="Calibri"/>
                <a:cs typeface="Calibri"/>
                <a:sym typeface="Calibri"/>
              </a:rPr>
              <a:t>Alcohol: The Family Illness</a:t>
            </a:r>
            <a:endParaRPr b="0" i="0" sz="1400" u="none" cap="none" strike="noStrike">
              <a:solidFill>
                <a:srgbClr val="000000"/>
              </a:solidFill>
              <a:latin typeface="Arial"/>
              <a:ea typeface="Arial"/>
              <a:cs typeface="Arial"/>
              <a:sym typeface="Arial"/>
            </a:endParaRPr>
          </a:p>
        </p:txBody>
      </p:sp>
      <p:sp>
        <p:nvSpPr>
          <p:cNvPr id="182" name="Google Shape;182;p6"/>
          <p:cNvSpPr/>
          <p:nvPr/>
        </p:nvSpPr>
        <p:spPr>
          <a:xfrm>
            <a:off x="467544" y="1464595"/>
            <a:ext cx="7704856" cy="3088025"/>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Parents don't intentionally become dysfunctional, but they change how they act to deal with alcohol problems and the stigma that can come with it. Families may develop certain ways of handling these:</a:t>
            </a:r>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Feelings of guilt and shame — feeling like they are to blame</a:t>
            </a:r>
            <a:endParaRPr/>
          </a:p>
          <a:p>
            <a:pPr indent="-285750" lvl="0" marL="285750" marR="0" rtl="0" algn="just">
              <a:lnSpc>
                <a:spcPct val="15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Developing unhealthy defences to deal with emotional pain</a:t>
            </a:r>
            <a:endParaRPr/>
          </a:p>
          <a:p>
            <a:pPr indent="-285750" lvl="0" marL="285750" marR="0" rtl="0" algn="just">
              <a:lnSpc>
                <a:spcPct val="15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Being unable to identify or express feelings or trust </a:t>
            </a:r>
            <a:endParaRPr/>
          </a:p>
          <a:p>
            <a:pPr indent="-285750" lvl="0" marL="285750" marR="0" rtl="0" algn="just">
              <a:lnSpc>
                <a:spcPct val="15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Find close and personal relationships difficult</a:t>
            </a:r>
            <a:endParaRPr/>
          </a:p>
          <a:p>
            <a:pPr indent="-285750" lvl="0" marL="285750" marR="0" rtl="0" algn="just">
              <a:lnSpc>
                <a:spcPct val="15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Deny and/or minimise past and current problems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7"/>
          <p:cNvSpPr txBox="1"/>
          <p:nvPr>
            <p:ph type="title"/>
          </p:nvPr>
        </p:nvSpPr>
        <p:spPr>
          <a:xfrm>
            <a:off x="2627784" y="34317"/>
            <a:ext cx="3538736" cy="1143000"/>
          </a:xfrm>
          <a:prstGeom prst="rect">
            <a:avLst/>
          </a:prstGeom>
          <a:noFill/>
          <a:ln>
            <a:noFill/>
          </a:ln>
        </p:spPr>
        <p:txBody>
          <a:bodyPr anchorCtr="0" anchor="b" bIns="91425" lIns="91425" spcFirstLastPara="1" rIns="91425" wrap="square" tIns="91425">
            <a:noAutofit/>
          </a:bodyPr>
          <a:lstStyle/>
          <a:p>
            <a:pPr indent="228600" lvl="0" marL="0" rtl="0" algn="ctr">
              <a:spcBef>
                <a:spcPts val="0"/>
              </a:spcBef>
              <a:spcAft>
                <a:spcPts val="0"/>
              </a:spcAft>
              <a:buClr>
                <a:srgbClr val="000000"/>
              </a:buClr>
              <a:buSzPts val="2700"/>
              <a:buNone/>
            </a:pPr>
            <a:br>
              <a:rPr lang="en-GB"/>
            </a:br>
            <a:endParaRPr>
              <a:latin typeface="Arial"/>
              <a:ea typeface="Arial"/>
              <a:cs typeface="Arial"/>
              <a:sym typeface="Arial"/>
            </a:endParaRPr>
          </a:p>
        </p:txBody>
      </p:sp>
      <p:sp>
        <p:nvSpPr>
          <p:cNvPr id="189" name="Google Shape;189;p7"/>
          <p:cNvSpPr txBox="1"/>
          <p:nvPr>
            <p:ph idx="1" type="body"/>
          </p:nvPr>
        </p:nvSpPr>
        <p:spPr>
          <a:xfrm>
            <a:off x="457200" y="944695"/>
            <a:ext cx="8229600" cy="4967288"/>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sz="1400">
                <a:latin typeface="Arial"/>
                <a:ea typeface="Arial"/>
                <a:cs typeface="Arial"/>
                <a:sym typeface="Arial"/>
              </a:rPr>
              <a:t>You cannot change or control your parent’s drinking, but you can, with help, find ways to feel better.</a:t>
            </a:r>
            <a:endParaRPr/>
          </a:p>
          <a:p>
            <a:pPr indent="0" lvl="0" marL="0" rtl="0" algn="ctr">
              <a:lnSpc>
                <a:spcPct val="150000"/>
              </a:lnSpc>
              <a:spcBef>
                <a:spcPts val="600"/>
              </a:spcBef>
              <a:spcAft>
                <a:spcPts val="0"/>
              </a:spcAft>
              <a:buNone/>
            </a:pPr>
            <a:r>
              <a:rPr lang="en-GB" sz="1400">
                <a:latin typeface="Arial"/>
                <a:ea typeface="Arial"/>
                <a:cs typeface="Arial"/>
                <a:sym typeface="Arial"/>
              </a:rPr>
              <a:t>It’s OK to talk about how you feel, talking is not being disloyal to your parents.</a:t>
            </a:r>
            <a:endParaRPr/>
          </a:p>
          <a:p>
            <a:pPr indent="0" lvl="0" marL="0" rtl="0" algn="ctr">
              <a:lnSpc>
                <a:spcPct val="150000"/>
              </a:lnSpc>
              <a:spcBef>
                <a:spcPts val="600"/>
              </a:spcBef>
              <a:spcAft>
                <a:spcPts val="0"/>
              </a:spcAft>
              <a:buNone/>
            </a:pPr>
            <a:r>
              <a:t/>
            </a:r>
            <a:endParaRPr sz="1400">
              <a:latin typeface="Arial"/>
              <a:ea typeface="Arial"/>
              <a:cs typeface="Arial"/>
              <a:sym typeface="Arial"/>
            </a:endParaRPr>
          </a:p>
          <a:p>
            <a:pPr indent="0" lvl="0" marL="0" rtl="0" algn="l">
              <a:lnSpc>
                <a:spcPct val="150000"/>
              </a:lnSpc>
              <a:spcBef>
                <a:spcPts val="600"/>
              </a:spcBef>
              <a:spcAft>
                <a:spcPts val="0"/>
              </a:spcAft>
              <a:buNone/>
            </a:pPr>
            <a:r>
              <a:rPr lang="en-GB" sz="1400">
                <a:latin typeface="Arial"/>
                <a:ea typeface="Arial"/>
                <a:cs typeface="Arial"/>
                <a:sym typeface="Arial"/>
              </a:rPr>
              <a:t>Remember:</a:t>
            </a:r>
            <a:endParaRPr/>
          </a:p>
          <a:p>
            <a:pPr indent="-457200" lvl="0" marL="457200" rtl="0" algn="l">
              <a:lnSpc>
                <a:spcPct val="150000"/>
              </a:lnSpc>
              <a:spcBef>
                <a:spcPts val="600"/>
              </a:spcBef>
              <a:spcAft>
                <a:spcPts val="0"/>
              </a:spcAft>
              <a:buClr>
                <a:srgbClr val="000000"/>
              </a:buClr>
              <a:buSzPts val="2338"/>
              <a:buFont typeface="Arial"/>
              <a:buChar char="-"/>
            </a:pPr>
            <a:r>
              <a:rPr lang="en-GB" sz="1400">
                <a:latin typeface="Arial"/>
                <a:ea typeface="Arial"/>
                <a:cs typeface="Arial"/>
                <a:sym typeface="Arial"/>
              </a:rPr>
              <a:t>You are not alone. </a:t>
            </a:r>
            <a:endParaRPr/>
          </a:p>
          <a:p>
            <a:pPr indent="-457200" lvl="0" marL="457200" rtl="0" algn="just">
              <a:lnSpc>
                <a:spcPct val="150000"/>
              </a:lnSpc>
              <a:spcBef>
                <a:spcPts val="600"/>
              </a:spcBef>
              <a:spcAft>
                <a:spcPts val="0"/>
              </a:spcAft>
              <a:buClr>
                <a:srgbClr val="000000"/>
              </a:buClr>
              <a:buSzPts val="2338"/>
              <a:buFont typeface="Arial"/>
              <a:buChar char="-"/>
            </a:pPr>
            <a:r>
              <a:rPr lang="en-GB" sz="1400">
                <a:latin typeface="Arial"/>
                <a:ea typeface="Arial"/>
                <a:cs typeface="Arial"/>
                <a:sym typeface="Arial"/>
              </a:rPr>
              <a:t>You are not responsible for your parent’s drinking. </a:t>
            </a:r>
            <a:endParaRPr/>
          </a:p>
          <a:p>
            <a:pPr indent="-457200" lvl="0" marL="457200" rtl="0" algn="l">
              <a:lnSpc>
                <a:spcPct val="150000"/>
              </a:lnSpc>
              <a:spcBef>
                <a:spcPts val="600"/>
              </a:spcBef>
              <a:spcAft>
                <a:spcPts val="0"/>
              </a:spcAft>
              <a:buClr>
                <a:srgbClr val="000000"/>
              </a:buClr>
              <a:buSzPts val="2338"/>
              <a:buFont typeface="Arial"/>
              <a:buChar char="-"/>
            </a:pPr>
            <a:r>
              <a:rPr lang="en-GB" sz="1400">
                <a:latin typeface="Arial"/>
                <a:ea typeface="Arial"/>
                <a:cs typeface="Arial"/>
                <a:sym typeface="Arial"/>
              </a:rPr>
              <a:t>You did not cause it and you can’t control it. </a:t>
            </a:r>
            <a:endParaRPr/>
          </a:p>
          <a:p>
            <a:pPr indent="-457200" lvl="0" marL="457200" rtl="0" algn="l">
              <a:lnSpc>
                <a:spcPct val="150000"/>
              </a:lnSpc>
              <a:spcBef>
                <a:spcPts val="600"/>
              </a:spcBef>
              <a:spcAft>
                <a:spcPts val="0"/>
              </a:spcAft>
              <a:buClr>
                <a:srgbClr val="000000"/>
              </a:buClr>
              <a:buSzPts val="2338"/>
              <a:buFont typeface="Arial"/>
              <a:buChar char="-"/>
            </a:pPr>
            <a:r>
              <a:rPr lang="en-GB" sz="1400">
                <a:latin typeface="Arial"/>
                <a:ea typeface="Arial"/>
                <a:cs typeface="Arial"/>
                <a:sym typeface="Arial"/>
              </a:rPr>
              <a:t>There are people who can help.</a:t>
            </a:r>
            <a:endParaRPr/>
          </a:p>
          <a:p>
            <a:pPr indent="-457200" lvl="0" marL="457200" rtl="0" algn="l">
              <a:lnSpc>
                <a:spcPct val="150000"/>
              </a:lnSpc>
              <a:spcBef>
                <a:spcPts val="600"/>
              </a:spcBef>
              <a:spcAft>
                <a:spcPts val="0"/>
              </a:spcAft>
              <a:buClr>
                <a:srgbClr val="000000"/>
              </a:buClr>
              <a:buSzPts val="2338"/>
              <a:buFont typeface="Arial"/>
              <a:buChar char="-"/>
            </a:pPr>
            <a:r>
              <a:rPr lang="en-GB" sz="1400">
                <a:latin typeface="Arial"/>
                <a:ea typeface="Arial"/>
                <a:cs typeface="Arial"/>
                <a:sym typeface="Arial"/>
              </a:rPr>
              <a:t>It’s OK to talk about how you are feeling.</a:t>
            </a:r>
            <a:endParaRPr/>
          </a:p>
          <a:p>
            <a:pPr indent="-457200" lvl="0" marL="457200" rtl="0" algn="l">
              <a:lnSpc>
                <a:spcPct val="150000"/>
              </a:lnSpc>
              <a:spcBef>
                <a:spcPts val="600"/>
              </a:spcBef>
              <a:spcAft>
                <a:spcPts val="0"/>
              </a:spcAft>
              <a:buClr>
                <a:srgbClr val="000000"/>
              </a:buClr>
              <a:buSzPts val="2338"/>
              <a:buFont typeface="Arial"/>
              <a:buChar char="-"/>
            </a:pPr>
            <a:r>
              <a:rPr lang="en-GB" sz="1400">
                <a:latin typeface="Arial"/>
                <a:ea typeface="Arial"/>
                <a:cs typeface="Arial"/>
                <a:sym typeface="Arial"/>
              </a:rPr>
              <a:t>Do things you enjoy  </a:t>
            </a:r>
            <a:endParaRPr/>
          </a:p>
          <a:p>
            <a:pPr indent="-266319" lvl="0" marL="457200" rtl="0" algn="l">
              <a:lnSpc>
                <a:spcPct val="150000"/>
              </a:lnSpc>
              <a:spcBef>
                <a:spcPts val="600"/>
              </a:spcBef>
              <a:spcAft>
                <a:spcPts val="0"/>
              </a:spcAft>
              <a:buClr>
                <a:srgbClr val="000000"/>
              </a:buClr>
              <a:buSzPts val="3006"/>
              <a:buFont typeface="Arial"/>
              <a:buNone/>
            </a:pPr>
            <a:r>
              <a:t/>
            </a:r>
            <a:endParaRPr sz="1800">
              <a:latin typeface="Arial"/>
              <a:ea typeface="Arial"/>
              <a:cs typeface="Arial"/>
              <a:sym typeface="Arial"/>
            </a:endParaRPr>
          </a:p>
          <a:p>
            <a:pPr indent="-266319" lvl="0" marL="457200" rtl="0" algn="l">
              <a:lnSpc>
                <a:spcPct val="150000"/>
              </a:lnSpc>
              <a:spcBef>
                <a:spcPts val="600"/>
              </a:spcBef>
              <a:spcAft>
                <a:spcPts val="0"/>
              </a:spcAft>
              <a:buClr>
                <a:srgbClr val="000000"/>
              </a:buClr>
              <a:buSzPts val="3006"/>
              <a:buFont typeface="Arial"/>
              <a:buNone/>
            </a:pPr>
            <a:r>
              <a:t/>
            </a:r>
            <a:endParaRPr sz="1800">
              <a:latin typeface="Arial"/>
              <a:ea typeface="Arial"/>
              <a:cs typeface="Arial"/>
              <a:sym typeface="Arial"/>
            </a:endParaRPr>
          </a:p>
        </p:txBody>
      </p:sp>
      <p:sp>
        <p:nvSpPr>
          <p:cNvPr id="190" name="Google Shape;190;p7"/>
          <p:cNvSpPr/>
          <p:nvPr/>
        </p:nvSpPr>
        <p:spPr>
          <a:xfrm>
            <a:off x="3158792" y="385761"/>
            <a:ext cx="2826415" cy="584775"/>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1177FF"/>
              </a:buClr>
              <a:buSzPts val="3200"/>
              <a:buFont typeface="Calibri"/>
              <a:buNone/>
            </a:pPr>
            <a:r>
              <a:rPr b="1" i="0" lang="en-GB" sz="3200" u="none" cap="none" strike="noStrike">
                <a:solidFill>
                  <a:srgbClr val="1177FF"/>
                </a:solidFill>
                <a:latin typeface="Calibri"/>
                <a:ea typeface="Calibri"/>
                <a:cs typeface="Calibri"/>
                <a:sym typeface="Calibri"/>
              </a:rPr>
              <a:t>What can I do?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8"/>
          <p:cNvSpPr txBox="1"/>
          <p:nvPr>
            <p:ph idx="1" type="body"/>
          </p:nvPr>
        </p:nvSpPr>
        <p:spPr>
          <a:xfrm>
            <a:off x="539552" y="188640"/>
            <a:ext cx="7406580" cy="3725681"/>
          </a:xfrm>
          <a:prstGeom prst="rect">
            <a:avLst/>
          </a:prstGeom>
          <a:noFill/>
          <a:ln>
            <a:noFill/>
          </a:ln>
        </p:spPr>
        <p:txBody>
          <a:bodyPr anchorCtr="0" anchor="t" bIns="91425" lIns="91425" spcFirstLastPara="1" rIns="91425" wrap="square" tIns="91425">
            <a:noAutofit/>
          </a:bodyPr>
          <a:lstStyle/>
          <a:p>
            <a:pPr indent="-257175" lvl="0" marL="257175" rtl="0" algn="ctr">
              <a:lnSpc>
                <a:spcPct val="150000"/>
              </a:lnSpc>
              <a:spcBef>
                <a:spcPts val="0"/>
              </a:spcBef>
              <a:spcAft>
                <a:spcPts val="0"/>
              </a:spcAft>
              <a:buNone/>
            </a:pPr>
            <a:r>
              <a:rPr b="1" lang="en-GB" sz="3200">
                <a:solidFill>
                  <a:srgbClr val="1177FF"/>
                </a:solidFill>
                <a:latin typeface="Calibri"/>
                <a:ea typeface="Calibri"/>
                <a:cs typeface="Calibri"/>
                <a:sym typeface="Calibri"/>
              </a:rPr>
              <a:t>     </a:t>
            </a:r>
            <a:r>
              <a:rPr b="1" lang="en-GB" sz="6000">
                <a:solidFill>
                  <a:srgbClr val="1177FF"/>
                </a:solidFill>
                <a:latin typeface="Calibri"/>
                <a:ea typeface="Calibri"/>
                <a:cs typeface="Calibri"/>
                <a:sym typeface="Calibri"/>
              </a:rPr>
              <a:t>Activity! </a:t>
            </a:r>
            <a:endParaRPr/>
          </a:p>
          <a:p>
            <a:pPr indent="-257175" lvl="0" marL="257175" rtl="0" algn="ctr">
              <a:lnSpc>
                <a:spcPct val="150000"/>
              </a:lnSpc>
              <a:spcBef>
                <a:spcPts val="450"/>
              </a:spcBef>
              <a:spcAft>
                <a:spcPts val="0"/>
              </a:spcAft>
              <a:buNone/>
            </a:pPr>
            <a:r>
              <a:t/>
            </a:r>
            <a:endParaRPr sz="3200">
              <a:latin typeface="Calibri"/>
              <a:ea typeface="Calibri"/>
              <a:cs typeface="Calibri"/>
              <a:sym typeface="Calibri"/>
            </a:endParaRPr>
          </a:p>
          <a:p>
            <a:pPr indent="-257175" lvl="0" marL="257175" rtl="0" algn="ctr">
              <a:spcBef>
                <a:spcPts val="450"/>
              </a:spcBef>
              <a:spcAft>
                <a:spcPts val="0"/>
              </a:spcAft>
              <a:buNone/>
            </a:pPr>
            <a:r>
              <a:t/>
            </a:r>
            <a:endParaRPr sz="2250">
              <a:latin typeface="Arial"/>
              <a:ea typeface="Arial"/>
              <a:cs typeface="Arial"/>
              <a:sym typeface="Arial"/>
            </a:endParaRPr>
          </a:p>
        </p:txBody>
      </p:sp>
      <p:sp>
        <p:nvSpPr>
          <p:cNvPr id="197" name="Google Shape;197;p8"/>
          <p:cNvSpPr txBox="1"/>
          <p:nvPr/>
        </p:nvSpPr>
        <p:spPr>
          <a:xfrm>
            <a:off x="457200" y="1704045"/>
            <a:ext cx="8229600" cy="4967288"/>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5344"/>
              <a:buFont typeface="Calibri"/>
              <a:buNone/>
            </a:pPr>
            <a:r>
              <a:rPr b="1" i="0" lang="en-GB" sz="3200" u="none" cap="none" strike="noStrike">
                <a:solidFill>
                  <a:srgbClr val="000000"/>
                </a:solidFill>
                <a:latin typeface="Calibri"/>
                <a:ea typeface="Calibri"/>
                <a:cs typeface="Calibri"/>
                <a:sym typeface="Calibri"/>
              </a:rPr>
              <a:t>Discuss in groups how you could help a friend whose parent drinks too much. </a:t>
            </a:r>
            <a:endParaRPr b="0" i="0" sz="1800" u="none" cap="none" strike="noStrike">
              <a:solidFill>
                <a:srgbClr val="000000"/>
              </a:solidFill>
              <a:latin typeface="Arial"/>
              <a:ea typeface="Arial"/>
              <a:cs typeface="Arial"/>
              <a:sym typeface="Arial"/>
            </a:endParaRPr>
          </a:p>
          <a:p>
            <a:pPr indent="-266319" lvl="0" marL="457200" marR="0" rtl="0" algn="l">
              <a:lnSpc>
                <a:spcPct val="150000"/>
              </a:lnSpc>
              <a:spcBef>
                <a:spcPts val="600"/>
              </a:spcBef>
              <a:spcAft>
                <a:spcPts val="0"/>
              </a:spcAft>
              <a:buClr>
                <a:srgbClr val="000000"/>
              </a:buClr>
              <a:buSzPts val="3006"/>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9"/>
          <p:cNvSpPr txBox="1"/>
          <p:nvPr>
            <p:ph idx="1" type="body"/>
          </p:nvPr>
        </p:nvSpPr>
        <p:spPr>
          <a:xfrm>
            <a:off x="70992" y="332656"/>
            <a:ext cx="9073008" cy="3725681"/>
          </a:xfrm>
          <a:prstGeom prst="rect">
            <a:avLst/>
          </a:prstGeom>
          <a:noFill/>
          <a:ln>
            <a:noFill/>
          </a:ln>
        </p:spPr>
        <p:txBody>
          <a:bodyPr anchorCtr="0" anchor="t" bIns="91425" lIns="91425" spcFirstLastPara="1" rIns="91425" wrap="square" tIns="91425">
            <a:noAutofit/>
          </a:bodyPr>
          <a:lstStyle/>
          <a:p>
            <a:pPr indent="-257175" lvl="0" marL="257175" rtl="0" algn="ctr">
              <a:spcBef>
                <a:spcPts val="0"/>
              </a:spcBef>
              <a:spcAft>
                <a:spcPts val="0"/>
              </a:spcAft>
              <a:buNone/>
            </a:pPr>
            <a:r>
              <a:rPr b="1" lang="en-GB" sz="3200">
                <a:solidFill>
                  <a:srgbClr val="1177FF"/>
                </a:solidFill>
                <a:latin typeface="Calibri"/>
                <a:ea typeface="Calibri"/>
                <a:cs typeface="Calibri"/>
                <a:sym typeface="Calibri"/>
              </a:rPr>
              <a:t>More Information</a:t>
            </a:r>
            <a:endParaRPr b="1" sz="3200">
              <a:solidFill>
                <a:srgbClr val="1177FF"/>
              </a:solidFill>
              <a:latin typeface="Calibri"/>
              <a:ea typeface="Calibri"/>
              <a:cs typeface="Calibri"/>
              <a:sym typeface="Calibri"/>
            </a:endParaRPr>
          </a:p>
          <a:p>
            <a:pPr indent="-342900" lvl="0" marL="342900" rtl="0" algn="l">
              <a:spcBef>
                <a:spcPts val="1200"/>
              </a:spcBef>
              <a:spcAft>
                <a:spcPts val="0"/>
              </a:spcAft>
              <a:buNone/>
            </a:pPr>
            <a:r>
              <a:rPr lang="en-GB" sz="2600">
                <a:latin typeface="Calibri"/>
                <a:ea typeface="Calibri"/>
                <a:cs typeface="Calibri"/>
                <a:sym typeface="Calibri"/>
              </a:rPr>
              <a:t>Read our website </a:t>
            </a:r>
            <a:r>
              <a:rPr b="1" lang="en-GB" sz="2600">
                <a:latin typeface="Calibri"/>
                <a:ea typeface="Calibri"/>
                <a:cs typeface="Calibri"/>
                <a:sym typeface="Calibri"/>
              </a:rPr>
              <a:t>nacoa.org.uk</a:t>
            </a:r>
            <a:endParaRPr/>
          </a:p>
          <a:p>
            <a:pPr indent="-342900" lvl="0" marL="342900" rtl="0" algn="l">
              <a:spcBef>
                <a:spcPts val="600"/>
              </a:spcBef>
              <a:spcAft>
                <a:spcPts val="0"/>
              </a:spcAft>
              <a:buClr>
                <a:srgbClr val="000000"/>
              </a:buClr>
              <a:buSzPts val="2600"/>
              <a:buFont typeface="Arial"/>
              <a:buChar char="•"/>
            </a:pPr>
            <a:r>
              <a:rPr lang="en-GB" sz="2600">
                <a:latin typeface="Calibri"/>
                <a:ea typeface="Calibri"/>
                <a:cs typeface="Calibri"/>
                <a:sym typeface="Calibri"/>
              </a:rPr>
              <a:t>Real life stories</a:t>
            </a:r>
            <a:endParaRPr/>
          </a:p>
          <a:p>
            <a:pPr indent="-342900" lvl="0" marL="342900" rtl="0" algn="l">
              <a:spcBef>
                <a:spcPts val="600"/>
              </a:spcBef>
              <a:spcAft>
                <a:spcPts val="0"/>
              </a:spcAft>
              <a:buClr>
                <a:srgbClr val="000000"/>
              </a:buClr>
              <a:buSzPts val="2600"/>
              <a:buFont typeface="Arial"/>
              <a:buChar char="•"/>
            </a:pPr>
            <a:r>
              <a:rPr lang="en-GB" sz="2600">
                <a:latin typeface="Calibri"/>
                <a:ea typeface="Calibri"/>
                <a:cs typeface="Calibri"/>
                <a:sym typeface="Calibri"/>
              </a:rPr>
              <a:t>Help &amp; advice</a:t>
            </a:r>
            <a:endParaRPr/>
          </a:p>
          <a:p>
            <a:pPr indent="-342900" lvl="0" marL="342900" rtl="0" algn="l">
              <a:spcBef>
                <a:spcPts val="600"/>
              </a:spcBef>
              <a:spcAft>
                <a:spcPts val="0"/>
              </a:spcAft>
              <a:buClr>
                <a:srgbClr val="000000"/>
              </a:buClr>
              <a:buSzPts val="2600"/>
              <a:buFont typeface="Arial"/>
              <a:buChar char="•"/>
            </a:pPr>
            <a:r>
              <a:rPr lang="en-GB" sz="2600">
                <a:latin typeface="Calibri"/>
                <a:ea typeface="Calibri"/>
                <a:cs typeface="Calibri"/>
                <a:sym typeface="Calibri"/>
              </a:rPr>
              <a:t>Publications</a:t>
            </a:r>
            <a:endParaRPr/>
          </a:p>
          <a:p>
            <a:pPr indent="-342900" lvl="0" marL="342900" rtl="0" algn="l">
              <a:spcBef>
                <a:spcPts val="600"/>
              </a:spcBef>
              <a:spcAft>
                <a:spcPts val="0"/>
              </a:spcAft>
              <a:buClr>
                <a:srgbClr val="000000"/>
              </a:buClr>
              <a:buSzPts val="2600"/>
              <a:buFont typeface="Arial"/>
              <a:buChar char="•"/>
            </a:pPr>
            <a:r>
              <a:rPr lang="en-GB" sz="2600">
                <a:latin typeface="Calibri"/>
                <a:ea typeface="Calibri"/>
                <a:cs typeface="Calibri"/>
                <a:sym typeface="Calibri"/>
              </a:rPr>
              <a:t>Facts &amp; figures</a:t>
            </a:r>
            <a:endParaRPr/>
          </a:p>
          <a:p>
            <a:pPr indent="-342900" lvl="0" marL="342900" rtl="0" algn="l">
              <a:spcBef>
                <a:spcPts val="600"/>
              </a:spcBef>
              <a:spcAft>
                <a:spcPts val="0"/>
              </a:spcAft>
              <a:buClr>
                <a:srgbClr val="000000"/>
              </a:buClr>
              <a:buSzPts val="2600"/>
              <a:buFont typeface="Arial"/>
              <a:buChar char="•"/>
            </a:pPr>
            <a:r>
              <a:rPr lang="en-GB" sz="2600">
                <a:latin typeface="Calibri"/>
                <a:ea typeface="Calibri"/>
                <a:cs typeface="Calibri"/>
                <a:sym typeface="Calibri"/>
              </a:rPr>
              <a:t>Message boards</a:t>
            </a:r>
            <a:endParaRPr/>
          </a:p>
          <a:p>
            <a:pPr indent="-177800" lvl="0" marL="342900" rtl="0" algn="l">
              <a:spcBef>
                <a:spcPts val="600"/>
              </a:spcBef>
              <a:spcAft>
                <a:spcPts val="0"/>
              </a:spcAft>
              <a:buClr>
                <a:srgbClr val="000000"/>
              </a:buClr>
              <a:buSzPts val="2600"/>
              <a:buFont typeface="Arial"/>
              <a:buNone/>
            </a:pPr>
            <a:r>
              <a:t/>
            </a:r>
            <a:endParaRPr sz="2600">
              <a:latin typeface="Calibri"/>
              <a:ea typeface="Calibri"/>
              <a:cs typeface="Calibri"/>
              <a:sym typeface="Calibri"/>
            </a:endParaRPr>
          </a:p>
          <a:p>
            <a:pPr indent="0" lvl="0" marL="0" rtl="0" algn="l">
              <a:spcBef>
                <a:spcPts val="600"/>
              </a:spcBef>
              <a:spcAft>
                <a:spcPts val="0"/>
              </a:spcAft>
              <a:buNone/>
            </a:pPr>
            <a:r>
              <a:rPr lang="en-GB" sz="2600">
                <a:latin typeface="Calibri"/>
                <a:ea typeface="Calibri"/>
                <a:cs typeface="Calibri"/>
                <a:sym typeface="Calibri"/>
              </a:rPr>
              <a:t>Check out social Media</a:t>
            </a:r>
            <a:endParaRPr/>
          </a:p>
          <a:p>
            <a:pPr indent="0" lvl="0" marL="0" rtl="0" algn="l">
              <a:spcBef>
                <a:spcPts val="600"/>
              </a:spcBef>
              <a:spcAft>
                <a:spcPts val="0"/>
              </a:spcAft>
              <a:buNone/>
            </a:pPr>
            <a:r>
              <a:rPr b="1" lang="en-GB" sz="2600">
                <a:latin typeface="Calibri"/>
                <a:ea typeface="Calibri"/>
                <a:cs typeface="Calibri"/>
                <a:sym typeface="Calibri"/>
              </a:rPr>
              <a:t>@NacoaUK</a:t>
            </a:r>
            <a:endParaRPr b="1" sz="2600">
              <a:latin typeface="Calibri"/>
              <a:ea typeface="Calibri"/>
              <a:cs typeface="Calibri"/>
              <a:sym typeface="Calibri"/>
            </a:endParaRPr>
          </a:p>
          <a:p>
            <a:pPr indent="-257175" lvl="0" marL="257175" rtl="0" algn="ctr">
              <a:spcBef>
                <a:spcPts val="450"/>
              </a:spcBef>
              <a:spcAft>
                <a:spcPts val="0"/>
              </a:spcAft>
              <a:buNone/>
            </a:pPr>
            <a:r>
              <a:t/>
            </a:r>
            <a:endParaRPr sz="2250">
              <a:latin typeface="Arial"/>
              <a:ea typeface="Arial"/>
              <a:cs typeface="Arial"/>
              <a:sym typeface="Arial"/>
            </a:endParaRPr>
          </a:p>
        </p:txBody>
      </p:sp>
      <p:sp>
        <p:nvSpPr>
          <p:cNvPr id="204" name="Google Shape;204;p9"/>
          <p:cNvSpPr/>
          <p:nvPr/>
        </p:nvSpPr>
        <p:spPr>
          <a:xfrm>
            <a:off x="4932040" y="2879399"/>
            <a:ext cx="4572000" cy="20467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Email us </a:t>
            </a:r>
            <a:endParaRPr/>
          </a:p>
          <a:p>
            <a:pPr indent="0" lvl="0" marL="0" marR="0" rtl="0" algn="l">
              <a:lnSpc>
                <a:spcPct val="100000"/>
              </a:lnSpc>
              <a:spcBef>
                <a:spcPts val="0"/>
              </a:spcBef>
              <a:spcAft>
                <a:spcPts val="0"/>
              </a:spcAft>
              <a:buClr>
                <a:srgbClr val="000000"/>
              </a:buClr>
              <a:buSzPts val="2800"/>
              <a:buFont typeface="Calibri"/>
              <a:buNone/>
            </a:pPr>
            <a:r>
              <a:rPr b="1" i="0" lang="en-GB" sz="2800" u="none" cap="none" strike="noStrike">
                <a:solidFill>
                  <a:srgbClr val="000000"/>
                </a:solidFill>
                <a:latin typeface="Calibri"/>
                <a:ea typeface="Calibri"/>
                <a:cs typeface="Calibri"/>
                <a:sym typeface="Calibri"/>
              </a:rPr>
              <a:t>helpline@nacoa.org.uk</a:t>
            </a:r>
            <a:endParaRPr/>
          </a:p>
          <a:p>
            <a:pPr indent="0" lvl="0" marL="0" marR="0" rtl="0" algn="l">
              <a:lnSpc>
                <a:spcPct val="100000"/>
              </a:lnSpc>
              <a:spcBef>
                <a:spcPts val="180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Call us</a:t>
            </a:r>
            <a:endParaRPr/>
          </a:p>
          <a:p>
            <a:pPr indent="0" lvl="0" marL="0" marR="0" rtl="0" algn="l">
              <a:lnSpc>
                <a:spcPct val="100000"/>
              </a:lnSpc>
              <a:spcBef>
                <a:spcPts val="0"/>
              </a:spcBef>
              <a:spcAft>
                <a:spcPts val="0"/>
              </a:spcAft>
              <a:buClr>
                <a:srgbClr val="000000"/>
              </a:buClr>
              <a:buSzPts val="2800"/>
              <a:buFont typeface="Calibri"/>
              <a:buNone/>
            </a:pPr>
            <a:r>
              <a:rPr b="1" i="0" lang="en-GB" sz="2800" u="none" cap="none" strike="noStrike">
                <a:solidFill>
                  <a:srgbClr val="000000"/>
                </a:solidFill>
                <a:latin typeface="Calibri"/>
                <a:ea typeface="Calibri"/>
                <a:cs typeface="Calibri"/>
                <a:sym typeface="Calibri"/>
              </a:rPr>
              <a:t>0800 358 3456</a:t>
            </a:r>
            <a:endParaRPr/>
          </a:p>
        </p:txBody>
      </p:sp>
      <p:pic>
        <p:nvPicPr>
          <p:cNvPr id="205" name="Google Shape;205;p9"/>
          <p:cNvPicPr preferRelativeResize="0"/>
          <p:nvPr/>
        </p:nvPicPr>
        <p:blipFill rotWithShape="1">
          <a:blip r:embed="rId3">
            <a:alphaModFix/>
          </a:blip>
          <a:srcRect b="0" l="0" r="0" t="0"/>
          <a:stretch/>
        </p:blipFill>
        <p:spPr>
          <a:xfrm>
            <a:off x="3995936" y="2996952"/>
            <a:ext cx="816935" cy="524301"/>
          </a:xfrm>
          <a:prstGeom prst="rect">
            <a:avLst/>
          </a:prstGeom>
          <a:noFill/>
          <a:ln>
            <a:noFill/>
          </a:ln>
        </p:spPr>
      </p:pic>
      <p:pic>
        <p:nvPicPr>
          <p:cNvPr id="206" name="Google Shape;206;p9"/>
          <p:cNvPicPr preferRelativeResize="0"/>
          <p:nvPr/>
        </p:nvPicPr>
        <p:blipFill rotWithShape="1">
          <a:blip r:embed="rId4">
            <a:alphaModFix/>
          </a:blip>
          <a:srcRect b="0" l="0" r="0" t="0"/>
          <a:stretch/>
        </p:blipFill>
        <p:spPr>
          <a:xfrm>
            <a:off x="4145300" y="4150396"/>
            <a:ext cx="518205" cy="68281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15min Assembly for Secondary School Childre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15min Assembly for Secondary School Childre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345A4CA2103D42AAE32FF97B62331B" ma:contentTypeVersion="17" ma:contentTypeDescription="Create a new document." ma:contentTypeScope="" ma:versionID="26d1f8a7a8cf1892381c072016ee6047">
  <xsd:schema xmlns:xsd="http://www.w3.org/2001/XMLSchema" xmlns:xs="http://www.w3.org/2001/XMLSchema" xmlns:p="http://schemas.microsoft.com/office/2006/metadata/properties" xmlns:ns2="276263f2-b819-4031-9489-5207d87447c6" xmlns:ns3="867686d5-a0e5-4d12-9788-de093ce86546" targetNamespace="http://schemas.microsoft.com/office/2006/metadata/properties" ma:root="true" ma:fieldsID="9be07ffe32f77cf2e7741a6528172717" ns2:_="" ns3:_="">
    <xsd:import namespace="276263f2-b819-4031-9489-5207d87447c6"/>
    <xsd:import namespace="867686d5-a0e5-4d12-9788-de093ce865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6263f2-b819-4031-9489-5207d87447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5dfa82-81a5-4a5e-a735-60af52d8c66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7686d5-a0e5-4d12-9788-de093ce8654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1f6bea0-7c3e-451e-976e-efb0e83b99c6}" ma:internalName="TaxCatchAll" ma:showField="CatchAllData" ma:web="867686d5-a0e5-4d12-9788-de093ce865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C5F45D-2197-4113-B7DF-762A752E3826}"/>
</file>

<file path=customXml/itemProps2.xml><?xml version="1.0" encoding="utf-8"?>
<ds:datastoreItem xmlns:ds="http://schemas.openxmlformats.org/officeDocument/2006/customXml" ds:itemID="{ADB5E9E7-5495-4BA3-B0F1-89DE645851D2}"/>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2013-02-26T10:28:24Z</dcterms:created>
  <dc:creator>Information Technology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0x01010026BFE4FF6C18874BBE53FC7BCF2B64AD</vt:lpwstr>
  </property>
</Properties>
</file>