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quMaBZLPZURaYLFxTEF/nQ5C2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  <p:guide pos="3974" orient="horz"/>
        <p:guide pos="5420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Relationship Id="rId4" Type="http://schemas.openxmlformats.org/officeDocument/2006/relationships/hyperlink" Target="https://www.twinkl.co.uk/" TargetMode="Externa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>
            <a:hlinkClick r:id="rId4"/>
          </p:cNvPr>
          <p:cNvSpPr/>
          <p:nvPr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ms Slide">
  <p:cSld name="Aims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" name="Google Shape;18;p20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1">
            <a:hlinkClick r:id="rId4"/>
          </p:cNvPr>
          <p:cNvSpPr/>
          <p:nvPr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Box">
  <p:cSld name="Title Slide with Box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4" name="Google Shape;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/>
          <p:nvPr>
            <p:ph idx="1" type="body"/>
          </p:nvPr>
        </p:nvSpPr>
        <p:spPr>
          <a:xfrm>
            <a:off x="489745" y="1957386"/>
            <a:ext cx="8164510" cy="4387851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27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/>
          <p:nvPr>
            <p:ph type="title"/>
          </p:nvPr>
        </p:nvSpPr>
        <p:spPr>
          <a:xfrm>
            <a:off x="457198" y="76517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Thankful People are</a:t>
            </a:r>
            <a:br>
              <a:rPr lang="en-GB" sz="3600">
                <a:latin typeface="Arial"/>
                <a:ea typeface="Arial"/>
                <a:cs typeface="Arial"/>
                <a:sym typeface="Arial"/>
              </a:rPr>
            </a:br>
            <a:r>
              <a:rPr lang="en-GB" sz="3600">
                <a:latin typeface="Arial"/>
                <a:ea typeface="Arial"/>
                <a:cs typeface="Arial"/>
                <a:sym typeface="Arial"/>
              </a:rPr>
              <a:t>Happy People</a:t>
            </a:r>
            <a:endParaRPr/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/>
          <p:nvPr/>
        </p:nvSpPr>
        <p:spPr>
          <a:xfrm>
            <a:off x="1282945" y="1981731"/>
            <a:ext cx="6568579" cy="565324"/>
          </a:xfrm>
          <a:prstGeom prst="roundRect">
            <a:avLst>
              <a:gd fmla="val 16667" name="adj"/>
            </a:avLst>
          </a:prstGeom>
          <a:solidFill>
            <a:srgbClr val="FFCF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1023938" y="2080243"/>
            <a:ext cx="7086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being thankful make you happy?</a:t>
            </a: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827088" y="2708274"/>
            <a:ext cx="7421562" cy="3289853"/>
          </a:xfrm>
          <a:prstGeom prst="roundRect">
            <a:avLst>
              <a:gd fmla="val 9247" name="adj"/>
            </a:avLst>
          </a:prstGeom>
          <a:solidFill>
            <a:srgbClr val="18A0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890" y="2858281"/>
            <a:ext cx="2368439" cy="313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7202" y="2831283"/>
            <a:ext cx="2752481" cy="3166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/>
          <p:nvPr>
            <p:ph type="title"/>
          </p:nvPr>
        </p:nvSpPr>
        <p:spPr>
          <a:xfrm>
            <a:off x="457198" y="76517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Thankful People are</a:t>
            </a:r>
            <a:br>
              <a:rPr lang="en-GB" sz="3600">
                <a:latin typeface="Arial"/>
                <a:ea typeface="Arial"/>
                <a:cs typeface="Arial"/>
                <a:sym typeface="Arial"/>
              </a:rPr>
            </a:br>
            <a:r>
              <a:rPr lang="en-GB" sz="3600">
                <a:latin typeface="Arial"/>
                <a:ea typeface="Arial"/>
                <a:cs typeface="Arial"/>
                <a:sym typeface="Arial"/>
              </a:rPr>
              <a:t>Happy People</a:t>
            </a:r>
            <a:endParaRPr/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1"/>
          <p:cNvGrpSpPr/>
          <p:nvPr/>
        </p:nvGrpSpPr>
        <p:grpSpPr>
          <a:xfrm>
            <a:off x="639763" y="3376502"/>
            <a:ext cx="7864475" cy="874712"/>
            <a:chOff x="639626" y="3053875"/>
            <a:chExt cx="7864747" cy="837826"/>
          </a:xfrm>
        </p:grpSpPr>
        <p:sp>
          <p:nvSpPr>
            <p:cNvPr id="159" name="Google Shape;159;p11"/>
            <p:cNvSpPr/>
            <p:nvPr/>
          </p:nvSpPr>
          <p:spPr>
            <a:xfrm>
              <a:off x="639626" y="3053875"/>
              <a:ext cx="7864747" cy="804374"/>
            </a:xfrm>
            <a:prstGeom prst="roundRect">
              <a:avLst>
                <a:gd fmla="val 12553" name="adj"/>
              </a:avLst>
            </a:prstGeom>
            <a:solidFill>
              <a:srgbClr val="FFCF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1"/>
            <p:cNvSpPr txBox="1"/>
            <p:nvPr/>
          </p:nvSpPr>
          <p:spPr>
            <a:xfrm>
              <a:off x="755517" y="3118962"/>
              <a:ext cx="6264839" cy="772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0" lIns="108000" spcFirstLastPara="1" rIns="108000" wrap="square" tIns="108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we focus on the things we have and think how lucky we are, we will feel good, because this is a positive thought.</a:t>
              </a:r>
              <a:endParaRPr/>
            </a:p>
          </p:txBody>
        </p:sp>
      </p:grpSp>
      <p:grpSp>
        <p:nvGrpSpPr>
          <p:cNvPr id="161" name="Google Shape;161;p11"/>
          <p:cNvGrpSpPr/>
          <p:nvPr/>
        </p:nvGrpSpPr>
        <p:grpSpPr>
          <a:xfrm>
            <a:off x="639763" y="1906477"/>
            <a:ext cx="7864475" cy="531812"/>
            <a:chOff x="639626" y="1515376"/>
            <a:chExt cx="7864747" cy="533270"/>
          </a:xfrm>
        </p:grpSpPr>
        <p:sp>
          <p:nvSpPr>
            <p:cNvPr id="162" name="Google Shape;162;p11"/>
            <p:cNvSpPr/>
            <p:nvPr/>
          </p:nvSpPr>
          <p:spPr>
            <a:xfrm>
              <a:off x="639626" y="1515376"/>
              <a:ext cx="7864747" cy="531679"/>
            </a:xfrm>
            <a:prstGeom prst="roundRect">
              <a:avLst>
                <a:gd fmla="val 19166" name="adj"/>
              </a:avLst>
            </a:prstGeom>
            <a:solidFill>
              <a:srgbClr val="FFCF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1"/>
            <p:cNvSpPr txBox="1"/>
            <p:nvPr/>
          </p:nvSpPr>
          <p:spPr>
            <a:xfrm>
              <a:off x="755518" y="1552575"/>
              <a:ext cx="5769688" cy="496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0" lIns="108000" spcFirstLastPara="1" rIns="108000" wrap="square" tIns="108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we think positive thoughts, we feel happier.</a:t>
              </a:r>
              <a:endParaRPr/>
            </a:p>
          </p:txBody>
        </p:sp>
      </p:grpSp>
      <p:grpSp>
        <p:nvGrpSpPr>
          <p:cNvPr id="164" name="Google Shape;164;p11"/>
          <p:cNvGrpSpPr/>
          <p:nvPr/>
        </p:nvGrpSpPr>
        <p:grpSpPr>
          <a:xfrm>
            <a:off x="639763" y="2628789"/>
            <a:ext cx="7864475" cy="542925"/>
            <a:chOff x="639626" y="2080910"/>
            <a:chExt cx="7864747" cy="542922"/>
          </a:xfrm>
        </p:grpSpPr>
        <p:sp>
          <p:nvSpPr>
            <p:cNvPr id="165" name="Google Shape;165;p11"/>
            <p:cNvSpPr/>
            <p:nvPr/>
          </p:nvSpPr>
          <p:spPr>
            <a:xfrm>
              <a:off x="639626" y="2080910"/>
              <a:ext cx="7864747" cy="542922"/>
            </a:xfrm>
            <a:prstGeom prst="roundRect">
              <a:avLst>
                <a:gd fmla="val 19166" name="adj"/>
              </a:avLst>
            </a:prstGeom>
            <a:solidFill>
              <a:srgbClr val="FFCF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1"/>
            <p:cNvSpPr txBox="1"/>
            <p:nvPr/>
          </p:nvSpPr>
          <p:spPr>
            <a:xfrm>
              <a:off x="755518" y="2113081"/>
              <a:ext cx="5769688" cy="496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0" lIns="108000" spcFirstLastPara="1" rIns="108000" wrap="square" tIns="108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we think negative thoughts, we don’t feel so good.</a:t>
              </a:r>
              <a:endParaRPr/>
            </a:p>
          </p:txBody>
        </p:sp>
      </p:grpSp>
      <p:grpSp>
        <p:nvGrpSpPr>
          <p:cNvPr id="167" name="Google Shape;167;p11"/>
          <p:cNvGrpSpPr/>
          <p:nvPr/>
        </p:nvGrpSpPr>
        <p:grpSpPr>
          <a:xfrm>
            <a:off x="635000" y="4581525"/>
            <a:ext cx="7864475" cy="814388"/>
            <a:chOff x="634544" y="4467616"/>
            <a:chExt cx="7864747" cy="813063"/>
          </a:xfrm>
        </p:grpSpPr>
        <p:sp>
          <p:nvSpPr>
            <p:cNvPr id="168" name="Google Shape;168;p11"/>
            <p:cNvSpPr/>
            <p:nvPr/>
          </p:nvSpPr>
          <p:spPr>
            <a:xfrm>
              <a:off x="634544" y="4467616"/>
              <a:ext cx="7864747" cy="803553"/>
            </a:xfrm>
            <a:prstGeom prst="roundRect">
              <a:avLst>
                <a:gd fmla="val 12553" name="adj"/>
              </a:avLst>
            </a:prstGeom>
            <a:solidFill>
              <a:srgbClr val="5DB8B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1"/>
            <p:cNvSpPr txBox="1"/>
            <p:nvPr/>
          </p:nvSpPr>
          <p:spPr>
            <a:xfrm>
              <a:off x="1184853" y="4509465"/>
              <a:ext cx="7086600" cy="771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0" lIns="936000" spcFirstLastPara="1" rIns="108000" wrap="square" tIns="108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we think about all the things we don’t have, we will feel miserable all the time, as this is a negative thought.</a:t>
              </a:r>
              <a:endParaRPr/>
            </a:p>
          </p:txBody>
        </p:sp>
      </p:grpSp>
      <p:grpSp>
        <p:nvGrpSpPr>
          <p:cNvPr id="170" name="Google Shape;170;p11"/>
          <p:cNvGrpSpPr/>
          <p:nvPr/>
        </p:nvGrpSpPr>
        <p:grpSpPr>
          <a:xfrm>
            <a:off x="635000" y="5599113"/>
            <a:ext cx="7864475" cy="493712"/>
            <a:chOff x="634544" y="5421124"/>
            <a:chExt cx="7864842" cy="494480"/>
          </a:xfrm>
        </p:grpSpPr>
        <p:sp>
          <p:nvSpPr>
            <p:cNvPr id="171" name="Google Shape;171;p11"/>
            <p:cNvSpPr/>
            <p:nvPr/>
          </p:nvSpPr>
          <p:spPr>
            <a:xfrm>
              <a:off x="634544" y="5421124"/>
              <a:ext cx="7864842" cy="494480"/>
            </a:xfrm>
            <a:prstGeom prst="roundRect">
              <a:avLst>
                <a:gd fmla="val 12553" name="adj"/>
              </a:avLst>
            </a:prstGeom>
            <a:solidFill>
              <a:srgbClr val="5DB8B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1"/>
            <p:cNvSpPr txBox="1"/>
            <p:nvPr/>
          </p:nvSpPr>
          <p:spPr>
            <a:xfrm>
              <a:off x="634545" y="5471213"/>
              <a:ext cx="7864841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does being thankful make us happier?</a:t>
              </a:r>
              <a:endParaRPr/>
            </a:p>
          </p:txBody>
        </p:sp>
      </p:grpSp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8677" y="1842129"/>
            <a:ext cx="1959673" cy="243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999" y="4167063"/>
            <a:ext cx="1332313" cy="217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/>
          <p:nvPr>
            <p:ph type="title"/>
          </p:nvPr>
        </p:nvSpPr>
        <p:spPr>
          <a:xfrm>
            <a:off x="457198" y="76517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Thankful People are</a:t>
            </a:r>
            <a:br>
              <a:rPr lang="en-GB" sz="3600">
                <a:latin typeface="Arial"/>
                <a:ea typeface="Arial"/>
                <a:cs typeface="Arial"/>
                <a:sym typeface="Arial"/>
              </a:rPr>
            </a:br>
            <a:r>
              <a:rPr lang="en-GB" sz="3600">
                <a:latin typeface="Arial"/>
                <a:ea typeface="Arial"/>
                <a:cs typeface="Arial"/>
                <a:sym typeface="Arial"/>
              </a:rPr>
              <a:t>Happy People</a:t>
            </a:r>
            <a:endParaRPr/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/>
          <p:nvPr/>
        </p:nvSpPr>
        <p:spPr>
          <a:xfrm>
            <a:off x="792163" y="2605483"/>
            <a:ext cx="7559675" cy="2159000"/>
          </a:xfrm>
          <a:prstGeom prst="roundRect">
            <a:avLst>
              <a:gd fmla="val 9220" name="adj"/>
            </a:avLst>
          </a:prstGeom>
          <a:solidFill>
            <a:schemeClr val="lt1"/>
          </a:solidFill>
          <a:ln cap="flat" cmpd="sng" w="28575">
            <a:solidFill>
              <a:srgbClr val="FFCF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792163" y="4921422"/>
            <a:ext cx="7559675" cy="1099965"/>
          </a:xfrm>
          <a:prstGeom prst="roundRect">
            <a:avLst>
              <a:gd fmla="val 13386" name="adj"/>
            </a:avLst>
          </a:prstGeom>
          <a:solidFill>
            <a:srgbClr val="5DB8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 txBox="1"/>
          <p:nvPr/>
        </p:nvSpPr>
        <p:spPr>
          <a:xfrm>
            <a:off x="1254125" y="2776933"/>
            <a:ext cx="6626225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Happiness isn’t about getting what you want all the time.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about loving what you have and being grateful for it.</a:t>
            </a:r>
            <a:endParaRPr/>
          </a:p>
        </p:txBody>
      </p:sp>
      <p:sp>
        <p:nvSpPr>
          <p:cNvPr id="184" name="Google Shape;184;p12"/>
          <p:cNvSpPr txBox="1"/>
          <p:nvPr/>
        </p:nvSpPr>
        <p:spPr>
          <a:xfrm>
            <a:off x="1676400" y="5011434"/>
            <a:ext cx="5781675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explain what it means to your partner?</a:t>
            </a:r>
            <a:endParaRPr/>
          </a:p>
        </p:txBody>
      </p:sp>
      <p:sp>
        <p:nvSpPr>
          <p:cNvPr id="185" name="Google Shape;185;p12"/>
          <p:cNvSpPr/>
          <p:nvPr/>
        </p:nvSpPr>
        <p:spPr>
          <a:xfrm>
            <a:off x="1282945" y="1981731"/>
            <a:ext cx="6568579" cy="565324"/>
          </a:xfrm>
          <a:prstGeom prst="roundRect">
            <a:avLst>
              <a:gd fmla="val 16667" name="adj"/>
            </a:avLst>
          </a:prstGeom>
          <a:solidFill>
            <a:srgbClr val="FFCF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1023938" y="2080243"/>
            <a:ext cx="7086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carefully about this quote…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>
            <p:ph type="title"/>
          </p:nvPr>
        </p:nvSpPr>
        <p:spPr>
          <a:xfrm>
            <a:off x="457198" y="843300"/>
            <a:ext cx="8220075" cy="644982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I am Thankful For…</a:t>
            </a:r>
            <a:endParaRPr/>
          </a:p>
        </p:txBody>
      </p:sp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/>
          <p:nvPr/>
        </p:nvSpPr>
        <p:spPr>
          <a:xfrm>
            <a:off x="5435600" y="1773238"/>
            <a:ext cx="3024188" cy="4103687"/>
          </a:xfrm>
          <a:prstGeom prst="roundRect">
            <a:avLst>
              <a:gd fmla="val 6253" name="adj"/>
            </a:avLst>
          </a:prstGeom>
          <a:solidFill>
            <a:srgbClr val="18A0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722313" y="1544638"/>
            <a:ext cx="45370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time to play a game, which you can play in pairs.</a:t>
            </a:r>
            <a:endParaRPr/>
          </a:p>
        </p:txBody>
      </p:sp>
      <p:sp>
        <p:nvSpPr>
          <p:cNvPr id="195" name="Google Shape;195;p13"/>
          <p:cNvSpPr txBox="1"/>
          <p:nvPr/>
        </p:nvSpPr>
        <p:spPr>
          <a:xfrm>
            <a:off x="722313" y="2243138"/>
            <a:ext cx="4537075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each going to make a spinner using a pencil and a cut out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hexagon shape.</a:t>
            </a:r>
            <a:endParaRPr/>
          </a:p>
        </p:txBody>
      </p:sp>
      <p:sp>
        <p:nvSpPr>
          <p:cNvPr id="196" name="Google Shape;196;p13"/>
          <p:cNvSpPr txBox="1"/>
          <p:nvPr/>
        </p:nvSpPr>
        <p:spPr>
          <a:xfrm>
            <a:off x="722313" y="3217863"/>
            <a:ext cx="45370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take turns to spin your spinner and see what it lands on. Then think of something you are thankful for in whichever category it lands on.</a:t>
            </a:r>
            <a:endParaRPr/>
          </a:p>
        </p:txBody>
      </p:sp>
      <p:sp>
        <p:nvSpPr>
          <p:cNvPr id="197" name="Google Shape;197;p13"/>
          <p:cNvSpPr txBox="1"/>
          <p:nvPr/>
        </p:nvSpPr>
        <p:spPr>
          <a:xfrm>
            <a:off x="722313" y="4470400"/>
            <a:ext cx="4537075" cy="922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BBC Children in Need helps to ensure all children have things in their life which they can then feel thankful for.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>
            <a:off x="722313" y="5445125"/>
            <a:ext cx="4537075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help raise money with your school to support BBC Children in Need? </a:t>
            </a:r>
            <a:endParaRPr/>
          </a:p>
        </p:txBody>
      </p:sp>
      <p:pic>
        <p:nvPicPr>
          <p:cNvPr id="199" name="Google Shape;1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4174" y="1922463"/>
            <a:ext cx="2682277" cy="37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/>
          <p:nvPr>
            <p:ph type="title"/>
          </p:nvPr>
        </p:nvSpPr>
        <p:spPr>
          <a:xfrm>
            <a:off x="457198" y="843300"/>
            <a:ext cx="8220075" cy="644982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Thank You For the Memories</a:t>
            </a:r>
            <a:endParaRPr/>
          </a:p>
        </p:txBody>
      </p:sp>
      <p:pic>
        <p:nvPicPr>
          <p:cNvPr id="205" name="Google Shape;2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4"/>
          <p:cNvSpPr/>
          <p:nvPr/>
        </p:nvSpPr>
        <p:spPr>
          <a:xfrm>
            <a:off x="639763" y="1512094"/>
            <a:ext cx="7864475" cy="1063625"/>
          </a:xfrm>
          <a:prstGeom prst="roundRect">
            <a:avLst>
              <a:gd fmla="val 15165" name="adj"/>
            </a:avLst>
          </a:prstGeom>
          <a:solidFill>
            <a:srgbClr val="FFCF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639763" y="2655888"/>
            <a:ext cx="7864475" cy="1997075"/>
          </a:xfrm>
          <a:prstGeom prst="roundRect">
            <a:avLst>
              <a:gd fmla="val 9049" name="adj"/>
            </a:avLst>
          </a:prstGeom>
          <a:solidFill>
            <a:srgbClr val="5DB8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639763" y="5775325"/>
            <a:ext cx="7864475" cy="430213"/>
          </a:xfrm>
          <a:prstGeom prst="roundRect">
            <a:avLst>
              <a:gd fmla="val 22586" name="adj"/>
            </a:avLst>
          </a:prstGeom>
          <a:solidFill>
            <a:srgbClr val="FFCF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827088" y="1564481"/>
            <a:ext cx="74168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when a time we have enjoyed has ended, or a guest has had to leave, if we have lost a toy we used to love, or a family pet has sadly died, we can still be thankful for the memories we have.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850900" y="2778125"/>
            <a:ext cx="2376488" cy="1754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 your eyes and think carefully about a lovely memory you have about a special time, a special place, or a special person.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6027738" y="2882900"/>
            <a:ext cx="2101850" cy="147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a happy memory and think how lucky you are to still have that memory. 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823913" y="5805488"/>
            <a:ext cx="74168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thankful for that special person, place, or time.</a:t>
            </a:r>
            <a:endParaRPr/>
          </a:p>
        </p:txBody>
      </p:sp>
      <p:pic>
        <p:nvPicPr>
          <p:cNvPr id="213" name="Google Shape;21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8549" y="2518569"/>
            <a:ext cx="1208686" cy="316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7686" y="2912109"/>
            <a:ext cx="1840052" cy="2845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/>
          <p:nvPr/>
        </p:nvSpPr>
        <p:spPr>
          <a:xfrm>
            <a:off x="503239" y="2930434"/>
            <a:ext cx="8137524" cy="3414803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0" name="Google Shape;220;p15"/>
          <p:cNvSpPr/>
          <p:nvPr/>
        </p:nvSpPr>
        <p:spPr>
          <a:xfrm>
            <a:off x="503239" y="512763"/>
            <a:ext cx="8137524" cy="2193019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628650" y="3071286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222" name="Google Shape;222;p15"/>
          <p:cNvSpPr txBox="1"/>
          <p:nvPr/>
        </p:nvSpPr>
        <p:spPr>
          <a:xfrm>
            <a:off x="628648" y="734785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223" name="Google Shape;223;p15"/>
          <p:cNvSpPr/>
          <p:nvPr>
            <p:ph idx="4294967295" type="body"/>
          </p:nvPr>
        </p:nvSpPr>
        <p:spPr>
          <a:xfrm>
            <a:off x="628650" y="1127760"/>
            <a:ext cx="7886700" cy="1409700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</a:pPr>
            <a:r>
              <a:rPr lang="en-GB"/>
              <a:t>I can discuss things I am thankful for and I can focus on the things I do have, rather than the things I do not have.</a:t>
            </a:r>
            <a:endParaRPr/>
          </a:p>
        </p:txBody>
      </p:sp>
      <p:sp>
        <p:nvSpPr>
          <p:cNvPr id="224" name="Google Shape;224;p15"/>
          <p:cNvSpPr txBox="1"/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can name things I am thankful for.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can show my gratitude in different ways.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understand that being thankful makes me and others happy.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/>
          <p:nvPr/>
        </p:nvSpPr>
        <p:spPr>
          <a:xfrm>
            <a:off x="503239" y="2930434"/>
            <a:ext cx="8137524" cy="3414803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03239" y="512763"/>
            <a:ext cx="8137524" cy="2193019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" name="Google Shape;35;p2"/>
          <p:cNvSpPr txBox="1"/>
          <p:nvPr/>
        </p:nvSpPr>
        <p:spPr>
          <a:xfrm>
            <a:off x="628650" y="3071286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36" name="Google Shape;36;p2"/>
          <p:cNvSpPr txBox="1"/>
          <p:nvPr/>
        </p:nvSpPr>
        <p:spPr>
          <a:xfrm>
            <a:off x="628648" y="734785"/>
            <a:ext cx="7886700" cy="54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37" name="Google Shape;37;p2"/>
          <p:cNvSpPr/>
          <p:nvPr>
            <p:ph idx="4294967295" type="body"/>
          </p:nvPr>
        </p:nvSpPr>
        <p:spPr>
          <a:xfrm>
            <a:off x="628650" y="1127760"/>
            <a:ext cx="7886700" cy="1409700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</a:pPr>
            <a:r>
              <a:rPr lang="en-GB"/>
              <a:t>I can discuss things I am thankful for and I can focus on the things I do have, rather than the things I do not have.</a:t>
            </a:r>
            <a:endParaRPr/>
          </a:p>
        </p:txBody>
      </p:sp>
      <p:sp>
        <p:nvSpPr>
          <p:cNvPr id="38" name="Google Shape;38;p2"/>
          <p:cNvSpPr txBox="1"/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can name things I am thankful for.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can show my gratitude in different ways.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understand that being thankful makes me and others happy.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/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fmla="val 2204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5400"/>
              <a:buFont typeface="Arial"/>
              <a:buNone/>
            </a:pPr>
            <a:r>
              <a:rPr lang="en-GB" sz="5400">
                <a:latin typeface="Arial"/>
                <a:ea typeface="Arial"/>
                <a:cs typeface="Arial"/>
                <a:sym typeface="Arial"/>
              </a:rPr>
              <a:t>The Big Questions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Saying Thank You</a:t>
            </a:r>
            <a:endParaRPr/>
          </a:p>
        </p:txBody>
      </p:sp>
      <p:pic>
        <p:nvPicPr>
          <p:cNvPr id="49" name="Google Shape;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4"/>
          <p:cNvGrpSpPr/>
          <p:nvPr/>
        </p:nvGrpSpPr>
        <p:grpSpPr>
          <a:xfrm>
            <a:off x="827088" y="1490663"/>
            <a:ext cx="3097212" cy="2273300"/>
            <a:chOff x="683568" y="1473200"/>
            <a:chExt cx="3096344" cy="2273176"/>
          </a:xfrm>
        </p:grpSpPr>
        <p:sp>
          <p:nvSpPr>
            <p:cNvPr id="51" name="Google Shape;51;p4"/>
            <p:cNvSpPr/>
            <p:nvPr/>
          </p:nvSpPr>
          <p:spPr>
            <a:xfrm>
              <a:off x="683568" y="1473200"/>
              <a:ext cx="3096344" cy="2273176"/>
            </a:xfrm>
            <a:prstGeom prst="cloudCallout">
              <a:avLst>
                <a:gd fmla="val -34021" name="adj1"/>
                <a:gd fmla="val 70812" name="adj2"/>
              </a:avLst>
            </a:prstGeom>
            <a:solidFill>
              <a:schemeClr val="lt1"/>
            </a:solidFill>
            <a:ln cap="flat" cmpd="sng" w="19050">
              <a:solidFill>
                <a:srgbClr val="FFCF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916865" y="1668451"/>
              <a:ext cx="2736083" cy="1850924"/>
            </a:xfrm>
            <a:custGeom>
              <a:rect b="b" l="l" r="r" t="t"/>
              <a:pathLst>
                <a:path extrusionOk="0" h="1849660" w="2820239">
                  <a:moveTo>
                    <a:pt x="978195" y="0"/>
                  </a:moveTo>
                  <a:lnTo>
                    <a:pt x="978195" y="0"/>
                  </a:lnTo>
                  <a:cubicBezTo>
                    <a:pt x="953386" y="21265"/>
                    <a:pt x="931596" y="46670"/>
                    <a:pt x="903767" y="63795"/>
                  </a:cubicBezTo>
                  <a:cubicBezTo>
                    <a:pt x="884677" y="75543"/>
                    <a:pt x="861237" y="77972"/>
                    <a:pt x="839972" y="85060"/>
                  </a:cubicBezTo>
                  <a:cubicBezTo>
                    <a:pt x="839968" y="85061"/>
                    <a:pt x="776182" y="106324"/>
                    <a:pt x="776177" y="106325"/>
                  </a:cubicBezTo>
                  <a:cubicBezTo>
                    <a:pt x="751368" y="109869"/>
                    <a:pt x="726406" y="112475"/>
                    <a:pt x="701749" y="116958"/>
                  </a:cubicBezTo>
                  <a:cubicBezTo>
                    <a:pt x="574380" y="140117"/>
                    <a:pt x="729808" y="115448"/>
                    <a:pt x="627321" y="138223"/>
                  </a:cubicBezTo>
                  <a:cubicBezTo>
                    <a:pt x="515046" y="163173"/>
                    <a:pt x="603433" y="135554"/>
                    <a:pt x="531628" y="159488"/>
                  </a:cubicBezTo>
                  <a:cubicBezTo>
                    <a:pt x="520995" y="166576"/>
                    <a:pt x="508766" y="171717"/>
                    <a:pt x="499730" y="180753"/>
                  </a:cubicBezTo>
                  <a:cubicBezTo>
                    <a:pt x="490694" y="189789"/>
                    <a:pt x="488282" y="204470"/>
                    <a:pt x="478465" y="212651"/>
                  </a:cubicBezTo>
                  <a:cubicBezTo>
                    <a:pt x="466289" y="222798"/>
                    <a:pt x="448833" y="224703"/>
                    <a:pt x="435935" y="233916"/>
                  </a:cubicBezTo>
                  <a:cubicBezTo>
                    <a:pt x="423699" y="242656"/>
                    <a:pt x="415906" y="256582"/>
                    <a:pt x="404037" y="265814"/>
                  </a:cubicBezTo>
                  <a:cubicBezTo>
                    <a:pt x="383863" y="281505"/>
                    <a:pt x="340242" y="308344"/>
                    <a:pt x="340242" y="308344"/>
                  </a:cubicBezTo>
                  <a:cubicBezTo>
                    <a:pt x="333154" y="318977"/>
                    <a:pt x="327392" y="330625"/>
                    <a:pt x="318977" y="340242"/>
                  </a:cubicBezTo>
                  <a:cubicBezTo>
                    <a:pt x="275438" y="390001"/>
                    <a:pt x="277152" y="385847"/>
                    <a:pt x="233916" y="414670"/>
                  </a:cubicBezTo>
                  <a:cubicBezTo>
                    <a:pt x="226828" y="425302"/>
                    <a:pt x="222629" y="438584"/>
                    <a:pt x="212651" y="446567"/>
                  </a:cubicBezTo>
                  <a:cubicBezTo>
                    <a:pt x="203899" y="453568"/>
                    <a:pt x="188678" y="449275"/>
                    <a:pt x="180753" y="457200"/>
                  </a:cubicBezTo>
                  <a:cubicBezTo>
                    <a:pt x="56709" y="581244"/>
                    <a:pt x="196701" y="482010"/>
                    <a:pt x="106325" y="542260"/>
                  </a:cubicBezTo>
                  <a:cubicBezTo>
                    <a:pt x="99237" y="552893"/>
                    <a:pt x="94096" y="565122"/>
                    <a:pt x="85060" y="574158"/>
                  </a:cubicBezTo>
                  <a:cubicBezTo>
                    <a:pt x="76024" y="583194"/>
                    <a:pt x="60251" y="584791"/>
                    <a:pt x="53163" y="595423"/>
                  </a:cubicBezTo>
                  <a:cubicBezTo>
                    <a:pt x="45057" y="607582"/>
                    <a:pt x="46545" y="623902"/>
                    <a:pt x="42530" y="637953"/>
                  </a:cubicBezTo>
                  <a:cubicBezTo>
                    <a:pt x="39451" y="648730"/>
                    <a:pt x="34976" y="659074"/>
                    <a:pt x="31897" y="669851"/>
                  </a:cubicBezTo>
                  <a:cubicBezTo>
                    <a:pt x="27883" y="683902"/>
                    <a:pt x="25464" y="698384"/>
                    <a:pt x="21265" y="712381"/>
                  </a:cubicBezTo>
                  <a:cubicBezTo>
                    <a:pt x="14824" y="733851"/>
                    <a:pt x="0" y="776177"/>
                    <a:pt x="0" y="776177"/>
                  </a:cubicBezTo>
                  <a:cubicBezTo>
                    <a:pt x="3544" y="868326"/>
                    <a:pt x="4287" y="960625"/>
                    <a:pt x="10632" y="1052623"/>
                  </a:cubicBezTo>
                  <a:cubicBezTo>
                    <a:pt x="11403" y="1063804"/>
                    <a:pt x="20150" y="1073369"/>
                    <a:pt x="21265" y="1084521"/>
                  </a:cubicBezTo>
                  <a:cubicBezTo>
                    <a:pt x="45164" y="1323509"/>
                    <a:pt x="8372" y="1194699"/>
                    <a:pt x="53163" y="1329070"/>
                  </a:cubicBezTo>
                  <a:cubicBezTo>
                    <a:pt x="56707" y="1339702"/>
                    <a:pt x="55870" y="1353042"/>
                    <a:pt x="63795" y="1360967"/>
                  </a:cubicBezTo>
                  <a:lnTo>
                    <a:pt x="95693" y="1392865"/>
                  </a:lnTo>
                  <a:cubicBezTo>
                    <a:pt x="107823" y="1429255"/>
                    <a:pt x="124155" y="1496901"/>
                    <a:pt x="159488" y="1520456"/>
                  </a:cubicBezTo>
                  <a:lnTo>
                    <a:pt x="191386" y="1541721"/>
                  </a:lnTo>
                  <a:cubicBezTo>
                    <a:pt x="252330" y="1633135"/>
                    <a:pt x="171180" y="1525555"/>
                    <a:pt x="244549" y="1584251"/>
                  </a:cubicBezTo>
                  <a:cubicBezTo>
                    <a:pt x="254528" y="1592234"/>
                    <a:pt x="256778" y="1607113"/>
                    <a:pt x="265814" y="1616149"/>
                  </a:cubicBezTo>
                  <a:cubicBezTo>
                    <a:pt x="274850" y="1625185"/>
                    <a:pt x="287733" y="1629431"/>
                    <a:pt x="297711" y="1637414"/>
                  </a:cubicBezTo>
                  <a:cubicBezTo>
                    <a:pt x="305539" y="1643676"/>
                    <a:pt x="310381" y="1653521"/>
                    <a:pt x="318977" y="1658679"/>
                  </a:cubicBezTo>
                  <a:cubicBezTo>
                    <a:pt x="328587" y="1664445"/>
                    <a:pt x="340850" y="1664300"/>
                    <a:pt x="350874" y="1669312"/>
                  </a:cubicBezTo>
                  <a:cubicBezTo>
                    <a:pt x="433309" y="1710530"/>
                    <a:pt x="334504" y="1674489"/>
                    <a:pt x="414670" y="1701209"/>
                  </a:cubicBezTo>
                  <a:cubicBezTo>
                    <a:pt x="506076" y="1762147"/>
                    <a:pt x="390429" y="1689089"/>
                    <a:pt x="478465" y="1733107"/>
                  </a:cubicBezTo>
                  <a:cubicBezTo>
                    <a:pt x="520278" y="1754013"/>
                    <a:pt x="497723" y="1756098"/>
                    <a:pt x="542260" y="1765005"/>
                  </a:cubicBezTo>
                  <a:cubicBezTo>
                    <a:pt x="646531" y="1785859"/>
                    <a:pt x="796664" y="1782836"/>
                    <a:pt x="882502" y="1786270"/>
                  </a:cubicBezTo>
                  <a:cubicBezTo>
                    <a:pt x="896679" y="1789814"/>
                    <a:pt x="910553" y="1794928"/>
                    <a:pt x="925032" y="1796902"/>
                  </a:cubicBezTo>
                  <a:cubicBezTo>
                    <a:pt x="1094541" y="1820016"/>
                    <a:pt x="1129316" y="1818926"/>
                    <a:pt x="1297172" y="1828800"/>
                  </a:cubicBezTo>
                  <a:cubicBezTo>
                    <a:pt x="1420686" y="1859677"/>
                    <a:pt x="1378616" y="1853372"/>
                    <a:pt x="1616149" y="1828800"/>
                  </a:cubicBezTo>
                  <a:cubicBezTo>
                    <a:pt x="1628860" y="1827485"/>
                    <a:pt x="1637414" y="1814623"/>
                    <a:pt x="1648046" y="1807535"/>
                  </a:cubicBezTo>
                  <a:cubicBezTo>
                    <a:pt x="1651590" y="1796902"/>
                    <a:pt x="1650754" y="1783562"/>
                    <a:pt x="1658679" y="1775637"/>
                  </a:cubicBezTo>
                  <a:cubicBezTo>
                    <a:pt x="1709848" y="1724468"/>
                    <a:pt x="1716974" y="1737140"/>
                    <a:pt x="1775637" y="1722474"/>
                  </a:cubicBezTo>
                  <a:cubicBezTo>
                    <a:pt x="1786510" y="1719756"/>
                    <a:pt x="1796594" y="1714273"/>
                    <a:pt x="1807535" y="1711842"/>
                  </a:cubicBezTo>
                  <a:cubicBezTo>
                    <a:pt x="1828580" y="1707165"/>
                    <a:pt x="1850415" y="1706438"/>
                    <a:pt x="1871330" y="1701209"/>
                  </a:cubicBezTo>
                  <a:cubicBezTo>
                    <a:pt x="1893076" y="1695772"/>
                    <a:pt x="1913860" y="1687032"/>
                    <a:pt x="1935125" y="1679944"/>
                  </a:cubicBezTo>
                  <a:cubicBezTo>
                    <a:pt x="1935130" y="1679942"/>
                    <a:pt x="1998917" y="1658682"/>
                    <a:pt x="1998921" y="1658679"/>
                  </a:cubicBezTo>
                  <a:cubicBezTo>
                    <a:pt x="2009553" y="1651591"/>
                    <a:pt x="2019141" y="1642604"/>
                    <a:pt x="2030818" y="1637414"/>
                  </a:cubicBezTo>
                  <a:cubicBezTo>
                    <a:pt x="2051302" y="1628310"/>
                    <a:pt x="2094614" y="1616149"/>
                    <a:pt x="2094614" y="1616149"/>
                  </a:cubicBezTo>
                  <a:cubicBezTo>
                    <a:pt x="2105246" y="1609061"/>
                    <a:pt x="2116533" y="1602867"/>
                    <a:pt x="2126511" y="1594884"/>
                  </a:cubicBezTo>
                  <a:cubicBezTo>
                    <a:pt x="2157445" y="1570137"/>
                    <a:pt x="2141411" y="1574879"/>
                    <a:pt x="2169042" y="1541721"/>
                  </a:cubicBezTo>
                  <a:cubicBezTo>
                    <a:pt x="2178668" y="1530169"/>
                    <a:pt x="2190307" y="1520456"/>
                    <a:pt x="2200939" y="1509823"/>
                  </a:cubicBezTo>
                  <a:cubicBezTo>
                    <a:pt x="2204483" y="1499190"/>
                    <a:pt x="2207157" y="1488227"/>
                    <a:pt x="2211572" y="1477925"/>
                  </a:cubicBezTo>
                  <a:cubicBezTo>
                    <a:pt x="2221648" y="1454414"/>
                    <a:pt x="2237673" y="1424035"/>
                    <a:pt x="2254102" y="1403498"/>
                  </a:cubicBezTo>
                  <a:cubicBezTo>
                    <a:pt x="2260364" y="1395670"/>
                    <a:pt x="2268279" y="1389321"/>
                    <a:pt x="2275367" y="1382232"/>
                  </a:cubicBezTo>
                  <a:cubicBezTo>
                    <a:pt x="2283661" y="1357353"/>
                    <a:pt x="2283950" y="1334728"/>
                    <a:pt x="2317897" y="1329070"/>
                  </a:cubicBezTo>
                  <a:cubicBezTo>
                    <a:pt x="2328952" y="1327227"/>
                    <a:pt x="2339162" y="1336158"/>
                    <a:pt x="2349795" y="1339702"/>
                  </a:cubicBezTo>
                  <a:cubicBezTo>
                    <a:pt x="2454684" y="1313481"/>
                    <a:pt x="2345885" y="1348429"/>
                    <a:pt x="2413591" y="1307805"/>
                  </a:cubicBezTo>
                  <a:cubicBezTo>
                    <a:pt x="2423201" y="1302039"/>
                    <a:pt x="2435464" y="1302184"/>
                    <a:pt x="2445488" y="1297172"/>
                  </a:cubicBezTo>
                  <a:cubicBezTo>
                    <a:pt x="2456918" y="1291457"/>
                    <a:pt x="2465956" y="1281622"/>
                    <a:pt x="2477386" y="1275907"/>
                  </a:cubicBezTo>
                  <a:cubicBezTo>
                    <a:pt x="2487411" y="1270895"/>
                    <a:pt x="2499259" y="1270286"/>
                    <a:pt x="2509284" y="1265274"/>
                  </a:cubicBezTo>
                  <a:cubicBezTo>
                    <a:pt x="2591722" y="1224054"/>
                    <a:pt x="2492909" y="1260099"/>
                    <a:pt x="2573079" y="1233377"/>
                  </a:cubicBezTo>
                  <a:cubicBezTo>
                    <a:pt x="2587569" y="1223717"/>
                    <a:pt x="2616141" y="1207682"/>
                    <a:pt x="2626242" y="1190846"/>
                  </a:cubicBezTo>
                  <a:cubicBezTo>
                    <a:pt x="2660479" y="1133784"/>
                    <a:pt x="2605242" y="1180037"/>
                    <a:pt x="2668772" y="1137684"/>
                  </a:cubicBezTo>
                  <a:cubicBezTo>
                    <a:pt x="2675860" y="1116419"/>
                    <a:pt x="2677603" y="1092539"/>
                    <a:pt x="2690037" y="1073888"/>
                  </a:cubicBezTo>
                  <a:cubicBezTo>
                    <a:pt x="2717519" y="1032666"/>
                    <a:pt x="2707261" y="1054114"/>
                    <a:pt x="2721935" y="1010093"/>
                  </a:cubicBezTo>
                  <a:cubicBezTo>
                    <a:pt x="2724910" y="959517"/>
                    <a:pt x="2702966" y="813631"/>
                    <a:pt x="2775097" y="765544"/>
                  </a:cubicBezTo>
                  <a:lnTo>
                    <a:pt x="2806995" y="744279"/>
                  </a:lnTo>
                  <a:cubicBezTo>
                    <a:pt x="2826396" y="686079"/>
                    <a:pt x="2822822" y="711651"/>
                    <a:pt x="2806995" y="616688"/>
                  </a:cubicBezTo>
                  <a:cubicBezTo>
                    <a:pt x="2805153" y="605633"/>
                    <a:pt x="2802129" y="594401"/>
                    <a:pt x="2796363" y="584791"/>
                  </a:cubicBezTo>
                  <a:cubicBezTo>
                    <a:pt x="2791205" y="576195"/>
                    <a:pt x="2781515" y="571226"/>
                    <a:pt x="2775097" y="563525"/>
                  </a:cubicBezTo>
                  <a:cubicBezTo>
                    <a:pt x="2763753" y="549912"/>
                    <a:pt x="2752592" y="536022"/>
                    <a:pt x="2743200" y="520995"/>
                  </a:cubicBezTo>
                  <a:cubicBezTo>
                    <a:pt x="2734800" y="507554"/>
                    <a:pt x="2729799" y="492227"/>
                    <a:pt x="2721935" y="478465"/>
                  </a:cubicBezTo>
                  <a:cubicBezTo>
                    <a:pt x="2715595" y="467370"/>
                    <a:pt x="2706385" y="457997"/>
                    <a:pt x="2700670" y="446567"/>
                  </a:cubicBezTo>
                  <a:cubicBezTo>
                    <a:pt x="2695658" y="436543"/>
                    <a:pt x="2697038" y="423422"/>
                    <a:pt x="2690037" y="414670"/>
                  </a:cubicBezTo>
                  <a:cubicBezTo>
                    <a:pt x="2682054" y="404692"/>
                    <a:pt x="2668772" y="400493"/>
                    <a:pt x="2658139" y="393405"/>
                  </a:cubicBezTo>
                  <a:cubicBezTo>
                    <a:pt x="2654595" y="382772"/>
                    <a:pt x="2652519" y="371532"/>
                    <a:pt x="2647507" y="361507"/>
                  </a:cubicBezTo>
                  <a:cubicBezTo>
                    <a:pt x="2641792" y="350077"/>
                    <a:pt x="2631276" y="341355"/>
                    <a:pt x="2626242" y="329609"/>
                  </a:cubicBezTo>
                  <a:cubicBezTo>
                    <a:pt x="2594113" y="254642"/>
                    <a:pt x="2644308" y="315778"/>
                    <a:pt x="2583711" y="255181"/>
                  </a:cubicBezTo>
                  <a:cubicBezTo>
                    <a:pt x="2580167" y="244549"/>
                    <a:pt x="2582199" y="229798"/>
                    <a:pt x="2573079" y="223284"/>
                  </a:cubicBezTo>
                  <a:cubicBezTo>
                    <a:pt x="2554839" y="210255"/>
                    <a:pt x="2509284" y="202018"/>
                    <a:pt x="2509284" y="202018"/>
                  </a:cubicBezTo>
                  <a:cubicBezTo>
                    <a:pt x="2502195" y="194930"/>
                    <a:pt x="2496984" y="185236"/>
                    <a:pt x="2488018" y="180753"/>
                  </a:cubicBezTo>
                  <a:cubicBezTo>
                    <a:pt x="2448182" y="160835"/>
                    <a:pt x="2413064" y="158190"/>
                    <a:pt x="2371060" y="148856"/>
                  </a:cubicBezTo>
                  <a:cubicBezTo>
                    <a:pt x="2356795" y="145686"/>
                    <a:pt x="2342213" y="143354"/>
                    <a:pt x="2328530" y="138223"/>
                  </a:cubicBezTo>
                  <a:cubicBezTo>
                    <a:pt x="2217329" y="96522"/>
                    <a:pt x="2352638" y="133618"/>
                    <a:pt x="2243470" y="106325"/>
                  </a:cubicBezTo>
                  <a:cubicBezTo>
                    <a:pt x="2225527" y="88383"/>
                    <a:pt x="2219139" y="75655"/>
                    <a:pt x="2190307" y="74428"/>
                  </a:cubicBezTo>
                  <a:cubicBezTo>
                    <a:pt x="2034463" y="67796"/>
                    <a:pt x="1878418" y="67339"/>
                    <a:pt x="1722474" y="63795"/>
                  </a:cubicBezTo>
                  <a:cubicBezTo>
                    <a:pt x="1662223" y="60251"/>
                    <a:pt x="1601646" y="60354"/>
                    <a:pt x="1541721" y="53163"/>
                  </a:cubicBezTo>
                  <a:cubicBezTo>
                    <a:pt x="1512703" y="49681"/>
                    <a:pt x="1485859" y="33168"/>
                    <a:pt x="1456660" y="31898"/>
                  </a:cubicBezTo>
                  <a:cubicBezTo>
                    <a:pt x="1322108" y="26048"/>
                    <a:pt x="1187302" y="31898"/>
                    <a:pt x="1052623" y="31898"/>
                  </a:cubicBezTo>
                  <a:lnTo>
                    <a:pt x="978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 txBox="1"/>
            <p:nvPr/>
          </p:nvSpPr>
          <p:spPr>
            <a:xfrm>
              <a:off x="1358643" y="2009623"/>
              <a:ext cx="1746194" cy="12003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can we be thankful for the things that we have?</a:t>
              </a: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2700338" y="3381375"/>
            <a:ext cx="3095625" cy="2273300"/>
            <a:chOff x="2699792" y="3381092"/>
            <a:chExt cx="3096344" cy="2273176"/>
          </a:xfrm>
        </p:grpSpPr>
        <p:sp>
          <p:nvSpPr>
            <p:cNvPr id="55" name="Google Shape;55;p4"/>
            <p:cNvSpPr/>
            <p:nvPr/>
          </p:nvSpPr>
          <p:spPr>
            <a:xfrm>
              <a:off x="2699792" y="3381092"/>
              <a:ext cx="3096344" cy="2273176"/>
            </a:xfrm>
            <a:prstGeom prst="cloudCallout">
              <a:avLst>
                <a:gd fmla="val -34021" name="adj1"/>
                <a:gd fmla="val 70812" name="adj2"/>
              </a:avLst>
            </a:prstGeom>
            <a:solidFill>
              <a:schemeClr val="lt1"/>
            </a:solidFill>
            <a:ln cap="flat" cmpd="sng" w="19050">
              <a:solidFill>
                <a:srgbClr val="FFCF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2917330" y="3592218"/>
              <a:ext cx="2734310" cy="1850924"/>
            </a:xfrm>
            <a:custGeom>
              <a:rect b="b" l="l" r="r" t="t"/>
              <a:pathLst>
                <a:path extrusionOk="0" h="1849660" w="2820239">
                  <a:moveTo>
                    <a:pt x="978195" y="0"/>
                  </a:moveTo>
                  <a:lnTo>
                    <a:pt x="978195" y="0"/>
                  </a:lnTo>
                  <a:cubicBezTo>
                    <a:pt x="953386" y="21265"/>
                    <a:pt x="931596" y="46670"/>
                    <a:pt x="903767" y="63795"/>
                  </a:cubicBezTo>
                  <a:cubicBezTo>
                    <a:pt x="884677" y="75543"/>
                    <a:pt x="861237" y="77972"/>
                    <a:pt x="839972" y="85060"/>
                  </a:cubicBezTo>
                  <a:cubicBezTo>
                    <a:pt x="839968" y="85061"/>
                    <a:pt x="776182" y="106324"/>
                    <a:pt x="776177" y="106325"/>
                  </a:cubicBezTo>
                  <a:cubicBezTo>
                    <a:pt x="751368" y="109869"/>
                    <a:pt x="726406" y="112475"/>
                    <a:pt x="701749" y="116958"/>
                  </a:cubicBezTo>
                  <a:cubicBezTo>
                    <a:pt x="574380" y="140117"/>
                    <a:pt x="729808" y="115448"/>
                    <a:pt x="627321" y="138223"/>
                  </a:cubicBezTo>
                  <a:cubicBezTo>
                    <a:pt x="515046" y="163173"/>
                    <a:pt x="603433" y="135554"/>
                    <a:pt x="531628" y="159488"/>
                  </a:cubicBezTo>
                  <a:cubicBezTo>
                    <a:pt x="520995" y="166576"/>
                    <a:pt x="508766" y="171717"/>
                    <a:pt x="499730" y="180753"/>
                  </a:cubicBezTo>
                  <a:cubicBezTo>
                    <a:pt x="490694" y="189789"/>
                    <a:pt x="488282" y="204470"/>
                    <a:pt x="478465" y="212651"/>
                  </a:cubicBezTo>
                  <a:cubicBezTo>
                    <a:pt x="466289" y="222798"/>
                    <a:pt x="448833" y="224703"/>
                    <a:pt x="435935" y="233916"/>
                  </a:cubicBezTo>
                  <a:cubicBezTo>
                    <a:pt x="423699" y="242656"/>
                    <a:pt x="415906" y="256582"/>
                    <a:pt x="404037" y="265814"/>
                  </a:cubicBezTo>
                  <a:cubicBezTo>
                    <a:pt x="383863" y="281505"/>
                    <a:pt x="340242" y="308344"/>
                    <a:pt x="340242" y="308344"/>
                  </a:cubicBezTo>
                  <a:cubicBezTo>
                    <a:pt x="333154" y="318977"/>
                    <a:pt x="327392" y="330625"/>
                    <a:pt x="318977" y="340242"/>
                  </a:cubicBezTo>
                  <a:cubicBezTo>
                    <a:pt x="275438" y="390001"/>
                    <a:pt x="277152" y="385847"/>
                    <a:pt x="233916" y="414670"/>
                  </a:cubicBezTo>
                  <a:cubicBezTo>
                    <a:pt x="226828" y="425302"/>
                    <a:pt x="222629" y="438584"/>
                    <a:pt x="212651" y="446567"/>
                  </a:cubicBezTo>
                  <a:cubicBezTo>
                    <a:pt x="203899" y="453568"/>
                    <a:pt x="188678" y="449275"/>
                    <a:pt x="180753" y="457200"/>
                  </a:cubicBezTo>
                  <a:cubicBezTo>
                    <a:pt x="56709" y="581244"/>
                    <a:pt x="196701" y="482010"/>
                    <a:pt x="106325" y="542260"/>
                  </a:cubicBezTo>
                  <a:cubicBezTo>
                    <a:pt x="99237" y="552893"/>
                    <a:pt x="94096" y="565122"/>
                    <a:pt x="85060" y="574158"/>
                  </a:cubicBezTo>
                  <a:cubicBezTo>
                    <a:pt x="76024" y="583194"/>
                    <a:pt x="60251" y="584791"/>
                    <a:pt x="53163" y="595423"/>
                  </a:cubicBezTo>
                  <a:cubicBezTo>
                    <a:pt x="45057" y="607582"/>
                    <a:pt x="46545" y="623902"/>
                    <a:pt x="42530" y="637953"/>
                  </a:cubicBezTo>
                  <a:cubicBezTo>
                    <a:pt x="39451" y="648730"/>
                    <a:pt x="34976" y="659074"/>
                    <a:pt x="31897" y="669851"/>
                  </a:cubicBezTo>
                  <a:cubicBezTo>
                    <a:pt x="27883" y="683902"/>
                    <a:pt x="25464" y="698384"/>
                    <a:pt x="21265" y="712381"/>
                  </a:cubicBezTo>
                  <a:cubicBezTo>
                    <a:pt x="14824" y="733851"/>
                    <a:pt x="0" y="776177"/>
                    <a:pt x="0" y="776177"/>
                  </a:cubicBezTo>
                  <a:cubicBezTo>
                    <a:pt x="3544" y="868326"/>
                    <a:pt x="4287" y="960625"/>
                    <a:pt x="10632" y="1052623"/>
                  </a:cubicBezTo>
                  <a:cubicBezTo>
                    <a:pt x="11403" y="1063804"/>
                    <a:pt x="20150" y="1073369"/>
                    <a:pt x="21265" y="1084521"/>
                  </a:cubicBezTo>
                  <a:cubicBezTo>
                    <a:pt x="45164" y="1323509"/>
                    <a:pt x="8372" y="1194699"/>
                    <a:pt x="53163" y="1329070"/>
                  </a:cubicBezTo>
                  <a:cubicBezTo>
                    <a:pt x="56707" y="1339702"/>
                    <a:pt x="55870" y="1353042"/>
                    <a:pt x="63795" y="1360967"/>
                  </a:cubicBezTo>
                  <a:lnTo>
                    <a:pt x="95693" y="1392865"/>
                  </a:lnTo>
                  <a:cubicBezTo>
                    <a:pt x="107823" y="1429255"/>
                    <a:pt x="124155" y="1496901"/>
                    <a:pt x="159488" y="1520456"/>
                  </a:cubicBezTo>
                  <a:lnTo>
                    <a:pt x="191386" y="1541721"/>
                  </a:lnTo>
                  <a:cubicBezTo>
                    <a:pt x="252330" y="1633135"/>
                    <a:pt x="171180" y="1525555"/>
                    <a:pt x="244549" y="1584251"/>
                  </a:cubicBezTo>
                  <a:cubicBezTo>
                    <a:pt x="254528" y="1592234"/>
                    <a:pt x="256778" y="1607113"/>
                    <a:pt x="265814" y="1616149"/>
                  </a:cubicBezTo>
                  <a:cubicBezTo>
                    <a:pt x="274850" y="1625185"/>
                    <a:pt x="287733" y="1629431"/>
                    <a:pt x="297711" y="1637414"/>
                  </a:cubicBezTo>
                  <a:cubicBezTo>
                    <a:pt x="305539" y="1643676"/>
                    <a:pt x="310381" y="1653521"/>
                    <a:pt x="318977" y="1658679"/>
                  </a:cubicBezTo>
                  <a:cubicBezTo>
                    <a:pt x="328587" y="1664445"/>
                    <a:pt x="340850" y="1664300"/>
                    <a:pt x="350874" y="1669312"/>
                  </a:cubicBezTo>
                  <a:cubicBezTo>
                    <a:pt x="433309" y="1710530"/>
                    <a:pt x="334504" y="1674489"/>
                    <a:pt x="414670" y="1701209"/>
                  </a:cubicBezTo>
                  <a:cubicBezTo>
                    <a:pt x="506076" y="1762147"/>
                    <a:pt x="390429" y="1689089"/>
                    <a:pt x="478465" y="1733107"/>
                  </a:cubicBezTo>
                  <a:cubicBezTo>
                    <a:pt x="520278" y="1754013"/>
                    <a:pt x="497723" y="1756098"/>
                    <a:pt x="542260" y="1765005"/>
                  </a:cubicBezTo>
                  <a:cubicBezTo>
                    <a:pt x="646531" y="1785859"/>
                    <a:pt x="796664" y="1782836"/>
                    <a:pt x="882502" y="1786270"/>
                  </a:cubicBezTo>
                  <a:cubicBezTo>
                    <a:pt x="896679" y="1789814"/>
                    <a:pt x="910553" y="1794928"/>
                    <a:pt x="925032" y="1796902"/>
                  </a:cubicBezTo>
                  <a:cubicBezTo>
                    <a:pt x="1094541" y="1820016"/>
                    <a:pt x="1129316" y="1818926"/>
                    <a:pt x="1297172" y="1828800"/>
                  </a:cubicBezTo>
                  <a:cubicBezTo>
                    <a:pt x="1420686" y="1859677"/>
                    <a:pt x="1378616" y="1853372"/>
                    <a:pt x="1616149" y="1828800"/>
                  </a:cubicBezTo>
                  <a:cubicBezTo>
                    <a:pt x="1628860" y="1827485"/>
                    <a:pt x="1637414" y="1814623"/>
                    <a:pt x="1648046" y="1807535"/>
                  </a:cubicBezTo>
                  <a:cubicBezTo>
                    <a:pt x="1651590" y="1796902"/>
                    <a:pt x="1650754" y="1783562"/>
                    <a:pt x="1658679" y="1775637"/>
                  </a:cubicBezTo>
                  <a:cubicBezTo>
                    <a:pt x="1709848" y="1724468"/>
                    <a:pt x="1716974" y="1737140"/>
                    <a:pt x="1775637" y="1722474"/>
                  </a:cubicBezTo>
                  <a:cubicBezTo>
                    <a:pt x="1786510" y="1719756"/>
                    <a:pt x="1796594" y="1714273"/>
                    <a:pt x="1807535" y="1711842"/>
                  </a:cubicBezTo>
                  <a:cubicBezTo>
                    <a:pt x="1828580" y="1707165"/>
                    <a:pt x="1850415" y="1706438"/>
                    <a:pt x="1871330" y="1701209"/>
                  </a:cubicBezTo>
                  <a:cubicBezTo>
                    <a:pt x="1893076" y="1695772"/>
                    <a:pt x="1913860" y="1687032"/>
                    <a:pt x="1935125" y="1679944"/>
                  </a:cubicBezTo>
                  <a:cubicBezTo>
                    <a:pt x="1935130" y="1679942"/>
                    <a:pt x="1998917" y="1658682"/>
                    <a:pt x="1998921" y="1658679"/>
                  </a:cubicBezTo>
                  <a:cubicBezTo>
                    <a:pt x="2009553" y="1651591"/>
                    <a:pt x="2019141" y="1642604"/>
                    <a:pt x="2030818" y="1637414"/>
                  </a:cubicBezTo>
                  <a:cubicBezTo>
                    <a:pt x="2051302" y="1628310"/>
                    <a:pt x="2094614" y="1616149"/>
                    <a:pt x="2094614" y="1616149"/>
                  </a:cubicBezTo>
                  <a:cubicBezTo>
                    <a:pt x="2105246" y="1609061"/>
                    <a:pt x="2116533" y="1602867"/>
                    <a:pt x="2126511" y="1594884"/>
                  </a:cubicBezTo>
                  <a:cubicBezTo>
                    <a:pt x="2157445" y="1570137"/>
                    <a:pt x="2141411" y="1574879"/>
                    <a:pt x="2169042" y="1541721"/>
                  </a:cubicBezTo>
                  <a:cubicBezTo>
                    <a:pt x="2178668" y="1530169"/>
                    <a:pt x="2190307" y="1520456"/>
                    <a:pt x="2200939" y="1509823"/>
                  </a:cubicBezTo>
                  <a:cubicBezTo>
                    <a:pt x="2204483" y="1499190"/>
                    <a:pt x="2207157" y="1488227"/>
                    <a:pt x="2211572" y="1477925"/>
                  </a:cubicBezTo>
                  <a:cubicBezTo>
                    <a:pt x="2221648" y="1454414"/>
                    <a:pt x="2237673" y="1424035"/>
                    <a:pt x="2254102" y="1403498"/>
                  </a:cubicBezTo>
                  <a:cubicBezTo>
                    <a:pt x="2260364" y="1395670"/>
                    <a:pt x="2268279" y="1389321"/>
                    <a:pt x="2275367" y="1382232"/>
                  </a:cubicBezTo>
                  <a:cubicBezTo>
                    <a:pt x="2283661" y="1357353"/>
                    <a:pt x="2283950" y="1334728"/>
                    <a:pt x="2317897" y="1329070"/>
                  </a:cubicBezTo>
                  <a:cubicBezTo>
                    <a:pt x="2328952" y="1327227"/>
                    <a:pt x="2339162" y="1336158"/>
                    <a:pt x="2349795" y="1339702"/>
                  </a:cubicBezTo>
                  <a:cubicBezTo>
                    <a:pt x="2454684" y="1313481"/>
                    <a:pt x="2345885" y="1348429"/>
                    <a:pt x="2413591" y="1307805"/>
                  </a:cubicBezTo>
                  <a:cubicBezTo>
                    <a:pt x="2423201" y="1302039"/>
                    <a:pt x="2435464" y="1302184"/>
                    <a:pt x="2445488" y="1297172"/>
                  </a:cubicBezTo>
                  <a:cubicBezTo>
                    <a:pt x="2456918" y="1291457"/>
                    <a:pt x="2465956" y="1281622"/>
                    <a:pt x="2477386" y="1275907"/>
                  </a:cubicBezTo>
                  <a:cubicBezTo>
                    <a:pt x="2487411" y="1270895"/>
                    <a:pt x="2499259" y="1270286"/>
                    <a:pt x="2509284" y="1265274"/>
                  </a:cubicBezTo>
                  <a:cubicBezTo>
                    <a:pt x="2591722" y="1224054"/>
                    <a:pt x="2492909" y="1260099"/>
                    <a:pt x="2573079" y="1233377"/>
                  </a:cubicBezTo>
                  <a:cubicBezTo>
                    <a:pt x="2587569" y="1223717"/>
                    <a:pt x="2616141" y="1207682"/>
                    <a:pt x="2626242" y="1190846"/>
                  </a:cubicBezTo>
                  <a:cubicBezTo>
                    <a:pt x="2660479" y="1133784"/>
                    <a:pt x="2605242" y="1180037"/>
                    <a:pt x="2668772" y="1137684"/>
                  </a:cubicBezTo>
                  <a:cubicBezTo>
                    <a:pt x="2675860" y="1116419"/>
                    <a:pt x="2677603" y="1092539"/>
                    <a:pt x="2690037" y="1073888"/>
                  </a:cubicBezTo>
                  <a:cubicBezTo>
                    <a:pt x="2717519" y="1032666"/>
                    <a:pt x="2707261" y="1054114"/>
                    <a:pt x="2721935" y="1010093"/>
                  </a:cubicBezTo>
                  <a:cubicBezTo>
                    <a:pt x="2724910" y="959517"/>
                    <a:pt x="2702966" y="813631"/>
                    <a:pt x="2775097" y="765544"/>
                  </a:cubicBezTo>
                  <a:lnTo>
                    <a:pt x="2806995" y="744279"/>
                  </a:lnTo>
                  <a:cubicBezTo>
                    <a:pt x="2826396" y="686079"/>
                    <a:pt x="2822822" y="711651"/>
                    <a:pt x="2806995" y="616688"/>
                  </a:cubicBezTo>
                  <a:cubicBezTo>
                    <a:pt x="2805153" y="605633"/>
                    <a:pt x="2802129" y="594401"/>
                    <a:pt x="2796363" y="584791"/>
                  </a:cubicBezTo>
                  <a:cubicBezTo>
                    <a:pt x="2791205" y="576195"/>
                    <a:pt x="2781515" y="571226"/>
                    <a:pt x="2775097" y="563525"/>
                  </a:cubicBezTo>
                  <a:cubicBezTo>
                    <a:pt x="2763753" y="549912"/>
                    <a:pt x="2752592" y="536022"/>
                    <a:pt x="2743200" y="520995"/>
                  </a:cubicBezTo>
                  <a:cubicBezTo>
                    <a:pt x="2734800" y="507554"/>
                    <a:pt x="2729799" y="492227"/>
                    <a:pt x="2721935" y="478465"/>
                  </a:cubicBezTo>
                  <a:cubicBezTo>
                    <a:pt x="2715595" y="467370"/>
                    <a:pt x="2706385" y="457997"/>
                    <a:pt x="2700670" y="446567"/>
                  </a:cubicBezTo>
                  <a:cubicBezTo>
                    <a:pt x="2695658" y="436543"/>
                    <a:pt x="2697038" y="423422"/>
                    <a:pt x="2690037" y="414670"/>
                  </a:cubicBezTo>
                  <a:cubicBezTo>
                    <a:pt x="2682054" y="404692"/>
                    <a:pt x="2668772" y="400493"/>
                    <a:pt x="2658139" y="393405"/>
                  </a:cubicBezTo>
                  <a:cubicBezTo>
                    <a:pt x="2654595" y="382772"/>
                    <a:pt x="2652519" y="371532"/>
                    <a:pt x="2647507" y="361507"/>
                  </a:cubicBezTo>
                  <a:cubicBezTo>
                    <a:pt x="2641792" y="350077"/>
                    <a:pt x="2631276" y="341355"/>
                    <a:pt x="2626242" y="329609"/>
                  </a:cubicBezTo>
                  <a:cubicBezTo>
                    <a:pt x="2594113" y="254642"/>
                    <a:pt x="2644308" y="315778"/>
                    <a:pt x="2583711" y="255181"/>
                  </a:cubicBezTo>
                  <a:cubicBezTo>
                    <a:pt x="2580167" y="244549"/>
                    <a:pt x="2582199" y="229798"/>
                    <a:pt x="2573079" y="223284"/>
                  </a:cubicBezTo>
                  <a:cubicBezTo>
                    <a:pt x="2554839" y="210255"/>
                    <a:pt x="2509284" y="202018"/>
                    <a:pt x="2509284" y="202018"/>
                  </a:cubicBezTo>
                  <a:cubicBezTo>
                    <a:pt x="2502195" y="194930"/>
                    <a:pt x="2496984" y="185236"/>
                    <a:pt x="2488018" y="180753"/>
                  </a:cubicBezTo>
                  <a:cubicBezTo>
                    <a:pt x="2448182" y="160835"/>
                    <a:pt x="2413064" y="158190"/>
                    <a:pt x="2371060" y="148856"/>
                  </a:cubicBezTo>
                  <a:cubicBezTo>
                    <a:pt x="2356795" y="145686"/>
                    <a:pt x="2342213" y="143354"/>
                    <a:pt x="2328530" y="138223"/>
                  </a:cubicBezTo>
                  <a:cubicBezTo>
                    <a:pt x="2217329" y="96522"/>
                    <a:pt x="2352638" y="133618"/>
                    <a:pt x="2243470" y="106325"/>
                  </a:cubicBezTo>
                  <a:cubicBezTo>
                    <a:pt x="2225527" y="88383"/>
                    <a:pt x="2219139" y="75655"/>
                    <a:pt x="2190307" y="74428"/>
                  </a:cubicBezTo>
                  <a:cubicBezTo>
                    <a:pt x="2034463" y="67796"/>
                    <a:pt x="1878418" y="67339"/>
                    <a:pt x="1722474" y="63795"/>
                  </a:cubicBezTo>
                  <a:cubicBezTo>
                    <a:pt x="1662223" y="60251"/>
                    <a:pt x="1601646" y="60354"/>
                    <a:pt x="1541721" y="53163"/>
                  </a:cubicBezTo>
                  <a:cubicBezTo>
                    <a:pt x="1512703" y="49681"/>
                    <a:pt x="1485859" y="33168"/>
                    <a:pt x="1456660" y="31898"/>
                  </a:cubicBezTo>
                  <a:cubicBezTo>
                    <a:pt x="1322108" y="26048"/>
                    <a:pt x="1187302" y="31898"/>
                    <a:pt x="1052623" y="31898"/>
                  </a:cubicBezTo>
                  <a:lnTo>
                    <a:pt x="978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 txBox="1"/>
            <p:nvPr/>
          </p:nvSpPr>
          <p:spPr>
            <a:xfrm>
              <a:off x="3275856" y="4048499"/>
              <a:ext cx="1944216" cy="9233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can being thankful help to make us happy?</a:t>
              </a:r>
              <a:endParaRPr/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5219700" y="1473200"/>
            <a:ext cx="3097213" cy="2273300"/>
            <a:chOff x="5220072" y="1473200"/>
            <a:chExt cx="3096344" cy="2273176"/>
          </a:xfrm>
        </p:grpSpPr>
        <p:sp>
          <p:nvSpPr>
            <p:cNvPr id="59" name="Google Shape;59;p4"/>
            <p:cNvSpPr/>
            <p:nvPr/>
          </p:nvSpPr>
          <p:spPr>
            <a:xfrm>
              <a:off x="5220072" y="1473200"/>
              <a:ext cx="3096344" cy="2273176"/>
            </a:xfrm>
            <a:prstGeom prst="cloudCallout">
              <a:avLst>
                <a:gd fmla="val 45646" name="adj1"/>
                <a:gd fmla="val 64264" name="adj2"/>
              </a:avLst>
            </a:prstGeom>
            <a:solidFill>
              <a:schemeClr val="lt1"/>
            </a:solidFill>
            <a:ln cap="flat" cmpd="sng" w="19050">
              <a:solidFill>
                <a:srgbClr val="FFCF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437499" y="1703375"/>
              <a:ext cx="2734495" cy="1849336"/>
            </a:xfrm>
            <a:custGeom>
              <a:rect b="b" l="l" r="r" t="t"/>
              <a:pathLst>
                <a:path extrusionOk="0" h="1849660" w="2820239">
                  <a:moveTo>
                    <a:pt x="978195" y="0"/>
                  </a:moveTo>
                  <a:lnTo>
                    <a:pt x="978195" y="0"/>
                  </a:lnTo>
                  <a:cubicBezTo>
                    <a:pt x="953386" y="21265"/>
                    <a:pt x="931596" y="46670"/>
                    <a:pt x="903767" y="63795"/>
                  </a:cubicBezTo>
                  <a:cubicBezTo>
                    <a:pt x="884677" y="75543"/>
                    <a:pt x="861237" y="77972"/>
                    <a:pt x="839972" y="85060"/>
                  </a:cubicBezTo>
                  <a:cubicBezTo>
                    <a:pt x="839968" y="85061"/>
                    <a:pt x="776182" y="106324"/>
                    <a:pt x="776177" y="106325"/>
                  </a:cubicBezTo>
                  <a:cubicBezTo>
                    <a:pt x="751368" y="109869"/>
                    <a:pt x="726406" y="112475"/>
                    <a:pt x="701749" y="116958"/>
                  </a:cubicBezTo>
                  <a:cubicBezTo>
                    <a:pt x="574380" y="140117"/>
                    <a:pt x="729808" y="115448"/>
                    <a:pt x="627321" y="138223"/>
                  </a:cubicBezTo>
                  <a:cubicBezTo>
                    <a:pt x="515046" y="163173"/>
                    <a:pt x="603433" y="135554"/>
                    <a:pt x="531628" y="159488"/>
                  </a:cubicBezTo>
                  <a:cubicBezTo>
                    <a:pt x="520995" y="166576"/>
                    <a:pt x="508766" y="171717"/>
                    <a:pt x="499730" y="180753"/>
                  </a:cubicBezTo>
                  <a:cubicBezTo>
                    <a:pt x="490694" y="189789"/>
                    <a:pt x="488282" y="204470"/>
                    <a:pt x="478465" y="212651"/>
                  </a:cubicBezTo>
                  <a:cubicBezTo>
                    <a:pt x="466289" y="222798"/>
                    <a:pt x="448833" y="224703"/>
                    <a:pt x="435935" y="233916"/>
                  </a:cubicBezTo>
                  <a:cubicBezTo>
                    <a:pt x="423699" y="242656"/>
                    <a:pt x="415906" y="256582"/>
                    <a:pt x="404037" y="265814"/>
                  </a:cubicBezTo>
                  <a:cubicBezTo>
                    <a:pt x="383863" y="281505"/>
                    <a:pt x="340242" y="308344"/>
                    <a:pt x="340242" y="308344"/>
                  </a:cubicBezTo>
                  <a:cubicBezTo>
                    <a:pt x="333154" y="318977"/>
                    <a:pt x="327392" y="330625"/>
                    <a:pt x="318977" y="340242"/>
                  </a:cubicBezTo>
                  <a:cubicBezTo>
                    <a:pt x="275438" y="390001"/>
                    <a:pt x="277152" y="385847"/>
                    <a:pt x="233916" y="414670"/>
                  </a:cubicBezTo>
                  <a:cubicBezTo>
                    <a:pt x="226828" y="425302"/>
                    <a:pt x="222629" y="438584"/>
                    <a:pt x="212651" y="446567"/>
                  </a:cubicBezTo>
                  <a:cubicBezTo>
                    <a:pt x="203899" y="453568"/>
                    <a:pt x="188678" y="449275"/>
                    <a:pt x="180753" y="457200"/>
                  </a:cubicBezTo>
                  <a:cubicBezTo>
                    <a:pt x="56709" y="581244"/>
                    <a:pt x="196701" y="482010"/>
                    <a:pt x="106325" y="542260"/>
                  </a:cubicBezTo>
                  <a:cubicBezTo>
                    <a:pt x="99237" y="552893"/>
                    <a:pt x="94096" y="565122"/>
                    <a:pt x="85060" y="574158"/>
                  </a:cubicBezTo>
                  <a:cubicBezTo>
                    <a:pt x="76024" y="583194"/>
                    <a:pt x="60251" y="584791"/>
                    <a:pt x="53163" y="595423"/>
                  </a:cubicBezTo>
                  <a:cubicBezTo>
                    <a:pt x="45057" y="607582"/>
                    <a:pt x="46545" y="623902"/>
                    <a:pt x="42530" y="637953"/>
                  </a:cubicBezTo>
                  <a:cubicBezTo>
                    <a:pt x="39451" y="648730"/>
                    <a:pt x="34976" y="659074"/>
                    <a:pt x="31897" y="669851"/>
                  </a:cubicBezTo>
                  <a:cubicBezTo>
                    <a:pt x="27883" y="683902"/>
                    <a:pt x="25464" y="698384"/>
                    <a:pt x="21265" y="712381"/>
                  </a:cubicBezTo>
                  <a:cubicBezTo>
                    <a:pt x="14824" y="733851"/>
                    <a:pt x="0" y="776177"/>
                    <a:pt x="0" y="776177"/>
                  </a:cubicBezTo>
                  <a:cubicBezTo>
                    <a:pt x="3544" y="868326"/>
                    <a:pt x="4287" y="960625"/>
                    <a:pt x="10632" y="1052623"/>
                  </a:cubicBezTo>
                  <a:cubicBezTo>
                    <a:pt x="11403" y="1063804"/>
                    <a:pt x="20150" y="1073369"/>
                    <a:pt x="21265" y="1084521"/>
                  </a:cubicBezTo>
                  <a:cubicBezTo>
                    <a:pt x="45164" y="1323509"/>
                    <a:pt x="8372" y="1194699"/>
                    <a:pt x="53163" y="1329070"/>
                  </a:cubicBezTo>
                  <a:cubicBezTo>
                    <a:pt x="56707" y="1339702"/>
                    <a:pt x="55870" y="1353042"/>
                    <a:pt x="63795" y="1360967"/>
                  </a:cubicBezTo>
                  <a:lnTo>
                    <a:pt x="95693" y="1392865"/>
                  </a:lnTo>
                  <a:cubicBezTo>
                    <a:pt x="107823" y="1429255"/>
                    <a:pt x="124155" y="1496901"/>
                    <a:pt x="159488" y="1520456"/>
                  </a:cubicBezTo>
                  <a:lnTo>
                    <a:pt x="191386" y="1541721"/>
                  </a:lnTo>
                  <a:cubicBezTo>
                    <a:pt x="252330" y="1633135"/>
                    <a:pt x="171180" y="1525555"/>
                    <a:pt x="244549" y="1584251"/>
                  </a:cubicBezTo>
                  <a:cubicBezTo>
                    <a:pt x="254528" y="1592234"/>
                    <a:pt x="256778" y="1607113"/>
                    <a:pt x="265814" y="1616149"/>
                  </a:cubicBezTo>
                  <a:cubicBezTo>
                    <a:pt x="274850" y="1625185"/>
                    <a:pt x="287733" y="1629431"/>
                    <a:pt x="297711" y="1637414"/>
                  </a:cubicBezTo>
                  <a:cubicBezTo>
                    <a:pt x="305539" y="1643676"/>
                    <a:pt x="310381" y="1653521"/>
                    <a:pt x="318977" y="1658679"/>
                  </a:cubicBezTo>
                  <a:cubicBezTo>
                    <a:pt x="328587" y="1664445"/>
                    <a:pt x="340850" y="1664300"/>
                    <a:pt x="350874" y="1669312"/>
                  </a:cubicBezTo>
                  <a:cubicBezTo>
                    <a:pt x="433309" y="1710530"/>
                    <a:pt x="334504" y="1674489"/>
                    <a:pt x="414670" y="1701209"/>
                  </a:cubicBezTo>
                  <a:cubicBezTo>
                    <a:pt x="506076" y="1762147"/>
                    <a:pt x="390429" y="1689089"/>
                    <a:pt x="478465" y="1733107"/>
                  </a:cubicBezTo>
                  <a:cubicBezTo>
                    <a:pt x="520278" y="1754013"/>
                    <a:pt x="497723" y="1756098"/>
                    <a:pt x="542260" y="1765005"/>
                  </a:cubicBezTo>
                  <a:cubicBezTo>
                    <a:pt x="646531" y="1785859"/>
                    <a:pt x="796664" y="1782836"/>
                    <a:pt x="882502" y="1786270"/>
                  </a:cubicBezTo>
                  <a:cubicBezTo>
                    <a:pt x="896679" y="1789814"/>
                    <a:pt x="910553" y="1794928"/>
                    <a:pt x="925032" y="1796902"/>
                  </a:cubicBezTo>
                  <a:cubicBezTo>
                    <a:pt x="1094541" y="1820016"/>
                    <a:pt x="1129316" y="1818926"/>
                    <a:pt x="1297172" y="1828800"/>
                  </a:cubicBezTo>
                  <a:cubicBezTo>
                    <a:pt x="1420686" y="1859677"/>
                    <a:pt x="1378616" y="1853372"/>
                    <a:pt x="1616149" y="1828800"/>
                  </a:cubicBezTo>
                  <a:cubicBezTo>
                    <a:pt x="1628860" y="1827485"/>
                    <a:pt x="1637414" y="1814623"/>
                    <a:pt x="1648046" y="1807535"/>
                  </a:cubicBezTo>
                  <a:cubicBezTo>
                    <a:pt x="1651590" y="1796902"/>
                    <a:pt x="1650754" y="1783562"/>
                    <a:pt x="1658679" y="1775637"/>
                  </a:cubicBezTo>
                  <a:cubicBezTo>
                    <a:pt x="1709848" y="1724468"/>
                    <a:pt x="1716974" y="1737140"/>
                    <a:pt x="1775637" y="1722474"/>
                  </a:cubicBezTo>
                  <a:cubicBezTo>
                    <a:pt x="1786510" y="1719756"/>
                    <a:pt x="1796594" y="1714273"/>
                    <a:pt x="1807535" y="1711842"/>
                  </a:cubicBezTo>
                  <a:cubicBezTo>
                    <a:pt x="1828580" y="1707165"/>
                    <a:pt x="1850415" y="1706438"/>
                    <a:pt x="1871330" y="1701209"/>
                  </a:cubicBezTo>
                  <a:cubicBezTo>
                    <a:pt x="1893076" y="1695772"/>
                    <a:pt x="1913860" y="1687032"/>
                    <a:pt x="1935125" y="1679944"/>
                  </a:cubicBezTo>
                  <a:cubicBezTo>
                    <a:pt x="1935130" y="1679942"/>
                    <a:pt x="1998917" y="1658682"/>
                    <a:pt x="1998921" y="1658679"/>
                  </a:cubicBezTo>
                  <a:cubicBezTo>
                    <a:pt x="2009553" y="1651591"/>
                    <a:pt x="2019141" y="1642604"/>
                    <a:pt x="2030818" y="1637414"/>
                  </a:cubicBezTo>
                  <a:cubicBezTo>
                    <a:pt x="2051302" y="1628310"/>
                    <a:pt x="2094614" y="1616149"/>
                    <a:pt x="2094614" y="1616149"/>
                  </a:cubicBezTo>
                  <a:cubicBezTo>
                    <a:pt x="2105246" y="1609061"/>
                    <a:pt x="2116533" y="1602867"/>
                    <a:pt x="2126511" y="1594884"/>
                  </a:cubicBezTo>
                  <a:cubicBezTo>
                    <a:pt x="2157445" y="1570137"/>
                    <a:pt x="2141411" y="1574879"/>
                    <a:pt x="2169042" y="1541721"/>
                  </a:cubicBezTo>
                  <a:cubicBezTo>
                    <a:pt x="2178668" y="1530169"/>
                    <a:pt x="2190307" y="1520456"/>
                    <a:pt x="2200939" y="1509823"/>
                  </a:cubicBezTo>
                  <a:cubicBezTo>
                    <a:pt x="2204483" y="1499190"/>
                    <a:pt x="2207157" y="1488227"/>
                    <a:pt x="2211572" y="1477925"/>
                  </a:cubicBezTo>
                  <a:cubicBezTo>
                    <a:pt x="2221648" y="1454414"/>
                    <a:pt x="2237673" y="1424035"/>
                    <a:pt x="2254102" y="1403498"/>
                  </a:cubicBezTo>
                  <a:cubicBezTo>
                    <a:pt x="2260364" y="1395670"/>
                    <a:pt x="2268279" y="1389321"/>
                    <a:pt x="2275367" y="1382232"/>
                  </a:cubicBezTo>
                  <a:cubicBezTo>
                    <a:pt x="2283661" y="1357353"/>
                    <a:pt x="2283950" y="1334728"/>
                    <a:pt x="2317897" y="1329070"/>
                  </a:cubicBezTo>
                  <a:cubicBezTo>
                    <a:pt x="2328952" y="1327227"/>
                    <a:pt x="2339162" y="1336158"/>
                    <a:pt x="2349795" y="1339702"/>
                  </a:cubicBezTo>
                  <a:cubicBezTo>
                    <a:pt x="2454684" y="1313481"/>
                    <a:pt x="2345885" y="1348429"/>
                    <a:pt x="2413591" y="1307805"/>
                  </a:cubicBezTo>
                  <a:cubicBezTo>
                    <a:pt x="2423201" y="1302039"/>
                    <a:pt x="2435464" y="1302184"/>
                    <a:pt x="2445488" y="1297172"/>
                  </a:cubicBezTo>
                  <a:cubicBezTo>
                    <a:pt x="2456918" y="1291457"/>
                    <a:pt x="2465956" y="1281622"/>
                    <a:pt x="2477386" y="1275907"/>
                  </a:cubicBezTo>
                  <a:cubicBezTo>
                    <a:pt x="2487411" y="1270895"/>
                    <a:pt x="2499259" y="1270286"/>
                    <a:pt x="2509284" y="1265274"/>
                  </a:cubicBezTo>
                  <a:cubicBezTo>
                    <a:pt x="2591722" y="1224054"/>
                    <a:pt x="2492909" y="1260099"/>
                    <a:pt x="2573079" y="1233377"/>
                  </a:cubicBezTo>
                  <a:cubicBezTo>
                    <a:pt x="2587569" y="1223717"/>
                    <a:pt x="2616141" y="1207682"/>
                    <a:pt x="2626242" y="1190846"/>
                  </a:cubicBezTo>
                  <a:cubicBezTo>
                    <a:pt x="2660479" y="1133784"/>
                    <a:pt x="2605242" y="1180037"/>
                    <a:pt x="2668772" y="1137684"/>
                  </a:cubicBezTo>
                  <a:cubicBezTo>
                    <a:pt x="2675860" y="1116419"/>
                    <a:pt x="2677603" y="1092539"/>
                    <a:pt x="2690037" y="1073888"/>
                  </a:cubicBezTo>
                  <a:cubicBezTo>
                    <a:pt x="2717519" y="1032666"/>
                    <a:pt x="2707261" y="1054114"/>
                    <a:pt x="2721935" y="1010093"/>
                  </a:cubicBezTo>
                  <a:cubicBezTo>
                    <a:pt x="2724910" y="959517"/>
                    <a:pt x="2702966" y="813631"/>
                    <a:pt x="2775097" y="765544"/>
                  </a:cubicBezTo>
                  <a:lnTo>
                    <a:pt x="2806995" y="744279"/>
                  </a:lnTo>
                  <a:cubicBezTo>
                    <a:pt x="2826396" y="686079"/>
                    <a:pt x="2822822" y="711651"/>
                    <a:pt x="2806995" y="616688"/>
                  </a:cubicBezTo>
                  <a:cubicBezTo>
                    <a:pt x="2805153" y="605633"/>
                    <a:pt x="2802129" y="594401"/>
                    <a:pt x="2796363" y="584791"/>
                  </a:cubicBezTo>
                  <a:cubicBezTo>
                    <a:pt x="2791205" y="576195"/>
                    <a:pt x="2781515" y="571226"/>
                    <a:pt x="2775097" y="563525"/>
                  </a:cubicBezTo>
                  <a:cubicBezTo>
                    <a:pt x="2763753" y="549912"/>
                    <a:pt x="2752592" y="536022"/>
                    <a:pt x="2743200" y="520995"/>
                  </a:cubicBezTo>
                  <a:cubicBezTo>
                    <a:pt x="2734800" y="507554"/>
                    <a:pt x="2729799" y="492227"/>
                    <a:pt x="2721935" y="478465"/>
                  </a:cubicBezTo>
                  <a:cubicBezTo>
                    <a:pt x="2715595" y="467370"/>
                    <a:pt x="2706385" y="457997"/>
                    <a:pt x="2700670" y="446567"/>
                  </a:cubicBezTo>
                  <a:cubicBezTo>
                    <a:pt x="2695658" y="436543"/>
                    <a:pt x="2697038" y="423422"/>
                    <a:pt x="2690037" y="414670"/>
                  </a:cubicBezTo>
                  <a:cubicBezTo>
                    <a:pt x="2682054" y="404692"/>
                    <a:pt x="2668772" y="400493"/>
                    <a:pt x="2658139" y="393405"/>
                  </a:cubicBezTo>
                  <a:cubicBezTo>
                    <a:pt x="2654595" y="382772"/>
                    <a:pt x="2652519" y="371532"/>
                    <a:pt x="2647507" y="361507"/>
                  </a:cubicBezTo>
                  <a:cubicBezTo>
                    <a:pt x="2641792" y="350077"/>
                    <a:pt x="2631276" y="341355"/>
                    <a:pt x="2626242" y="329609"/>
                  </a:cubicBezTo>
                  <a:cubicBezTo>
                    <a:pt x="2594113" y="254642"/>
                    <a:pt x="2644308" y="315778"/>
                    <a:pt x="2583711" y="255181"/>
                  </a:cubicBezTo>
                  <a:cubicBezTo>
                    <a:pt x="2580167" y="244549"/>
                    <a:pt x="2582199" y="229798"/>
                    <a:pt x="2573079" y="223284"/>
                  </a:cubicBezTo>
                  <a:cubicBezTo>
                    <a:pt x="2554839" y="210255"/>
                    <a:pt x="2509284" y="202018"/>
                    <a:pt x="2509284" y="202018"/>
                  </a:cubicBezTo>
                  <a:cubicBezTo>
                    <a:pt x="2502195" y="194930"/>
                    <a:pt x="2496984" y="185236"/>
                    <a:pt x="2488018" y="180753"/>
                  </a:cubicBezTo>
                  <a:cubicBezTo>
                    <a:pt x="2448182" y="160835"/>
                    <a:pt x="2413064" y="158190"/>
                    <a:pt x="2371060" y="148856"/>
                  </a:cubicBezTo>
                  <a:cubicBezTo>
                    <a:pt x="2356795" y="145686"/>
                    <a:pt x="2342213" y="143354"/>
                    <a:pt x="2328530" y="138223"/>
                  </a:cubicBezTo>
                  <a:cubicBezTo>
                    <a:pt x="2217329" y="96522"/>
                    <a:pt x="2352638" y="133618"/>
                    <a:pt x="2243470" y="106325"/>
                  </a:cubicBezTo>
                  <a:cubicBezTo>
                    <a:pt x="2225527" y="88383"/>
                    <a:pt x="2219139" y="75655"/>
                    <a:pt x="2190307" y="74428"/>
                  </a:cubicBezTo>
                  <a:cubicBezTo>
                    <a:pt x="2034463" y="67796"/>
                    <a:pt x="1878418" y="67339"/>
                    <a:pt x="1722474" y="63795"/>
                  </a:cubicBezTo>
                  <a:cubicBezTo>
                    <a:pt x="1662223" y="60251"/>
                    <a:pt x="1601646" y="60354"/>
                    <a:pt x="1541721" y="53163"/>
                  </a:cubicBezTo>
                  <a:cubicBezTo>
                    <a:pt x="1512703" y="49681"/>
                    <a:pt x="1485859" y="33168"/>
                    <a:pt x="1456660" y="31898"/>
                  </a:cubicBezTo>
                  <a:cubicBezTo>
                    <a:pt x="1322108" y="26048"/>
                    <a:pt x="1187302" y="31898"/>
                    <a:pt x="1052623" y="31898"/>
                  </a:cubicBezTo>
                  <a:lnTo>
                    <a:pt x="978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 txBox="1"/>
            <p:nvPr/>
          </p:nvSpPr>
          <p:spPr>
            <a:xfrm>
              <a:off x="5795987" y="2148122"/>
              <a:ext cx="1944514" cy="9233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small groups discuss the questions above.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Saying Thank You</a:t>
            </a:r>
            <a:endParaRPr/>
          </a:p>
        </p:txBody>
      </p:sp>
      <p:grpSp>
        <p:nvGrpSpPr>
          <p:cNvPr id="67" name="Google Shape;67;p5"/>
          <p:cNvGrpSpPr/>
          <p:nvPr/>
        </p:nvGrpSpPr>
        <p:grpSpPr>
          <a:xfrm>
            <a:off x="755650" y="1581150"/>
            <a:ext cx="7632700" cy="446088"/>
            <a:chOff x="755576" y="1581804"/>
            <a:chExt cx="7632848" cy="444967"/>
          </a:xfrm>
        </p:grpSpPr>
        <p:sp>
          <p:nvSpPr>
            <p:cNvPr id="68" name="Google Shape;68;p5"/>
            <p:cNvSpPr/>
            <p:nvPr/>
          </p:nvSpPr>
          <p:spPr>
            <a:xfrm>
              <a:off x="755576" y="1581804"/>
              <a:ext cx="7632848" cy="444967"/>
            </a:xfrm>
            <a:prstGeom prst="roundRect">
              <a:avLst>
                <a:gd fmla="val 21446" name="adj"/>
              </a:avLst>
            </a:prstGeom>
            <a:solidFill>
              <a:srgbClr val="FFCF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894566" y="1628775"/>
              <a:ext cx="7272338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When was the last time you said thank you?</a:t>
              </a:r>
              <a:endParaRPr/>
            </a:p>
          </p:txBody>
        </p:sp>
      </p:grpSp>
      <p:grpSp>
        <p:nvGrpSpPr>
          <p:cNvPr id="70" name="Google Shape;70;p5"/>
          <p:cNvGrpSpPr/>
          <p:nvPr/>
        </p:nvGrpSpPr>
        <p:grpSpPr>
          <a:xfrm>
            <a:off x="755650" y="2312988"/>
            <a:ext cx="7632700" cy="446087"/>
            <a:chOff x="755576" y="2313521"/>
            <a:chExt cx="7632848" cy="444967"/>
          </a:xfrm>
        </p:grpSpPr>
        <p:sp>
          <p:nvSpPr>
            <p:cNvPr id="71" name="Google Shape;71;p5"/>
            <p:cNvSpPr/>
            <p:nvPr/>
          </p:nvSpPr>
          <p:spPr>
            <a:xfrm>
              <a:off x="755576" y="2313521"/>
              <a:ext cx="7632848" cy="444967"/>
            </a:xfrm>
            <a:prstGeom prst="roundRect">
              <a:avLst>
                <a:gd fmla="val 21446" name="adj"/>
              </a:avLst>
            </a:prstGeom>
            <a:solidFill>
              <a:srgbClr val="FFCF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 txBox="1"/>
            <p:nvPr/>
          </p:nvSpPr>
          <p:spPr>
            <a:xfrm>
              <a:off x="894566" y="2351062"/>
              <a:ext cx="7272338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Why do we say thank you?</a:t>
              </a:r>
              <a:endParaRPr/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755650" y="3044825"/>
            <a:ext cx="7632700" cy="760413"/>
            <a:chOff x="755576" y="3045238"/>
            <a:chExt cx="7632848" cy="759394"/>
          </a:xfrm>
        </p:grpSpPr>
        <p:sp>
          <p:nvSpPr>
            <p:cNvPr id="74" name="Google Shape;74;p5"/>
            <p:cNvSpPr/>
            <p:nvPr/>
          </p:nvSpPr>
          <p:spPr>
            <a:xfrm>
              <a:off x="755576" y="3045238"/>
              <a:ext cx="7632848" cy="759394"/>
            </a:xfrm>
            <a:prstGeom prst="roundRect">
              <a:avLst>
                <a:gd fmla="val 13867" name="adj"/>
              </a:avLst>
            </a:prstGeom>
            <a:solidFill>
              <a:srgbClr val="5DB8B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 txBox="1"/>
            <p:nvPr/>
          </p:nvSpPr>
          <p:spPr>
            <a:xfrm>
              <a:off x="900916" y="3101769"/>
              <a:ext cx="37381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Tell your partner some things that you thank others for.</a:t>
              </a:r>
              <a:endParaRPr/>
            </a:p>
          </p:txBody>
        </p:sp>
      </p:grpSp>
      <p:sp>
        <p:nvSpPr>
          <p:cNvPr id="76" name="Google Shape;76;p5"/>
          <p:cNvSpPr txBox="1"/>
          <p:nvPr/>
        </p:nvSpPr>
        <p:spPr>
          <a:xfrm>
            <a:off x="890588" y="4292600"/>
            <a:ext cx="335424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Saying thank you makes us and the other person feel good!</a:t>
            </a:r>
            <a:endParaRPr/>
          </a:p>
        </p:txBody>
      </p:sp>
      <p:pic>
        <p:nvPicPr>
          <p:cNvPr id="77" name="Google Shape;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"/>
          <p:cNvSpPr/>
          <p:nvPr/>
        </p:nvSpPr>
        <p:spPr>
          <a:xfrm>
            <a:off x="5532911" y="2345764"/>
            <a:ext cx="1916112" cy="1320800"/>
          </a:xfrm>
          <a:prstGeom prst="wedgeEllipseCallout">
            <a:avLst>
              <a:gd fmla="val -28593" name="adj1"/>
              <a:gd fmla="val 63461" name="adj2"/>
            </a:avLst>
          </a:prstGeom>
          <a:solidFill>
            <a:schemeClr val="lt1"/>
          </a:solidFill>
          <a:ln cap="flat" cmpd="sng" w="19050">
            <a:solidFill>
              <a:srgbClr val="FFCF2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pic>
        <p:nvPicPr>
          <p:cNvPr id="79" name="Google Shape;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8248" y="3315759"/>
            <a:ext cx="4085439" cy="271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Being Grateful</a:t>
            </a: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849313" y="2101850"/>
            <a:ext cx="3449637" cy="2374900"/>
          </a:xfrm>
          <a:prstGeom prst="roundRect">
            <a:avLst>
              <a:gd fmla="val 5052" name="adj"/>
            </a:avLst>
          </a:prstGeom>
          <a:solidFill>
            <a:srgbClr val="FFCF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4800600" y="3646488"/>
            <a:ext cx="3449638" cy="2376487"/>
          </a:xfrm>
          <a:prstGeom prst="roundRect">
            <a:avLst>
              <a:gd fmla="val 5052" name="adj"/>
            </a:avLst>
          </a:prstGeom>
          <a:solidFill>
            <a:srgbClr val="FFCF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893763" y="1470025"/>
            <a:ext cx="727392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being grateful mean?</a:t>
            </a:r>
            <a:endParaRPr/>
          </a:p>
        </p:txBody>
      </p:sp>
      <p:sp>
        <p:nvSpPr>
          <p:cNvPr id="88" name="Google Shape;88;p6"/>
          <p:cNvSpPr txBox="1"/>
          <p:nvPr/>
        </p:nvSpPr>
        <p:spPr>
          <a:xfrm>
            <a:off x="4649788" y="2220913"/>
            <a:ext cx="36004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grateful (or thankful) means that you appreciate things you have in your life, including the people you have around you.</a:t>
            </a:r>
            <a:endParaRPr/>
          </a:p>
        </p:txBody>
      </p:sp>
      <p:sp>
        <p:nvSpPr>
          <p:cNvPr id="89" name="Google Shape;89;p6"/>
          <p:cNvSpPr txBox="1"/>
          <p:nvPr/>
        </p:nvSpPr>
        <p:spPr>
          <a:xfrm>
            <a:off x="755650" y="4595813"/>
            <a:ext cx="367823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appreciate things, it means you are pleased when you think of all the things you have and you realise how lucky you are.</a:t>
            </a:r>
            <a:endParaRPr/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2220913"/>
            <a:ext cx="3205163" cy="21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1250" y="3765550"/>
            <a:ext cx="3206750" cy="21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Being Grateful</a:t>
            </a: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847725" y="2997200"/>
            <a:ext cx="7448550" cy="3095625"/>
          </a:xfrm>
          <a:prstGeom prst="roundRect">
            <a:avLst>
              <a:gd fmla="val 6716" name="adj"/>
            </a:avLst>
          </a:prstGeom>
          <a:solidFill>
            <a:srgbClr val="FFCF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930275" y="1552575"/>
            <a:ext cx="72739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think of five things you are grateful for?</a:t>
            </a:r>
            <a:endParaRPr/>
          </a:p>
        </p:txBody>
      </p:sp>
      <p:sp>
        <p:nvSpPr>
          <p:cNvPr id="100" name="Google Shape;100;p7"/>
          <p:cNvSpPr txBox="1"/>
          <p:nvPr/>
        </p:nvSpPr>
        <p:spPr>
          <a:xfrm>
            <a:off x="930275" y="2000250"/>
            <a:ext cx="727392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them while counting on your fingers.</a:t>
            </a:r>
            <a:endParaRPr/>
          </a:p>
        </p:txBody>
      </p:sp>
      <p:sp>
        <p:nvSpPr>
          <p:cNvPr id="101" name="Google Shape;101;p7"/>
          <p:cNvSpPr txBox="1"/>
          <p:nvPr/>
        </p:nvSpPr>
        <p:spPr>
          <a:xfrm>
            <a:off x="4586288" y="4037013"/>
            <a:ext cx="33305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it easy to think of five things you are grateful for,</a:t>
            </a:r>
            <a:b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was it difficult?</a:t>
            </a:r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2557463"/>
            <a:ext cx="3416300" cy="38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/>
          <p:nvPr/>
        </p:nvSpPr>
        <p:spPr>
          <a:xfrm>
            <a:off x="1282945" y="1473201"/>
            <a:ext cx="6568579" cy="565324"/>
          </a:xfrm>
          <a:prstGeom prst="roundRect">
            <a:avLst>
              <a:gd fmla="val 16667" name="adj"/>
            </a:avLst>
          </a:prstGeom>
          <a:solidFill>
            <a:srgbClr val="FFCF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Being Grateful</a:t>
            </a:r>
            <a:endParaRPr/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8"/>
          <p:cNvSpPr txBox="1"/>
          <p:nvPr/>
        </p:nvSpPr>
        <p:spPr>
          <a:xfrm>
            <a:off x="1023938" y="1569353"/>
            <a:ext cx="7086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be grateful, or thankful, towards others?</a:t>
            </a:r>
            <a:endParaRPr/>
          </a:p>
        </p:txBody>
      </p:sp>
      <p:sp>
        <p:nvSpPr>
          <p:cNvPr id="112" name="Google Shape;112;p8"/>
          <p:cNvSpPr/>
          <p:nvPr/>
        </p:nvSpPr>
        <p:spPr>
          <a:xfrm>
            <a:off x="5116513" y="2405062"/>
            <a:ext cx="1776412" cy="1655762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8"/>
          <p:cNvGrpSpPr/>
          <p:nvPr/>
        </p:nvGrpSpPr>
        <p:grpSpPr>
          <a:xfrm>
            <a:off x="6334125" y="4181475"/>
            <a:ext cx="1776413" cy="1835150"/>
            <a:chOff x="6334124" y="4181802"/>
            <a:chExt cx="1776414" cy="1834498"/>
          </a:xfrm>
        </p:grpSpPr>
        <p:sp>
          <p:nvSpPr>
            <p:cNvPr id="114" name="Google Shape;114;p8"/>
            <p:cNvSpPr/>
            <p:nvPr/>
          </p:nvSpPr>
          <p:spPr>
            <a:xfrm>
              <a:off x="6334124" y="4359539"/>
              <a:ext cx="1776414" cy="1656761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57798" y="4181802"/>
              <a:ext cx="1420692" cy="1729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8"/>
          <p:cNvSpPr/>
          <p:nvPr/>
        </p:nvSpPr>
        <p:spPr>
          <a:xfrm>
            <a:off x="935038" y="4365625"/>
            <a:ext cx="1776412" cy="1655763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8"/>
          <p:cNvGrpSpPr/>
          <p:nvPr/>
        </p:nvGrpSpPr>
        <p:grpSpPr>
          <a:xfrm>
            <a:off x="3678238" y="4133850"/>
            <a:ext cx="1828800" cy="1858963"/>
            <a:chOff x="3679030" y="4133876"/>
            <a:chExt cx="1827503" cy="1859120"/>
          </a:xfrm>
        </p:grpSpPr>
        <p:sp>
          <p:nvSpPr>
            <p:cNvPr id="118" name="Google Shape;118;p8"/>
            <p:cNvSpPr/>
            <p:nvPr/>
          </p:nvSpPr>
          <p:spPr>
            <a:xfrm>
              <a:off x="3679030" y="4294228"/>
              <a:ext cx="1776739" cy="16559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9" name="Google Shape;11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79860" y="4133876"/>
              <a:ext cx="1826673" cy="1859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" name="Google Shape;120;p8"/>
          <p:cNvGrpSpPr/>
          <p:nvPr/>
        </p:nvGrpSpPr>
        <p:grpSpPr>
          <a:xfrm>
            <a:off x="2139950" y="2341022"/>
            <a:ext cx="1776413" cy="1773777"/>
            <a:chOff x="2139950" y="2341022"/>
            <a:chExt cx="1776413" cy="1773777"/>
          </a:xfrm>
        </p:grpSpPr>
        <p:sp>
          <p:nvSpPr>
            <p:cNvPr id="121" name="Google Shape;121;p8"/>
            <p:cNvSpPr/>
            <p:nvPr/>
          </p:nvSpPr>
          <p:spPr>
            <a:xfrm>
              <a:off x="2139950" y="2457449"/>
              <a:ext cx="1776413" cy="1657350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2" name="Google Shape;122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60078" y="2341022"/>
              <a:ext cx="1504240" cy="1773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Google Shape;12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7432" y="4589695"/>
            <a:ext cx="1672646" cy="150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35964" y="2433477"/>
            <a:ext cx="1537509" cy="164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>
            <a:off x="1282945" y="1473201"/>
            <a:ext cx="6568579" cy="565324"/>
          </a:xfrm>
          <a:prstGeom prst="roundRect">
            <a:avLst>
              <a:gd fmla="val 16667" name="adj"/>
            </a:avLst>
          </a:prstGeom>
          <a:solidFill>
            <a:srgbClr val="FFCF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Being Grateful</a:t>
            </a:r>
            <a:endParaRPr/>
          </a:p>
        </p:txBody>
      </p:sp>
      <p:pic>
        <p:nvPicPr>
          <p:cNvPr id="131" name="Google Shape;1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9"/>
          <p:cNvSpPr txBox="1"/>
          <p:nvPr/>
        </p:nvSpPr>
        <p:spPr>
          <a:xfrm>
            <a:off x="1023938" y="1571713"/>
            <a:ext cx="7086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be grateful, or thankful, for what we have?</a:t>
            </a:r>
            <a:endParaRPr/>
          </a:p>
        </p:txBody>
      </p:sp>
      <p:sp>
        <p:nvSpPr>
          <p:cNvPr id="133" name="Google Shape;133;p9"/>
          <p:cNvSpPr txBox="1"/>
          <p:nvPr/>
        </p:nvSpPr>
        <p:spPr>
          <a:xfrm>
            <a:off x="976313" y="5157788"/>
            <a:ext cx="19446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enjoy what we have;</a:t>
            </a:r>
            <a:endParaRPr/>
          </a:p>
        </p:txBody>
      </p:sp>
      <p:sp>
        <p:nvSpPr>
          <p:cNvPr id="134" name="Google Shape;134;p9"/>
          <p:cNvSpPr txBox="1"/>
          <p:nvPr/>
        </p:nvSpPr>
        <p:spPr>
          <a:xfrm>
            <a:off x="3484563" y="2449513"/>
            <a:ext cx="216535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think about those who are not as lucky as we are;</a:t>
            </a:r>
            <a:endParaRPr/>
          </a:p>
        </p:txBody>
      </p:sp>
      <p:sp>
        <p:nvSpPr>
          <p:cNvPr id="135" name="Google Shape;135;p9"/>
          <p:cNvSpPr txBox="1"/>
          <p:nvPr/>
        </p:nvSpPr>
        <p:spPr>
          <a:xfrm>
            <a:off x="6142038" y="5157788"/>
            <a:ext cx="20161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look after what we have.</a:t>
            </a:r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823913" y="2536825"/>
            <a:ext cx="2243137" cy="2243138"/>
          </a:xfrm>
          <a:prstGeom prst="roundRect">
            <a:avLst>
              <a:gd fmla="val 8597" name="adj"/>
            </a:avLst>
          </a:prstGeom>
          <a:solidFill>
            <a:srgbClr val="5DB8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3425825" y="3678238"/>
            <a:ext cx="2243138" cy="2243137"/>
          </a:xfrm>
          <a:prstGeom prst="roundRect">
            <a:avLst>
              <a:gd fmla="val 8597" name="adj"/>
            </a:avLst>
          </a:prstGeom>
          <a:solidFill>
            <a:srgbClr val="5DB8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420" y="2592696"/>
            <a:ext cx="1934815" cy="213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8493" y="3732852"/>
            <a:ext cx="1304773" cy="213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33728" y="3023733"/>
            <a:ext cx="2432744" cy="1755981"/>
          </a:xfrm>
          <a:prstGeom prst="roundRect">
            <a:avLst>
              <a:gd fmla="val 13438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2019-09-27T12:31:08Z</dcterms:created>
  <dc:creator>Rachel Leather</dc:creator>
</cp:coreProperties>
</file>