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5" r:id="rId39"/>
    <p:sldId id="297" r:id="rId40"/>
    <p:sldId id="299" r:id="rId41"/>
    <p:sldId id="301" r:id="rId42"/>
    <p:sldId id="304" r:id="rId43"/>
    <p:sldId id="305" r:id="rId44"/>
    <p:sldId id="309" r:id="rId45"/>
    <p:sldId id="310" r:id="rId46"/>
    <p:sldId id="307" r:id="rId47"/>
    <p:sldId id="308" r:id="rId48"/>
    <p:sldId id="321" r:id="rId49"/>
    <p:sldId id="322" r:id="rId50"/>
    <p:sldId id="323" r:id="rId5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00"/>
    <p:restoredTop sz="94640"/>
  </p:normalViewPr>
  <p:slideViewPr>
    <p:cSldViewPr>
      <p:cViewPr varScale="1">
        <p:scale>
          <a:sx n="62" d="100"/>
          <a:sy n="62" d="100"/>
        </p:scale>
        <p:origin x="16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9478" y="1168954"/>
            <a:ext cx="9119392" cy="132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171747"/>
                </a:solidFill>
                <a:latin typeface="MarkPro-Bold"/>
                <a:cs typeface="Mark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596" y="1853679"/>
            <a:ext cx="5139055" cy="1369060"/>
          </a:xfrm>
          <a:custGeom>
            <a:avLst/>
            <a:gdLst/>
            <a:ahLst/>
            <a:cxnLst/>
            <a:rect l="l" t="t" r="r" b="b"/>
            <a:pathLst>
              <a:path w="5139055" h="1369060">
                <a:moveTo>
                  <a:pt x="5139004" y="0"/>
                </a:moveTo>
                <a:lnTo>
                  <a:pt x="0" y="0"/>
                </a:lnTo>
                <a:lnTo>
                  <a:pt x="0" y="1368869"/>
                </a:lnTo>
                <a:lnTo>
                  <a:pt x="5139004" y="1368869"/>
                </a:lnTo>
                <a:lnTo>
                  <a:pt x="5139004" y="0"/>
                </a:lnTo>
                <a:close/>
              </a:path>
            </a:pathLst>
          </a:custGeom>
          <a:solidFill>
            <a:srgbClr val="F2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96596" y="4947323"/>
            <a:ext cx="5139055" cy="1369060"/>
          </a:xfrm>
          <a:custGeom>
            <a:avLst/>
            <a:gdLst/>
            <a:ahLst/>
            <a:cxnLst/>
            <a:rect l="l" t="t" r="r" b="b"/>
            <a:pathLst>
              <a:path w="5139055" h="1369060">
                <a:moveTo>
                  <a:pt x="5139004" y="0"/>
                </a:moveTo>
                <a:lnTo>
                  <a:pt x="0" y="0"/>
                </a:lnTo>
                <a:lnTo>
                  <a:pt x="0" y="1368869"/>
                </a:lnTo>
                <a:lnTo>
                  <a:pt x="5139004" y="1368869"/>
                </a:lnTo>
                <a:lnTo>
                  <a:pt x="5139004" y="0"/>
                </a:lnTo>
                <a:close/>
              </a:path>
            </a:pathLst>
          </a:custGeom>
          <a:solidFill>
            <a:srgbClr val="F2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9894" y="1063602"/>
            <a:ext cx="3628390" cy="4797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8415" y="2000006"/>
            <a:ext cx="4311015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8009" y="568910"/>
            <a:ext cx="318233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1558" y="1176152"/>
            <a:ext cx="8695232" cy="1742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717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644773560?h=14061e47ca&amp;app_id=122963" TargetMode="Externa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644773960?h=342c7d692c&amp;app_id=122963" TargetMode="Externa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644773202?h=86009225d0&amp;app_id=122963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544DA6B-3682-A043-A07D-F20A61B90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87" y="1219200"/>
            <a:ext cx="6508613" cy="4020741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06311A0-3950-DD42-BF07-6A2AD0944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06" y="254865"/>
            <a:ext cx="2407046" cy="165013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522DF8-B429-184C-9752-5730B0C75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668"/>
            <a:ext cx="2654674" cy="974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186" y="529424"/>
            <a:ext cx="2695575" cy="1927860"/>
          </a:xfrm>
          <a:custGeom>
            <a:avLst/>
            <a:gdLst/>
            <a:ahLst/>
            <a:cxnLst/>
            <a:rect l="l" t="t" r="r" b="b"/>
            <a:pathLst>
              <a:path w="2695575" h="1927860">
                <a:moveTo>
                  <a:pt x="2587205" y="0"/>
                </a:moveTo>
                <a:lnTo>
                  <a:pt x="0" y="158241"/>
                </a:lnTo>
                <a:lnTo>
                  <a:pt x="108204" y="1927352"/>
                </a:lnTo>
                <a:lnTo>
                  <a:pt x="2695409" y="1769109"/>
                </a:lnTo>
                <a:lnTo>
                  <a:pt x="2587205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01557" y="2804204"/>
            <a:ext cx="7592059" cy="1168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732155" marR="5080" indent="-720090">
              <a:lnSpc>
                <a:spcPts val="4200"/>
              </a:lnSpc>
              <a:spcBef>
                <a:spcPts val="740"/>
              </a:spcBef>
            </a:pPr>
            <a:r>
              <a:rPr sz="4000" b="1" spc="-5" dirty="0">
                <a:solidFill>
                  <a:srgbClr val="171747"/>
                </a:solidFill>
                <a:latin typeface="Arial"/>
                <a:cs typeface="Arial"/>
              </a:rPr>
              <a:t>How</a:t>
            </a:r>
            <a:r>
              <a:rPr sz="40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47"/>
                </a:solidFill>
                <a:latin typeface="Arial"/>
                <a:cs typeface="Arial"/>
              </a:rPr>
              <a:t>do</a:t>
            </a:r>
            <a:r>
              <a:rPr sz="4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47"/>
                </a:solidFill>
                <a:latin typeface="Arial"/>
                <a:cs typeface="Arial"/>
              </a:rPr>
              <a:t>people</a:t>
            </a:r>
            <a:r>
              <a:rPr sz="40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171747"/>
                </a:solidFill>
                <a:latin typeface="Arial"/>
                <a:cs typeface="Arial"/>
              </a:rPr>
              <a:t>treat</a:t>
            </a:r>
            <a:r>
              <a:rPr sz="4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171747"/>
                </a:solidFill>
                <a:latin typeface="Arial"/>
                <a:cs typeface="Arial"/>
              </a:rPr>
              <a:t>each</a:t>
            </a:r>
            <a:r>
              <a:rPr sz="40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47"/>
                </a:solidFill>
                <a:latin typeface="Arial"/>
                <a:cs typeface="Arial"/>
              </a:rPr>
              <a:t>other </a:t>
            </a:r>
            <a:r>
              <a:rPr sz="4000" b="1" spc="-10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47"/>
                </a:solidFill>
                <a:latin typeface="Arial"/>
                <a:cs typeface="Arial"/>
              </a:rPr>
              <a:t>in</a:t>
            </a:r>
            <a:r>
              <a:rPr sz="4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47"/>
                </a:solidFill>
                <a:latin typeface="Arial"/>
                <a:cs typeface="Arial"/>
              </a:rPr>
              <a:t>a</a:t>
            </a:r>
            <a:r>
              <a:rPr sz="4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47"/>
                </a:solidFill>
                <a:latin typeface="Arial"/>
                <a:cs typeface="Arial"/>
              </a:rPr>
              <a:t>healthy</a:t>
            </a:r>
            <a:r>
              <a:rPr sz="4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171747"/>
                </a:solidFill>
                <a:latin typeface="Arial"/>
                <a:cs typeface="Arial"/>
              </a:rPr>
              <a:t>relationship?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5171" y="636638"/>
            <a:ext cx="2592000" cy="1713600"/>
          </a:xfrm>
          <a:prstGeom prst="rect">
            <a:avLst/>
          </a:prstGeom>
          <a:solidFill>
            <a:srgbClr val="FFFFFF"/>
          </a:solidFill>
          <a:ln w="63500">
            <a:solidFill>
              <a:srgbClr val="1717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GB" sz="2650" dirty="0">
              <a:latin typeface="Times New Roman"/>
              <a:cs typeface="Times New Roman"/>
            </a:endParaRPr>
          </a:p>
          <a:p>
            <a:pPr marL="253365" marR="255270" indent="-1905" algn="ctr">
              <a:lnSpc>
                <a:spcPts val="2400"/>
              </a:lnSpc>
            </a:pPr>
            <a:r>
              <a:rPr sz="2200" spc="-5" dirty="0" err="1"/>
              <a:t>Recognise</a:t>
            </a:r>
            <a:r>
              <a:rPr sz="2200" spc="-90" dirty="0"/>
              <a:t> </a:t>
            </a:r>
            <a:r>
              <a:rPr sz="2200" spc="-5" dirty="0"/>
              <a:t>and </a:t>
            </a:r>
            <a:r>
              <a:rPr sz="2200" spc="-595" dirty="0"/>
              <a:t> </a:t>
            </a:r>
            <a:r>
              <a:rPr sz="2200" spc="-5" dirty="0"/>
              <a:t>respect each </a:t>
            </a:r>
            <a:r>
              <a:rPr sz="2200" dirty="0"/>
              <a:t> other</a:t>
            </a:r>
            <a:r>
              <a:rPr lang="en-GB" sz="2200" dirty="0"/>
              <a:t>'</a:t>
            </a:r>
            <a:r>
              <a:rPr sz="2200" dirty="0"/>
              <a:t>s</a:t>
            </a:r>
            <a:r>
              <a:rPr lang="en-GB" sz="2200" spc="-5" dirty="0"/>
              <a:t> </a:t>
            </a:r>
            <a:r>
              <a:rPr sz="2200" dirty="0"/>
              <a:t>feelings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03E276-394F-B383-E1B8-AD6E13E8FAB1}"/>
              </a:ext>
            </a:extLst>
          </p:cNvPr>
          <p:cNvGrpSpPr/>
          <p:nvPr/>
        </p:nvGrpSpPr>
        <p:grpSpPr>
          <a:xfrm>
            <a:off x="675186" y="4336652"/>
            <a:ext cx="2695575" cy="1927860"/>
            <a:chOff x="675186" y="4336652"/>
            <a:chExt cx="2695575" cy="1927860"/>
          </a:xfrm>
        </p:grpSpPr>
        <p:sp>
          <p:nvSpPr>
            <p:cNvPr id="3" name="object 3"/>
            <p:cNvSpPr/>
            <p:nvPr/>
          </p:nvSpPr>
          <p:spPr>
            <a:xfrm>
              <a:off x="675186" y="4336652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745172" y="4443869"/>
              <a:ext cx="2505075" cy="171323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71747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4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2050" dirty="0">
                <a:latin typeface="Times New Roman"/>
                <a:cs typeface="Times New Roman"/>
              </a:endParaRPr>
            </a:p>
            <a:p>
              <a:pPr marL="346710">
                <a:lnSpc>
                  <a:spcPct val="10000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They</a:t>
              </a: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are</a:t>
              </a:r>
              <a:r>
                <a:rPr sz="22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kind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293D4-A2B8-5F88-461B-E8AC363D0980}"/>
              </a:ext>
            </a:extLst>
          </p:cNvPr>
          <p:cNvGrpSpPr/>
          <p:nvPr/>
        </p:nvGrpSpPr>
        <p:grpSpPr>
          <a:xfrm>
            <a:off x="4748891" y="4336652"/>
            <a:ext cx="2695575" cy="1927860"/>
            <a:chOff x="4748891" y="4336652"/>
            <a:chExt cx="2695575" cy="1927860"/>
          </a:xfrm>
        </p:grpSpPr>
        <p:sp>
          <p:nvSpPr>
            <p:cNvPr id="5" name="object 5"/>
            <p:cNvSpPr/>
            <p:nvPr/>
          </p:nvSpPr>
          <p:spPr>
            <a:xfrm>
              <a:off x="4748891" y="4336652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818875" y="4443869"/>
              <a:ext cx="2505075" cy="171323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71747"/>
              </a:solidFill>
            </a:ln>
          </p:spPr>
          <p:txBody>
            <a:bodyPr vert="horz" wrap="square" lIns="0" tIns="44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marL="158115" marR="165100" indent="449580">
                <a:lnSpc>
                  <a:spcPts val="240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Say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sorry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when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they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made</a:t>
              </a:r>
              <a:endParaRPr sz="2200" dirty="0">
                <a:latin typeface="Arial"/>
                <a:cs typeface="Arial"/>
              </a:endParaRPr>
            </a:p>
            <a:p>
              <a:pPr marL="608330">
                <a:lnSpc>
                  <a:spcPts val="236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5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mistake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5C8810-E077-7426-7184-EC9AE793403E}"/>
              </a:ext>
            </a:extLst>
          </p:cNvPr>
          <p:cNvGrpSpPr/>
          <p:nvPr/>
        </p:nvGrpSpPr>
        <p:grpSpPr>
          <a:xfrm>
            <a:off x="8670600" y="529424"/>
            <a:ext cx="2695575" cy="1927860"/>
            <a:chOff x="8670600" y="529424"/>
            <a:chExt cx="2695575" cy="1927860"/>
          </a:xfrm>
        </p:grpSpPr>
        <p:sp>
          <p:nvSpPr>
            <p:cNvPr id="6" name="object 6"/>
            <p:cNvSpPr/>
            <p:nvPr/>
          </p:nvSpPr>
          <p:spPr>
            <a:xfrm>
              <a:off x="8670600" y="529424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18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18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740583" y="636638"/>
              <a:ext cx="2556000" cy="171360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71747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650" dirty="0">
                <a:latin typeface="Times New Roman"/>
                <a:cs typeface="Times New Roman"/>
              </a:endParaRPr>
            </a:p>
            <a:p>
              <a:pPr marL="260985" marR="263525" indent="-635" algn="ctr">
                <a:lnSpc>
                  <a:spcPts val="2400"/>
                </a:lnSpc>
              </a:pP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Value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respect each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other</a:t>
              </a:r>
              <a:r>
                <a:rPr lang="en-GB" sz="2200" b="1" dirty="0">
                  <a:solidFill>
                    <a:srgbClr val="171747"/>
                  </a:solidFill>
                  <a:latin typeface="Arial"/>
                  <a:cs typeface="Arial"/>
                </a:rPr>
                <a:t>'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</a:t>
              </a:r>
              <a:r>
                <a:rPr sz="2200" b="1" spc="-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choices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F753A-2988-B2A7-7B76-7D7D6BD1A4E3}"/>
              </a:ext>
            </a:extLst>
          </p:cNvPr>
          <p:cNvGrpSpPr/>
          <p:nvPr/>
        </p:nvGrpSpPr>
        <p:grpSpPr>
          <a:xfrm>
            <a:off x="8670600" y="4336652"/>
            <a:ext cx="2695575" cy="1927860"/>
            <a:chOff x="8670600" y="4336652"/>
            <a:chExt cx="2695575" cy="1927860"/>
          </a:xfrm>
        </p:grpSpPr>
        <p:sp>
          <p:nvSpPr>
            <p:cNvPr id="7" name="object 7"/>
            <p:cNvSpPr/>
            <p:nvPr/>
          </p:nvSpPr>
          <p:spPr>
            <a:xfrm>
              <a:off x="8670600" y="4336652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18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18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01C2CD09-2451-435D-68BC-B7802D625DA4}"/>
                </a:ext>
              </a:extLst>
            </p:cNvPr>
            <p:cNvSpPr txBox="1"/>
            <p:nvPr/>
          </p:nvSpPr>
          <p:spPr>
            <a:xfrm>
              <a:off x="8740583" y="4443869"/>
              <a:ext cx="2505075" cy="1651093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71747"/>
              </a:solidFill>
            </a:ln>
          </p:spPr>
          <p:txBody>
            <a:bodyPr vert="horz" wrap="square" lIns="0" tIns="44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2700" dirty="0">
                <a:latin typeface="Times New Roman"/>
                <a:cs typeface="Times New Roman"/>
              </a:endParaRPr>
            </a:p>
            <a:p>
              <a:pPr marL="158115" marR="165100" indent="449580">
                <a:lnSpc>
                  <a:spcPts val="2400"/>
                </a:lnSpc>
              </a:pPr>
              <a:r>
                <a:rPr lang="en-GB" sz="2200" b="1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each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dirty="0">
                  <a:solidFill>
                    <a:srgbClr val="171747"/>
                  </a:solidFill>
                  <a:latin typeface="Arial"/>
                  <a:cs typeface="Arial"/>
                </a:rPr>
                <a:t>other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feel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happy</a:t>
              </a:r>
              <a:endParaRPr sz="2200" dirty="0">
                <a:latin typeface="Arial"/>
                <a:cs typeface="Arial"/>
              </a:endParaRPr>
            </a:p>
            <a:p>
              <a:pPr marL="608330">
                <a:lnSpc>
                  <a:spcPts val="236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lang="en-GB" sz="2200" b="1" dirty="0" err="1">
                  <a:solidFill>
                    <a:srgbClr val="171747"/>
                  </a:solidFill>
                  <a:latin typeface="Arial"/>
                  <a:cs typeface="Arial"/>
                </a:rPr>
                <a:t>nd</a:t>
              </a:r>
              <a:r>
                <a:rPr sz="2200" b="1" spc="-5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safe</a:t>
              </a:r>
            </a:p>
            <a:p>
              <a:pPr marL="608330">
                <a:lnSpc>
                  <a:spcPts val="2360"/>
                </a:lnSpc>
              </a:pP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D6A8A1-D914-E0A8-E93A-6459ADD5F853}"/>
              </a:ext>
            </a:extLst>
          </p:cNvPr>
          <p:cNvGrpSpPr/>
          <p:nvPr/>
        </p:nvGrpSpPr>
        <p:grpSpPr>
          <a:xfrm>
            <a:off x="4748891" y="529424"/>
            <a:ext cx="2695575" cy="1927860"/>
            <a:chOff x="4748891" y="529424"/>
            <a:chExt cx="2695575" cy="1927860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B9612140-4260-456C-D9C0-51970E16A1C0}"/>
                </a:ext>
              </a:extLst>
            </p:cNvPr>
            <p:cNvSpPr/>
            <p:nvPr/>
          </p:nvSpPr>
          <p:spPr>
            <a:xfrm>
              <a:off x="4748891" y="529424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C89CDB27-EC3A-054E-6171-526B0A6B9F63}"/>
                </a:ext>
              </a:extLst>
            </p:cNvPr>
            <p:cNvSpPr txBox="1"/>
            <p:nvPr/>
          </p:nvSpPr>
          <p:spPr>
            <a:xfrm>
              <a:off x="4818875" y="636638"/>
              <a:ext cx="2505075" cy="171360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71747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4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2050" dirty="0">
                <a:latin typeface="Times New Roman"/>
                <a:cs typeface="Times New Roman"/>
              </a:endParaRPr>
            </a:p>
            <a:p>
              <a:pPr marL="517525">
                <a:lnSpc>
                  <a:spcPct val="10000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They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listen</a:t>
              </a:r>
              <a:endParaRPr sz="2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01557" y="2804204"/>
            <a:ext cx="7592059" cy="1168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66700" marR="5080" indent="-254635">
              <a:lnSpc>
                <a:spcPts val="4200"/>
              </a:lnSpc>
              <a:spcBef>
                <a:spcPts val="740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4000" b="1" spc="-10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unhealthy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relationship?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BBD56C-124E-7AC9-A5FE-FE9BD8EFA4DE}"/>
              </a:ext>
            </a:extLst>
          </p:cNvPr>
          <p:cNvGrpSpPr/>
          <p:nvPr/>
        </p:nvGrpSpPr>
        <p:grpSpPr>
          <a:xfrm>
            <a:off x="675186" y="4336652"/>
            <a:ext cx="2695575" cy="1927860"/>
            <a:chOff x="675186" y="4336652"/>
            <a:chExt cx="2695575" cy="1927860"/>
          </a:xfrm>
        </p:grpSpPr>
        <p:sp>
          <p:nvSpPr>
            <p:cNvPr id="4" name="object 4"/>
            <p:cNvSpPr/>
            <p:nvPr/>
          </p:nvSpPr>
          <p:spPr>
            <a:xfrm>
              <a:off x="675186" y="4336652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745172" y="4443869"/>
              <a:ext cx="2505075" cy="171323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995A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4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2050" dirty="0">
                <a:latin typeface="Times New Roman"/>
                <a:cs typeface="Times New Roman"/>
              </a:endParaRPr>
            </a:p>
            <a:p>
              <a:pPr marL="773430">
                <a:lnSpc>
                  <a:spcPct val="100000"/>
                </a:lnSpc>
              </a:pP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Unkind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287526-625A-54DE-158D-35A564BA0112}"/>
              </a:ext>
            </a:extLst>
          </p:cNvPr>
          <p:cNvGrpSpPr/>
          <p:nvPr/>
        </p:nvGrpSpPr>
        <p:grpSpPr>
          <a:xfrm>
            <a:off x="4748891" y="529424"/>
            <a:ext cx="2695575" cy="1927860"/>
            <a:chOff x="4748891" y="529424"/>
            <a:chExt cx="2695575" cy="1927860"/>
          </a:xfrm>
        </p:grpSpPr>
        <p:sp>
          <p:nvSpPr>
            <p:cNvPr id="5" name="object 5"/>
            <p:cNvSpPr/>
            <p:nvPr/>
          </p:nvSpPr>
          <p:spPr>
            <a:xfrm>
              <a:off x="4748891" y="529424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818875" y="636638"/>
              <a:ext cx="2505075" cy="171360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995A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400" dirty="0">
                <a:latin typeface="Times New Roman"/>
                <a:cs typeface="Times New Roman"/>
              </a:endParaRPr>
            </a:p>
            <a:p>
              <a:pPr marL="445770" marR="373380" indent="-31750">
                <a:lnSpc>
                  <a:spcPts val="2400"/>
                </a:lnSpc>
                <a:spcBef>
                  <a:spcPts val="155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Put</a:t>
              </a:r>
              <a:r>
                <a:rPr sz="2200" b="1" spc="-10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pressure </a:t>
              </a:r>
              <a:r>
                <a:rPr sz="2200" b="1" spc="-5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on</a:t>
              </a:r>
              <a:r>
                <a:rPr sz="2200" b="1" spc="-7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someone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46391B-02C5-E914-514A-3BE33D3A9D6E}"/>
              </a:ext>
            </a:extLst>
          </p:cNvPr>
          <p:cNvGrpSpPr/>
          <p:nvPr/>
        </p:nvGrpSpPr>
        <p:grpSpPr>
          <a:xfrm>
            <a:off x="4748891" y="4336652"/>
            <a:ext cx="2695575" cy="1927860"/>
            <a:chOff x="4748891" y="4336652"/>
            <a:chExt cx="2695575" cy="1927860"/>
          </a:xfrm>
        </p:grpSpPr>
        <p:sp>
          <p:nvSpPr>
            <p:cNvPr id="6" name="object 6"/>
            <p:cNvSpPr/>
            <p:nvPr/>
          </p:nvSpPr>
          <p:spPr>
            <a:xfrm>
              <a:off x="4748891" y="4336652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818874" y="4443869"/>
              <a:ext cx="2505600" cy="171360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995A"/>
              </a:solidFill>
            </a:ln>
          </p:spPr>
          <p:txBody>
            <a:bodyPr vert="horz" wrap="square" lIns="0" tIns="245110" rIns="0" bIns="0" rtlCol="0">
              <a:spAutoFit/>
            </a:bodyPr>
            <a:lstStyle/>
            <a:p>
              <a:pPr marL="429895" marR="452120" indent="-635" algn="ctr">
                <a:lnSpc>
                  <a:spcPts val="2400"/>
                </a:lnSpc>
                <a:spcBef>
                  <a:spcPts val="1930"/>
                </a:spcBef>
              </a:pP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Don’t say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sorry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when </a:t>
              </a:r>
              <a:r>
                <a:rPr sz="22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they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 </a:t>
              </a:r>
              <a:r>
                <a:rPr sz="2200" b="1" spc="-5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mistake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7A602E-E116-BCE1-24A2-71C14430415A}"/>
              </a:ext>
            </a:extLst>
          </p:cNvPr>
          <p:cNvGrpSpPr/>
          <p:nvPr/>
        </p:nvGrpSpPr>
        <p:grpSpPr>
          <a:xfrm>
            <a:off x="8670600" y="529424"/>
            <a:ext cx="2695575" cy="1927860"/>
            <a:chOff x="8670600" y="529424"/>
            <a:chExt cx="2695575" cy="1927860"/>
          </a:xfrm>
        </p:grpSpPr>
        <p:sp>
          <p:nvSpPr>
            <p:cNvPr id="7" name="object 7"/>
            <p:cNvSpPr/>
            <p:nvPr/>
          </p:nvSpPr>
          <p:spPr>
            <a:xfrm>
              <a:off x="8670600" y="529424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18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18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739313" y="636635"/>
              <a:ext cx="2505600" cy="171360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995A"/>
              </a:solidFill>
            </a:ln>
          </p:spPr>
          <p:txBody>
            <a:bodyPr vert="horz" wrap="square" lIns="0" tIns="261620" rIns="0" bIns="0" rtlCol="0">
              <a:spAutoFit/>
            </a:bodyPr>
            <a:lstStyle/>
            <a:p>
              <a:pPr marL="245745" marR="248920" algn="ctr">
                <a:lnSpc>
                  <a:spcPts val="2400"/>
                </a:lnSpc>
                <a:spcBef>
                  <a:spcPts val="206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200" b="1" spc="-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2200" b="1" spc="-5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do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something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200" b="1" dirty="0">
                  <a:solidFill>
                    <a:srgbClr val="171747"/>
                  </a:solidFill>
                  <a:latin typeface="Arial"/>
                  <a:cs typeface="Arial"/>
                </a:rPr>
                <a:t>they don’t </a:t>
              </a:r>
              <a:r>
                <a:rPr lang="en-GB" sz="22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want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do</a:t>
              </a:r>
              <a:endParaRPr lang="en-GB" sz="2200" b="1" dirty="0">
                <a:solidFill>
                  <a:srgbClr val="171747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CD96EB-07DA-0DA6-14C3-0D5860CDED1E}"/>
              </a:ext>
            </a:extLst>
          </p:cNvPr>
          <p:cNvGrpSpPr/>
          <p:nvPr/>
        </p:nvGrpSpPr>
        <p:grpSpPr>
          <a:xfrm>
            <a:off x="8670600" y="4336652"/>
            <a:ext cx="2695575" cy="1927860"/>
            <a:chOff x="8670600" y="4336652"/>
            <a:chExt cx="2695575" cy="1927860"/>
          </a:xfrm>
        </p:grpSpPr>
        <p:sp>
          <p:nvSpPr>
            <p:cNvPr id="8" name="object 8"/>
            <p:cNvSpPr/>
            <p:nvPr/>
          </p:nvSpPr>
          <p:spPr>
            <a:xfrm>
              <a:off x="8670600" y="4336652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18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18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740584" y="4443869"/>
              <a:ext cx="2505075" cy="171323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995A"/>
              </a:solidFill>
            </a:ln>
          </p:spPr>
          <p:txBody>
            <a:bodyPr vert="horz" wrap="square" lIns="0" tIns="273050" rIns="0" bIns="0" rtlCol="0">
              <a:spAutoFit/>
            </a:bodyPr>
            <a:lstStyle/>
            <a:p>
              <a:pPr marL="245745" marR="248920" algn="ctr">
                <a:lnSpc>
                  <a:spcPts val="2400"/>
                </a:lnSpc>
                <a:spcBef>
                  <a:spcPts val="215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200" b="1" spc="-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2200" b="1" spc="-5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feel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sad,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worried 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 unsafe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2BC8D9-E9E7-36EE-1CFE-9E5DE6FAA3DE}"/>
              </a:ext>
            </a:extLst>
          </p:cNvPr>
          <p:cNvGrpSpPr/>
          <p:nvPr/>
        </p:nvGrpSpPr>
        <p:grpSpPr>
          <a:xfrm>
            <a:off x="675186" y="529424"/>
            <a:ext cx="2695575" cy="1927860"/>
            <a:chOff x="675186" y="529424"/>
            <a:chExt cx="2695575" cy="1927860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609F9D47-41E4-6D8D-A0B5-9451BC5DA911}"/>
                </a:ext>
              </a:extLst>
            </p:cNvPr>
            <p:cNvSpPr/>
            <p:nvPr/>
          </p:nvSpPr>
          <p:spPr>
            <a:xfrm>
              <a:off x="675186" y="529424"/>
              <a:ext cx="2695575" cy="1927860"/>
            </a:xfrm>
            <a:custGeom>
              <a:avLst/>
              <a:gdLst/>
              <a:ahLst/>
              <a:cxnLst/>
              <a:rect l="l" t="t" r="r" b="b"/>
              <a:pathLst>
                <a:path w="2695575" h="1927860">
                  <a:moveTo>
                    <a:pt x="2587205" y="0"/>
                  </a:moveTo>
                  <a:lnTo>
                    <a:pt x="0" y="158241"/>
                  </a:lnTo>
                  <a:lnTo>
                    <a:pt x="108204" y="1927352"/>
                  </a:lnTo>
                  <a:lnTo>
                    <a:pt x="2695409" y="1769109"/>
                  </a:lnTo>
                  <a:lnTo>
                    <a:pt x="2587205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EC19941B-1D5D-DA78-B257-B5BCC4190EC0}"/>
                </a:ext>
              </a:extLst>
            </p:cNvPr>
            <p:cNvSpPr txBox="1">
              <a:spLocks/>
            </p:cNvSpPr>
            <p:nvPr/>
          </p:nvSpPr>
          <p:spPr>
            <a:xfrm>
              <a:off x="745172" y="636638"/>
              <a:ext cx="2505075" cy="1713230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995A"/>
              </a:solidFill>
            </a:ln>
          </p:spPr>
          <p:txBody>
            <a:bodyPr vert="horz" wrap="square" lIns="0" tIns="251460" rIns="0" bIns="0" rtlCol="0">
              <a:spAutoFit/>
            </a:bodyPr>
            <a:lstStyle>
              <a:lvl1pPr>
                <a:defRPr sz="2400" b="1" i="0">
                  <a:solidFill>
                    <a:srgbClr val="171747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424180" marR="426084" indent="-1905" algn="ctr">
                <a:lnSpc>
                  <a:spcPts val="2400"/>
                </a:lnSpc>
                <a:spcBef>
                  <a:spcPts val="1980"/>
                </a:spcBef>
              </a:pPr>
              <a:r>
                <a:rPr lang="en-GB" sz="2200" kern="0" spc="-5" dirty="0"/>
                <a:t>Don’t care </a:t>
              </a:r>
              <a:r>
                <a:rPr lang="en-GB" sz="2200" kern="0" dirty="0"/>
                <a:t> </a:t>
              </a:r>
              <a:r>
                <a:rPr lang="en-GB" sz="2200" kern="0" spc="-5" dirty="0"/>
                <a:t>about </a:t>
              </a:r>
              <a:r>
                <a:rPr lang="en-GB" sz="2200" kern="0" dirty="0"/>
                <a:t>how </a:t>
              </a:r>
              <a:r>
                <a:rPr lang="en-GB" sz="2200" kern="0" spc="5" dirty="0"/>
                <a:t> </a:t>
              </a:r>
              <a:r>
                <a:rPr lang="en-GB" sz="2200" kern="0" dirty="0"/>
                <a:t>the other </a:t>
              </a:r>
              <a:r>
                <a:rPr lang="en-GB" sz="2200" kern="0" spc="5" dirty="0"/>
                <a:t> </a:t>
              </a:r>
              <a:r>
                <a:rPr lang="en-GB" sz="2200" kern="0" dirty="0"/>
                <a:t>person</a:t>
              </a:r>
              <a:r>
                <a:rPr lang="en-GB" sz="2200" kern="0" spc="-100" dirty="0"/>
                <a:t> </a:t>
              </a:r>
              <a:r>
                <a:rPr lang="en-GB" sz="2200" kern="0" dirty="0"/>
                <a:t>feels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>
            <a:extLst>
              <a:ext uri="{FF2B5EF4-FFF2-40B4-BE49-F238E27FC236}">
                <a16:creationId xmlns:a16="http://schemas.microsoft.com/office/drawing/2014/main" id="{47FDF7C9-0CF6-C07E-3F71-BD56125A712B}"/>
              </a:ext>
            </a:extLst>
          </p:cNvPr>
          <p:cNvSpPr/>
          <p:nvPr/>
        </p:nvSpPr>
        <p:spPr>
          <a:xfrm>
            <a:off x="457200" y="0"/>
            <a:ext cx="1089660" cy="533400"/>
          </a:xfrm>
          <a:custGeom>
            <a:avLst/>
            <a:gdLst/>
            <a:ahLst/>
            <a:cxnLst/>
            <a:rect l="l" t="t" r="r" b="b"/>
            <a:pathLst>
              <a:path w="1089660" h="533400">
                <a:moveTo>
                  <a:pt x="1089101" y="0"/>
                </a:moveTo>
                <a:lnTo>
                  <a:pt x="0" y="0"/>
                </a:lnTo>
                <a:lnTo>
                  <a:pt x="0" y="533400"/>
                </a:lnTo>
                <a:lnTo>
                  <a:pt x="1089101" y="533400"/>
                </a:lnTo>
                <a:lnTo>
                  <a:pt x="10891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B2811DD9-0273-ECA9-4E34-2234882BC577}"/>
              </a:ext>
            </a:extLst>
          </p:cNvPr>
          <p:cNvSpPr txBox="1"/>
          <p:nvPr/>
        </p:nvSpPr>
        <p:spPr>
          <a:xfrm>
            <a:off x="576549" y="158774"/>
            <a:ext cx="8058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5A5A7C"/>
                </a:solidFill>
                <a:latin typeface="Arial"/>
                <a:cs typeface="Arial"/>
              </a:rPr>
              <a:t>Plenary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0" name="object 4">
            <a:extLst>
              <a:ext uri="{FF2B5EF4-FFF2-40B4-BE49-F238E27FC236}">
                <a16:creationId xmlns:a16="http://schemas.microsoft.com/office/drawing/2014/main" id="{B8720648-A318-BFD2-F5D5-BE2B6438D27F}"/>
              </a:ext>
            </a:extLst>
          </p:cNvPr>
          <p:cNvGrpSpPr/>
          <p:nvPr/>
        </p:nvGrpSpPr>
        <p:grpSpPr>
          <a:xfrm>
            <a:off x="3041142" y="2650832"/>
            <a:ext cx="6149340" cy="1594485"/>
            <a:chOff x="3041142" y="2650832"/>
            <a:chExt cx="6149340" cy="1594485"/>
          </a:xfrm>
        </p:grpSpPr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97AC576B-07AE-1634-2D52-B568FD487968}"/>
                </a:ext>
              </a:extLst>
            </p:cNvPr>
            <p:cNvSpPr/>
            <p:nvPr/>
          </p:nvSpPr>
          <p:spPr>
            <a:xfrm>
              <a:off x="3123184" y="2710090"/>
              <a:ext cx="6066790" cy="1535430"/>
            </a:xfrm>
            <a:custGeom>
              <a:avLst/>
              <a:gdLst/>
              <a:ahLst/>
              <a:cxnLst/>
              <a:rect l="l" t="t" r="r" b="b"/>
              <a:pathLst>
                <a:path w="6066790" h="1535429">
                  <a:moveTo>
                    <a:pt x="6066675" y="0"/>
                  </a:moveTo>
                  <a:lnTo>
                    <a:pt x="0" y="0"/>
                  </a:lnTo>
                  <a:lnTo>
                    <a:pt x="0" y="1438706"/>
                  </a:lnTo>
                  <a:lnTo>
                    <a:pt x="0" y="1534883"/>
                  </a:lnTo>
                  <a:lnTo>
                    <a:pt x="6066675" y="1534883"/>
                  </a:lnTo>
                  <a:lnTo>
                    <a:pt x="6066675" y="1438706"/>
                  </a:lnTo>
                  <a:lnTo>
                    <a:pt x="60666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5D8AF0EB-5195-5BD8-B68C-3C771C9198EB}"/>
                </a:ext>
              </a:extLst>
            </p:cNvPr>
            <p:cNvSpPr/>
            <p:nvPr/>
          </p:nvSpPr>
          <p:spPr>
            <a:xfrm>
              <a:off x="3041142" y="2650832"/>
              <a:ext cx="6047740" cy="1497965"/>
            </a:xfrm>
            <a:custGeom>
              <a:avLst/>
              <a:gdLst/>
              <a:ahLst/>
              <a:cxnLst/>
              <a:rect l="l" t="t" r="r" b="b"/>
              <a:pathLst>
                <a:path w="6047740" h="1497964">
                  <a:moveTo>
                    <a:pt x="6047714" y="0"/>
                  </a:moveTo>
                  <a:lnTo>
                    <a:pt x="0" y="0"/>
                  </a:lnTo>
                  <a:lnTo>
                    <a:pt x="0" y="1497965"/>
                  </a:lnTo>
                  <a:lnTo>
                    <a:pt x="6047714" y="1497965"/>
                  </a:lnTo>
                  <a:lnTo>
                    <a:pt x="6047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7">
            <a:extLst>
              <a:ext uri="{FF2B5EF4-FFF2-40B4-BE49-F238E27FC236}">
                <a16:creationId xmlns:a16="http://schemas.microsoft.com/office/drawing/2014/main" id="{5CD47BE7-A431-41C5-9BB2-90DCD13B4315}"/>
              </a:ext>
            </a:extLst>
          </p:cNvPr>
          <p:cNvSpPr txBox="1"/>
          <p:nvPr/>
        </p:nvSpPr>
        <p:spPr>
          <a:xfrm>
            <a:off x="3041142" y="2650832"/>
            <a:ext cx="6047740" cy="1497965"/>
          </a:xfrm>
          <a:prstGeom prst="rect">
            <a:avLst/>
          </a:prstGeom>
          <a:ln w="75615">
            <a:solidFill>
              <a:srgbClr val="171747"/>
            </a:solidFill>
          </a:ln>
        </p:spPr>
        <p:txBody>
          <a:bodyPr vert="horz" wrap="square" lIns="0" tIns="269875" rIns="0" bIns="0" rtlCol="0">
            <a:spAutoFit/>
          </a:bodyPr>
          <a:lstStyle/>
          <a:p>
            <a:pPr marL="463550" marR="1393825" indent="-244475">
              <a:lnSpc>
                <a:spcPts val="3860"/>
              </a:lnSpc>
              <a:spcBef>
                <a:spcPts val="2125"/>
              </a:spcBef>
            </a:pPr>
            <a:r>
              <a:rPr sz="3550" b="1" dirty="0">
                <a:solidFill>
                  <a:srgbClr val="00995A"/>
                </a:solidFill>
                <a:latin typeface="MarkPro-Bold"/>
                <a:cs typeface="MarkPro-Bold"/>
              </a:rPr>
              <a:t>Who</a:t>
            </a:r>
            <a:r>
              <a:rPr sz="3550" b="1" spc="-25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3550" b="1" dirty="0">
                <a:solidFill>
                  <a:srgbClr val="00995A"/>
                </a:solidFill>
                <a:latin typeface="MarkPro-Bold"/>
                <a:cs typeface="MarkPro-Bold"/>
              </a:rPr>
              <a:t>are</a:t>
            </a:r>
            <a:r>
              <a:rPr sz="3550" b="1" spc="-4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3550" b="1" dirty="0">
                <a:solidFill>
                  <a:srgbClr val="00995A"/>
                </a:solidFill>
                <a:latin typeface="MarkPro-Bold"/>
                <a:cs typeface="MarkPro-Bold"/>
              </a:rPr>
              <a:t>the</a:t>
            </a:r>
            <a:r>
              <a:rPr sz="3550" b="1" spc="-35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3550" b="1" spc="-10" dirty="0">
                <a:solidFill>
                  <a:srgbClr val="00995A"/>
                </a:solidFill>
                <a:latin typeface="MarkPro-Bold"/>
                <a:cs typeface="MarkPro-Bold"/>
              </a:rPr>
              <a:t>trusted </a:t>
            </a:r>
            <a:r>
              <a:rPr sz="3550" b="1" dirty="0">
                <a:solidFill>
                  <a:srgbClr val="00995A"/>
                </a:solidFill>
                <a:latin typeface="MarkPro-Bold"/>
                <a:cs typeface="MarkPro-Bold"/>
              </a:rPr>
              <a:t>adults</a:t>
            </a:r>
            <a:r>
              <a:rPr sz="3550" b="1" spc="-4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3550" b="1" dirty="0">
                <a:solidFill>
                  <a:srgbClr val="00995A"/>
                </a:solidFill>
                <a:latin typeface="MarkPro-Bold"/>
                <a:cs typeface="MarkPro-Bold"/>
              </a:rPr>
              <a:t>in</a:t>
            </a:r>
            <a:r>
              <a:rPr sz="3550" b="1" spc="-9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3550" b="1" dirty="0">
                <a:solidFill>
                  <a:srgbClr val="00995A"/>
                </a:solidFill>
                <a:latin typeface="MarkPro-Bold"/>
                <a:cs typeface="MarkPro-Bold"/>
              </a:rPr>
              <a:t>your</a:t>
            </a:r>
            <a:r>
              <a:rPr sz="3550" b="1" spc="-6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3550" b="1" spc="-10" dirty="0">
                <a:solidFill>
                  <a:srgbClr val="00995A"/>
                </a:solidFill>
                <a:latin typeface="MarkPro-Bold"/>
                <a:cs typeface="MarkPro-Bold"/>
              </a:rPr>
              <a:t>life?</a:t>
            </a:r>
            <a:endParaRPr sz="3550">
              <a:latin typeface="MarkPro-Italic"/>
              <a:cs typeface="MarkPro-Italic"/>
            </a:endParaRPr>
          </a:p>
        </p:txBody>
      </p:sp>
      <p:grpSp>
        <p:nvGrpSpPr>
          <p:cNvPr id="54" name="object 8">
            <a:extLst>
              <a:ext uri="{FF2B5EF4-FFF2-40B4-BE49-F238E27FC236}">
                <a16:creationId xmlns:a16="http://schemas.microsoft.com/office/drawing/2014/main" id="{AFB4534B-21CA-FADE-A58D-D5D3220F6138}"/>
              </a:ext>
            </a:extLst>
          </p:cNvPr>
          <p:cNvGrpSpPr/>
          <p:nvPr/>
        </p:nvGrpSpPr>
        <p:grpSpPr>
          <a:xfrm>
            <a:off x="7859976" y="3022490"/>
            <a:ext cx="1082040" cy="841375"/>
            <a:chOff x="7859976" y="3022490"/>
            <a:chExt cx="1082040" cy="841375"/>
          </a:xfrm>
        </p:grpSpPr>
        <p:sp>
          <p:nvSpPr>
            <p:cNvPr id="55" name="object 9">
              <a:extLst>
                <a:ext uri="{FF2B5EF4-FFF2-40B4-BE49-F238E27FC236}">
                  <a16:creationId xmlns:a16="http://schemas.microsoft.com/office/drawing/2014/main" id="{C9B3C590-142F-078C-25FF-B73C89A21A05}"/>
                </a:ext>
              </a:extLst>
            </p:cNvPr>
            <p:cNvSpPr/>
            <p:nvPr/>
          </p:nvSpPr>
          <p:spPr>
            <a:xfrm>
              <a:off x="7925168" y="3085401"/>
              <a:ext cx="1016635" cy="778510"/>
            </a:xfrm>
            <a:custGeom>
              <a:avLst/>
              <a:gdLst/>
              <a:ahLst/>
              <a:cxnLst/>
              <a:rect l="l" t="t" r="r" b="b"/>
              <a:pathLst>
                <a:path w="1016634" h="778510">
                  <a:moveTo>
                    <a:pt x="305943" y="358990"/>
                  </a:moveTo>
                  <a:lnTo>
                    <a:pt x="282625" y="348056"/>
                  </a:lnTo>
                  <a:lnTo>
                    <a:pt x="258127" y="340093"/>
                  </a:lnTo>
                  <a:lnTo>
                    <a:pt x="232676" y="335229"/>
                  </a:lnTo>
                  <a:lnTo>
                    <a:pt x="206502" y="333578"/>
                  </a:lnTo>
                  <a:lnTo>
                    <a:pt x="159245" y="339051"/>
                  </a:lnTo>
                  <a:lnTo>
                    <a:pt x="115824" y="354622"/>
                  </a:lnTo>
                  <a:lnTo>
                    <a:pt x="77470" y="379044"/>
                  </a:lnTo>
                  <a:lnTo>
                    <a:pt x="45466" y="411060"/>
                  </a:lnTo>
                  <a:lnTo>
                    <a:pt x="21043" y="449402"/>
                  </a:lnTo>
                  <a:lnTo>
                    <a:pt x="5461" y="492836"/>
                  </a:lnTo>
                  <a:lnTo>
                    <a:pt x="0" y="540080"/>
                  </a:lnTo>
                  <a:lnTo>
                    <a:pt x="0" y="667156"/>
                  </a:lnTo>
                  <a:lnTo>
                    <a:pt x="3733" y="685736"/>
                  </a:lnTo>
                  <a:lnTo>
                    <a:pt x="13931" y="700874"/>
                  </a:lnTo>
                  <a:lnTo>
                    <a:pt x="29083" y="711073"/>
                  </a:lnTo>
                  <a:lnTo>
                    <a:pt x="47650" y="714806"/>
                  </a:lnTo>
                  <a:lnTo>
                    <a:pt x="190614" y="714806"/>
                  </a:lnTo>
                  <a:lnTo>
                    <a:pt x="190614" y="603618"/>
                  </a:lnTo>
                  <a:lnTo>
                    <a:pt x="193852" y="558279"/>
                  </a:lnTo>
                  <a:lnTo>
                    <a:pt x="203479" y="514146"/>
                  </a:lnTo>
                  <a:lnTo>
                    <a:pt x="219290" y="471881"/>
                  </a:lnTo>
                  <a:lnTo>
                    <a:pt x="241134" y="432066"/>
                  </a:lnTo>
                  <a:lnTo>
                    <a:pt x="268452" y="395630"/>
                  </a:lnTo>
                  <a:lnTo>
                    <a:pt x="292849" y="370420"/>
                  </a:lnTo>
                  <a:lnTo>
                    <a:pt x="305943" y="358990"/>
                  </a:lnTo>
                  <a:close/>
                </a:path>
                <a:path w="1016634" h="778510">
                  <a:moveTo>
                    <a:pt x="349465" y="142963"/>
                  </a:moveTo>
                  <a:lnTo>
                    <a:pt x="342163" y="97713"/>
                  </a:lnTo>
                  <a:lnTo>
                    <a:pt x="321830" y="58470"/>
                  </a:lnTo>
                  <a:lnTo>
                    <a:pt x="290855" y="27546"/>
                  </a:lnTo>
                  <a:lnTo>
                    <a:pt x="251625" y="7277"/>
                  </a:lnTo>
                  <a:lnTo>
                    <a:pt x="206502" y="0"/>
                  </a:lnTo>
                  <a:lnTo>
                    <a:pt x="161378" y="7277"/>
                  </a:lnTo>
                  <a:lnTo>
                    <a:pt x="122135" y="27546"/>
                  </a:lnTo>
                  <a:lnTo>
                    <a:pt x="91173" y="58470"/>
                  </a:lnTo>
                  <a:lnTo>
                    <a:pt x="70840" y="97713"/>
                  </a:lnTo>
                  <a:lnTo>
                    <a:pt x="63538" y="142963"/>
                  </a:lnTo>
                  <a:lnTo>
                    <a:pt x="70840" y="188087"/>
                  </a:lnTo>
                  <a:lnTo>
                    <a:pt x="91173" y="227330"/>
                  </a:lnTo>
                  <a:lnTo>
                    <a:pt x="122135" y="258292"/>
                  </a:lnTo>
                  <a:lnTo>
                    <a:pt x="161378" y="278625"/>
                  </a:lnTo>
                  <a:lnTo>
                    <a:pt x="206502" y="285927"/>
                  </a:lnTo>
                  <a:lnTo>
                    <a:pt x="251625" y="278625"/>
                  </a:lnTo>
                  <a:lnTo>
                    <a:pt x="290855" y="258292"/>
                  </a:lnTo>
                  <a:lnTo>
                    <a:pt x="321830" y="227330"/>
                  </a:lnTo>
                  <a:lnTo>
                    <a:pt x="342163" y="188087"/>
                  </a:lnTo>
                  <a:lnTo>
                    <a:pt x="349465" y="142963"/>
                  </a:lnTo>
                  <a:close/>
                </a:path>
                <a:path w="1016634" h="778510">
                  <a:moveTo>
                    <a:pt x="651281" y="142963"/>
                  </a:moveTo>
                  <a:lnTo>
                    <a:pt x="643966" y="97713"/>
                  </a:lnTo>
                  <a:lnTo>
                    <a:pt x="623646" y="58470"/>
                  </a:lnTo>
                  <a:lnTo>
                    <a:pt x="592670" y="27546"/>
                  </a:lnTo>
                  <a:lnTo>
                    <a:pt x="553440" y="7277"/>
                  </a:lnTo>
                  <a:lnTo>
                    <a:pt x="508317" y="0"/>
                  </a:lnTo>
                  <a:lnTo>
                    <a:pt x="463181" y="7277"/>
                  </a:lnTo>
                  <a:lnTo>
                    <a:pt x="423951" y="27546"/>
                  </a:lnTo>
                  <a:lnTo>
                    <a:pt x="392976" y="58470"/>
                  </a:lnTo>
                  <a:lnTo>
                    <a:pt x="372656" y="97713"/>
                  </a:lnTo>
                  <a:lnTo>
                    <a:pt x="365353" y="142963"/>
                  </a:lnTo>
                  <a:lnTo>
                    <a:pt x="372656" y="188087"/>
                  </a:lnTo>
                  <a:lnTo>
                    <a:pt x="392976" y="227330"/>
                  </a:lnTo>
                  <a:lnTo>
                    <a:pt x="423951" y="258292"/>
                  </a:lnTo>
                  <a:lnTo>
                    <a:pt x="463181" y="278625"/>
                  </a:lnTo>
                  <a:lnTo>
                    <a:pt x="508317" y="285927"/>
                  </a:lnTo>
                  <a:lnTo>
                    <a:pt x="553440" y="278625"/>
                  </a:lnTo>
                  <a:lnTo>
                    <a:pt x="592670" y="258292"/>
                  </a:lnTo>
                  <a:lnTo>
                    <a:pt x="623646" y="227330"/>
                  </a:lnTo>
                  <a:lnTo>
                    <a:pt x="643966" y="188087"/>
                  </a:lnTo>
                  <a:lnTo>
                    <a:pt x="651281" y="142963"/>
                  </a:lnTo>
                  <a:close/>
                </a:path>
                <a:path w="1016634" h="778510">
                  <a:moveTo>
                    <a:pt x="778357" y="603618"/>
                  </a:moveTo>
                  <a:lnTo>
                    <a:pt x="775538" y="564667"/>
                  </a:lnTo>
                  <a:lnTo>
                    <a:pt x="767308" y="526897"/>
                  </a:lnTo>
                  <a:lnTo>
                    <a:pt x="753960" y="491045"/>
                  </a:lnTo>
                  <a:lnTo>
                    <a:pt x="731977" y="451764"/>
                  </a:lnTo>
                  <a:lnTo>
                    <a:pt x="706412" y="420039"/>
                  </a:lnTo>
                  <a:lnTo>
                    <a:pt x="677849" y="393573"/>
                  </a:lnTo>
                  <a:lnTo>
                    <a:pt x="633768" y="364413"/>
                  </a:lnTo>
                  <a:lnTo>
                    <a:pt x="594093" y="347408"/>
                  </a:lnTo>
                  <a:lnTo>
                    <a:pt x="552043" y="337070"/>
                  </a:lnTo>
                  <a:lnTo>
                    <a:pt x="508317" y="333578"/>
                  </a:lnTo>
                  <a:lnTo>
                    <a:pt x="464223" y="337159"/>
                  </a:lnTo>
                  <a:lnTo>
                    <a:pt x="422021" y="347637"/>
                  </a:lnTo>
                  <a:lnTo>
                    <a:pt x="382371" y="364680"/>
                  </a:lnTo>
                  <a:lnTo>
                    <a:pt x="345973" y="387908"/>
                  </a:lnTo>
                  <a:lnTo>
                    <a:pt x="306425" y="424624"/>
                  </a:lnTo>
                  <a:lnTo>
                    <a:pt x="281165" y="457796"/>
                  </a:lnTo>
                  <a:lnTo>
                    <a:pt x="262801" y="491401"/>
                  </a:lnTo>
                  <a:lnTo>
                    <a:pt x="249351" y="527380"/>
                  </a:lnTo>
                  <a:lnTo>
                    <a:pt x="241084" y="565023"/>
                  </a:lnTo>
                  <a:lnTo>
                    <a:pt x="238277" y="603618"/>
                  </a:lnTo>
                  <a:lnTo>
                    <a:pt x="238277" y="730694"/>
                  </a:lnTo>
                  <a:lnTo>
                    <a:pt x="242011" y="749274"/>
                  </a:lnTo>
                  <a:lnTo>
                    <a:pt x="252209" y="764425"/>
                  </a:lnTo>
                  <a:lnTo>
                    <a:pt x="267360" y="774623"/>
                  </a:lnTo>
                  <a:lnTo>
                    <a:pt x="285927" y="778357"/>
                  </a:lnTo>
                  <a:lnTo>
                    <a:pt x="730707" y="778357"/>
                  </a:lnTo>
                  <a:lnTo>
                    <a:pt x="749274" y="774623"/>
                  </a:lnTo>
                  <a:lnTo>
                    <a:pt x="764413" y="764425"/>
                  </a:lnTo>
                  <a:lnTo>
                    <a:pt x="774611" y="749274"/>
                  </a:lnTo>
                  <a:lnTo>
                    <a:pt x="778357" y="730694"/>
                  </a:lnTo>
                  <a:lnTo>
                    <a:pt x="778357" y="603618"/>
                  </a:lnTo>
                  <a:close/>
                </a:path>
                <a:path w="1016634" h="778510">
                  <a:moveTo>
                    <a:pt x="953084" y="142963"/>
                  </a:moveTo>
                  <a:lnTo>
                    <a:pt x="945781" y="97713"/>
                  </a:lnTo>
                  <a:lnTo>
                    <a:pt x="925461" y="58470"/>
                  </a:lnTo>
                  <a:lnTo>
                    <a:pt x="894486" y="27546"/>
                  </a:lnTo>
                  <a:lnTo>
                    <a:pt x="855243" y="7277"/>
                  </a:lnTo>
                  <a:lnTo>
                    <a:pt x="810120" y="0"/>
                  </a:lnTo>
                  <a:lnTo>
                    <a:pt x="764997" y="7277"/>
                  </a:lnTo>
                  <a:lnTo>
                    <a:pt x="725766" y="27546"/>
                  </a:lnTo>
                  <a:lnTo>
                    <a:pt x="694791" y="58470"/>
                  </a:lnTo>
                  <a:lnTo>
                    <a:pt x="674458" y="97713"/>
                  </a:lnTo>
                  <a:lnTo>
                    <a:pt x="667156" y="142963"/>
                  </a:lnTo>
                  <a:lnTo>
                    <a:pt x="674458" y="188087"/>
                  </a:lnTo>
                  <a:lnTo>
                    <a:pt x="694791" y="227330"/>
                  </a:lnTo>
                  <a:lnTo>
                    <a:pt x="725766" y="258292"/>
                  </a:lnTo>
                  <a:lnTo>
                    <a:pt x="764997" y="278625"/>
                  </a:lnTo>
                  <a:lnTo>
                    <a:pt x="810120" y="285927"/>
                  </a:lnTo>
                  <a:lnTo>
                    <a:pt x="855243" y="278625"/>
                  </a:lnTo>
                  <a:lnTo>
                    <a:pt x="894486" y="258292"/>
                  </a:lnTo>
                  <a:lnTo>
                    <a:pt x="925461" y="227330"/>
                  </a:lnTo>
                  <a:lnTo>
                    <a:pt x="945781" y="188087"/>
                  </a:lnTo>
                  <a:lnTo>
                    <a:pt x="953084" y="142963"/>
                  </a:lnTo>
                  <a:close/>
                </a:path>
                <a:path w="1016634" h="778510">
                  <a:moveTo>
                    <a:pt x="1016622" y="540080"/>
                  </a:moveTo>
                  <a:lnTo>
                    <a:pt x="1012685" y="499592"/>
                  </a:lnTo>
                  <a:lnTo>
                    <a:pt x="1001064" y="461137"/>
                  </a:lnTo>
                  <a:lnTo>
                    <a:pt x="982052" y="425538"/>
                  </a:lnTo>
                  <a:lnTo>
                    <a:pt x="955941" y="393623"/>
                  </a:lnTo>
                  <a:lnTo>
                    <a:pt x="924407" y="367893"/>
                  </a:lnTo>
                  <a:lnTo>
                    <a:pt x="889000" y="349072"/>
                  </a:lnTo>
                  <a:lnTo>
                    <a:pt x="850607" y="337515"/>
                  </a:lnTo>
                  <a:lnTo>
                    <a:pt x="810120" y="333578"/>
                  </a:lnTo>
                  <a:lnTo>
                    <a:pt x="783958" y="335229"/>
                  </a:lnTo>
                  <a:lnTo>
                    <a:pt x="758532" y="340093"/>
                  </a:lnTo>
                  <a:lnTo>
                    <a:pt x="734123" y="348056"/>
                  </a:lnTo>
                  <a:lnTo>
                    <a:pt x="710996" y="358990"/>
                  </a:lnTo>
                  <a:lnTo>
                    <a:pt x="716483" y="363639"/>
                  </a:lnTo>
                  <a:lnTo>
                    <a:pt x="727443" y="373646"/>
                  </a:lnTo>
                  <a:lnTo>
                    <a:pt x="756158" y="404660"/>
                  </a:lnTo>
                  <a:lnTo>
                    <a:pt x="797458" y="471512"/>
                  </a:lnTo>
                  <a:lnTo>
                    <a:pt x="813104" y="513829"/>
                  </a:lnTo>
                  <a:lnTo>
                    <a:pt x="822731" y="558241"/>
                  </a:lnTo>
                  <a:lnTo>
                    <a:pt x="826008" y="603618"/>
                  </a:lnTo>
                  <a:lnTo>
                    <a:pt x="826008" y="714806"/>
                  </a:lnTo>
                  <a:lnTo>
                    <a:pt x="968971" y="714806"/>
                  </a:lnTo>
                  <a:lnTo>
                    <a:pt x="987539" y="711073"/>
                  </a:lnTo>
                  <a:lnTo>
                    <a:pt x="1002690" y="700874"/>
                  </a:lnTo>
                  <a:lnTo>
                    <a:pt x="1012888" y="685736"/>
                  </a:lnTo>
                  <a:lnTo>
                    <a:pt x="1016622" y="667156"/>
                  </a:lnTo>
                  <a:lnTo>
                    <a:pt x="1016622" y="54008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0">
              <a:extLst>
                <a:ext uri="{FF2B5EF4-FFF2-40B4-BE49-F238E27FC236}">
                  <a16:creationId xmlns:a16="http://schemas.microsoft.com/office/drawing/2014/main" id="{18735FEC-8A2D-48A3-4D67-85A1D7D9233E}"/>
                </a:ext>
              </a:extLst>
            </p:cNvPr>
            <p:cNvSpPr/>
            <p:nvPr/>
          </p:nvSpPr>
          <p:spPr>
            <a:xfrm>
              <a:off x="8117158" y="3374976"/>
              <a:ext cx="540385" cy="445134"/>
            </a:xfrm>
            <a:custGeom>
              <a:avLst/>
              <a:gdLst/>
              <a:ahLst/>
              <a:cxnLst/>
              <a:rect l="l" t="t" r="r" b="b"/>
              <a:pathLst>
                <a:path w="540384" h="445135">
                  <a:moveTo>
                    <a:pt x="497509" y="124218"/>
                  </a:moveTo>
                  <a:lnTo>
                    <a:pt x="493699" y="118186"/>
                  </a:lnTo>
                  <a:lnTo>
                    <a:pt x="489572" y="112458"/>
                  </a:lnTo>
                  <a:lnTo>
                    <a:pt x="485114" y="106743"/>
                  </a:lnTo>
                  <a:lnTo>
                    <a:pt x="480093" y="100103"/>
                  </a:lnTo>
                  <a:lnTo>
                    <a:pt x="446876" y="66000"/>
                  </a:lnTo>
                  <a:lnTo>
                    <a:pt x="395493" y="30828"/>
                  </a:lnTo>
                  <a:lnTo>
                    <a:pt x="355820" y="13820"/>
                  </a:lnTo>
                  <a:lnTo>
                    <a:pt x="313764" y="3484"/>
                  </a:lnTo>
                  <a:lnTo>
                    <a:pt x="270040" y="0"/>
                  </a:lnTo>
                  <a:lnTo>
                    <a:pt x="225953" y="3574"/>
                  </a:lnTo>
                  <a:lnTo>
                    <a:pt x="183743" y="14058"/>
                  </a:lnTo>
                  <a:lnTo>
                    <a:pt x="144095" y="31096"/>
                  </a:lnTo>
                  <a:lnTo>
                    <a:pt x="107695" y="54330"/>
                  </a:lnTo>
                  <a:lnTo>
                    <a:pt x="68153" y="91047"/>
                  </a:lnTo>
                  <a:lnTo>
                    <a:pt x="42887" y="124218"/>
                  </a:lnTo>
                  <a:lnTo>
                    <a:pt x="24522" y="157815"/>
                  </a:lnTo>
                  <a:lnTo>
                    <a:pt x="11075" y="193795"/>
                  </a:lnTo>
                  <a:lnTo>
                    <a:pt x="2813" y="231442"/>
                  </a:lnTo>
                  <a:lnTo>
                    <a:pt x="0" y="270040"/>
                  </a:lnTo>
                  <a:lnTo>
                    <a:pt x="0" y="285927"/>
                  </a:lnTo>
                  <a:lnTo>
                    <a:pt x="0" y="381241"/>
                  </a:lnTo>
                  <a:lnTo>
                    <a:pt x="0" y="397116"/>
                  </a:lnTo>
                  <a:lnTo>
                    <a:pt x="3737" y="415691"/>
                  </a:lnTo>
                  <a:lnTo>
                    <a:pt x="13938" y="430839"/>
                  </a:lnTo>
                  <a:lnTo>
                    <a:pt x="29082" y="441041"/>
                  </a:lnTo>
                  <a:lnTo>
                    <a:pt x="47650" y="444779"/>
                  </a:lnTo>
                  <a:lnTo>
                    <a:pt x="492429" y="444779"/>
                  </a:lnTo>
                  <a:lnTo>
                    <a:pt x="510997" y="441041"/>
                  </a:lnTo>
                  <a:lnTo>
                    <a:pt x="526141" y="430839"/>
                  </a:lnTo>
                  <a:lnTo>
                    <a:pt x="536342" y="415691"/>
                  </a:lnTo>
                  <a:lnTo>
                    <a:pt x="540080" y="397116"/>
                  </a:lnTo>
                  <a:lnTo>
                    <a:pt x="540080" y="381241"/>
                  </a:lnTo>
                  <a:lnTo>
                    <a:pt x="540080" y="270040"/>
                  </a:lnTo>
                  <a:lnTo>
                    <a:pt x="537270" y="231085"/>
                  </a:lnTo>
                  <a:lnTo>
                    <a:pt x="529039" y="193319"/>
                  </a:lnTo>
                  <a:lnTo>
                    <a:pt x="515686" y="157458"/>
                  </a:lnTo>
                  <a:lnTo>
                    <a:pt x="497509" y="124218"/>
                  </a:lnTo>
                  <a:close/>
                </a:path>
              </a:pathLst>
            </a:custGeom>
            <a:ln w="3780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4D277338-760B-5A5D-2FFF-FE7387D31556}"/>
                </a:ext>
              </a:extLst>
            </p:cNvPr>
            <p:cNvSpPr/>
            <p:nvPr/>
          </p:nvSpPr>
          <p:spPr>
            <a:xfrm>
              <a:off x="8244231" y="3041394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5">
                  <a:moveTo>
                    <a:pt x="285927" y="142963"/>
                  </a:moveTo>
                  <a:lnTo>
                    <a:pt x="278623" y="188087"/>
                  </a:lnTo>
                  <a:lnTo>
                    <a:pt x="258296" y="227324"/>
                  </a:lnTo>
                  <a:lnTo>
                    <a:pt x="227324" y="258296"/>
                  </a:lnTo>
                  <a:lnTo>
                    <a:pt x="188087" y="278623"/>
                  </a:lnTo>
                  <a:lnTo>
                    <a:pt x="142963" y="285927"/>
                  </a:lnTo>
                  <a:lnTo>
                    <a:pt x="97839" y="278623"/>
                  </a:lnTo>
                  <a:lnTo>
                    <a:pt x="58602" y="258296"/>
                  </a:lnTo>
                  <a:lnTo>
                    <a:pt x="27631" y="227324"/>
                  </a:lnTo>
                  <a:lnTo>
                    <a:pt x="7304" y="188087"/>
                  </a:lnTo>
                  <a:lnTo>
                    <a:pt x="0" y="142963"/>
                  </a:lnTo>
                  <a:lnTo>
                    <a:pt x="7304" y="97718"/>
                  </a:lnTo>
                  <a:lnTo>
                    <a:pt x="27631" y="58465"/>
                  </a:lnTo>
                  <a:lnTo>
                    <a:pt x="58602" y="27540"/>
                  </a:lnTo>
                  <a:lnTo>
                    <a:pt x="97839" y="7273"/>
                  </a:lnTo>
                  <a:lnTo>
                    <a:pt x="142963" y="0"/>
                  </a:lnTo>
                  <a:lnTo>
                    <a:pt x="188087" y="7273"/>
                  </a:lnTo>
                  <a:lnTo>
                    <a:pt x="227324" y="27540"/>
                  </a:lnTo>
                  <a:lnTo>
                    <a:pt x="258296" y="58465"/>
                  </a:lnTo>
                  <a:lnTo>
                    <a:pt x="278623" y="97718"/>
                  </a:lnTo>
                  <a:lnTo>
                    <a:pt x="285927" y="142963"/>
                  </a:lnTo>
                  <a:close/>
                </a:path>
              </a:pathLst>
            </a:custGeom>
            <a:ln w="3780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">
              <a:extLst>
                <a:ext uri="{FF2B5EF4-FFF2-40B4-BE49-F238E27FC236}">
                  <a16:creationId xmlns:a16="http://schemas.microsoft.com/office/drawing/2014/main" id="{1AD09F87-B5BB-1373-B9D1-31E7F3508C64}"/>
                </a:ext>
              </a:extLst>
            </p:cNvPr>
            <p:cNvSpPr/>
            <p:nvPr/>
          </p:nvSpPr>
          <p:spPr>
            <a:xfrm>
              <a:off x="8546044" y="3041394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5">
                  <a:moveTo>
                    <a:pt x="285927" y="142963"/>
                  </a:moveTo>
                  <a:lnTo>
                    <a:pt x="278623" y="188087"/>
                  </a:lnTo>
                  <a:lnTo>
                    <a:pt x="258296" y="227324"/>
                  </a:lnTo>
                  <a:lnTo>
                    <a:pt x="227324" y="258296"/>
                  </a:lnTo>
                  <a:lnTo>
                    <a:pt x="188087" y="278623"/>
                  </a:lnTo>
                  <a:lnTo>
                    <a:pt x="142963" y="285927"/>
                  </a:lnTo>
                  <a:lnTo>
                    <a:pt x="97839" y="278623"/>
                  </a:lnTo>
                  <a:lnTo>
                    <a:pt x="58602" y="258296"/>
                  </a:lnTo>
                  <a:lnTo>
                    <a:pt x="27631" y="227324"/>
                  </a:lnTo>
                  <a:lnTo>
                    <a:pt x="7304" y="188087"/>
                  </a:lnTo>
                  <a:lnTo>
                    <a:pt x="0" y="142963"/>
                  </a:lnTo>
                  <a:lnTo>
                    <a:pt x="7304" y="97718"/>
                  </a:lnTo>
                  <a:lnTo>
                    <a:pt x="27631" y="58465"/>
                  </a:lnTo>
                  <a:lnTo>
                    <a:pt x="58602" y="27540"/>
                  </a:lnTo>
                  <a:lnTo>
                    <a:pt x="97839" y="7273"/>
                  </a:lnTo>
                  <a:lnTo>
                    <a:pt x="142963" y="0"/>
                  </a:lnTo>
                  <a:lnTo>
                    <a:pt x="188087" y="7273"/>
                  </a:lnTo>
                  <a:lnTo>
                    <a:pt x="227324" y="27540"/>
                  </a:lnTo>
                  <a:lnTo>
                    <a:pt x="258296" y="58465"/>
                  </a:lnTo>
                  <a:lnTo>
                    <a:pt x="278623" y="97718"/>
                  </a:lnTo>
                  <a:lnTo>
                    <a:pt x="285927" y="142963"/>
                  </a:lnTo>
                  <a:close/>
                </a:path>
              </a:pathLst>
            </a:custGeom>
            <a:ln w="3780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3">
              <a:extLst>
                <a:ext uri="{FF2B5EF4-FFF2-40B4-BE49-F238E27FC236}">
                  <a16:creationId xmlns:a16="http://schemas.microsoft.com/office/drawing/2014/main" id="{D7480269-5248-AFFE-576C-398DEDDAA96B}"/>
                </a:ext>
              </a:extLst>
            </p:cNvPr>
            <p:cNvSpPr/>
            <p:nvPr/>
          </p:nvSpPr>
          <p:spPr>
            <a:xfrm>
              <a:off x="8589886" y="3374977"/>
              <a:ext cx="306070" cy="381635"/>
            </a:xfrm>
            <a:custGeom>
              <a:avLst/>
              <a:gdLst/>
              <a:ahLst/>
              <a:cxnLst/>
              <a:rect l="l" t="t" r="r" b="b"/>
              <a:pathLst>
                <a:path w="306070" h="381635">
                  <a:moveTo>
                    <a:pt x="305625" y="206501"/>
                  </a:moveTo>
                  <a:lnTo>
                    <a:pt x="305625" y="333578"/>
                  </a:lnTo>
                  <a:lnTo>
                    <a:pt x="301887" y="352151"/>
                  </a:lnTo>
                  <a:lnTo>
                    <a:pt x="291687" y="367295"/>
                  </a:lnTo>
                  <a:lnTo>
                    <a:pt x="276543" y="377492"/>
                  </a:lnTo>
                  <a:lnTo>
                    <a:pt x="257975" y="381228"/>
                  </a:lnTo>
                  <a:lnTo>
                    <a:pt x="115011" y="381228"/>
                  </a:lnTo>
                  <a:lnTo>
                    <a:pt x="115011" y="270040"/>
                  </a:lnTo>
                  <a:lnTo>
                    <a:pt x="111729" y="224653"/>
                  </a:lnTo>
                  <a:lnTo>
                    <a:pt x="102103" y="180251"/>
                  </a:lnTo>
                  <a:lnTo>
                    <a:pt x="86459" y="137934"/>
                  </a:lnTo>
                  <a:lnTo>
                    <a:pt x="65125" y="98805"/>
                  </a:lnTo>
                  <a:lnTo>
                    <a:pt x="51155" y="79108"/>
                  </a:lnTo>
                  <a:lnTo>
                    <a:pt x="45155" y="71073"/>
                  </a:lnTo>
                  <a:lnTo>
                    <a:pt x="16441" y="40068"/>
                  </a:lnTo>
                  <a:lnTo>
                    <a:pt x="0" y="25412"/>
                  </a:lnTo>
                  <a:lnTo>
                    <a:pt x="23124" y="14471"/>
                  </a:lnTo>
                  <a:lnTo>
                    <a:pt x="47532" y="6510"/>
                  </a:lnTo>
                  <a:lnTo>
                    <a:pt x="72955" y="1647"/>
                  </a:lnTo>
                  <a:lnTo>
                    <a:pt x="99123" y="0"/>
                  </a:lnTo>
                  <a:lnTo>
                    <a:pt x="139601" y="3931"/>
                  </a:lnTo>
                  <a:lnTo>
                    <a:pt x="177992" y="15487"/>
                  </a:lnTo>
                  <a:lnTo>
                    <a:pt x="213403" y="34311"/>
                  </a:lnTo>
                  <a:lnTo>
                    <a:pt x="244944" y="60045"/>
                  </a:lnTo>
                  <a:lnTo>
                    <a:pt x="271046" y="91953"/>
                  </a:lnTo>
                  <a:lnTo>
                    <a:pt x="290058" y="127554"/>
                  </a:lnTo>
                  <a:lnTo>
                    <a:pt x="301684" y="166014"/>
                  </a:lnTo>
                  <a:lnTo>
                    <a:pt x="305625" y="206501"/>
                  </a:lnTo>
                  <a:close/>
                </a:path>
              </a:pathLst>
            </a:custGeom>
            <a:ln w="3780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4">
              <a:extLst>
                <a:ext uri="{FF2B5EF4-FFF2-40B4-BE49-F238E27FC236}">
                  <a16:creationId xmlns:a16="http://schemas.microsoft.com/office/drawing/2014/main" id="{F40392AB-289D-16E7-D5B9-75BC4A2E0740}"/>
                </a:ext>
              </a:extLst>
            </p:cNvPr>
            <p:cNvSpPr/>
            <p:nvPr/>
          </p:nvSpPr>
          <p:spPr>
            <a:xfrm>
              <a:off x="7878880" y="3374979"/>
              <a:ext cx="306070" cy="381635"/>
            </a:xfrm>
            <a:custGeom>
              <a:avLst/>
              <a:gdLst/>
              <a:ahLst/>
              <a:cxnLst/>
              <a:rect l="l" t="t" r="r" b="b"/>
              <a:pathLst>
                <a:path w="306070" h="381635">
                  <a:moveTo>
                    <a:pt x="305943" y="25412"/>
                  </a:moveTo>
                  <a:lnTo>
                    <a:pt x="268459" y="62042"/>
                  </a:lnTo>
                  <a:lnTo>
                    <a:pt x="245183" y="92274"/>
                  </a:lnTo>
                  <a:lnTo>
                    <a:pt x="219300" y="138291"/>
                  </a:lnTo>
                  <a:lnTo>
                    <a:pt x="203482" y="180568"/>
                  </a:lnTo>
                  <a:lnTo>
                    <a:pt x="193861" y="224693"/>
                  </a:lnTo>
                  <a:lnTo>
                    <a:pt x="190614" y="270040"/>
                  </a:lnTo>
                  <a:lnTo>
                    <a:pt x="190614" y="381228"/>
                  </a:lnTo>
                  <a:lnTo>
                    <a:pt x="47650" y="381228"/>
                  </a:lnTo>
                  <a:lnTo>
                    <a:pt x="29082" y="377490"/>
                  </a:lnTo>
                  <a:lnTo>
                    <a:pt x="13938" y="367290"/>
                  </a:lnTo>
                  <a:lnTo>
                    <a:pt x="3737" y="352146"/>
                  </a:lnTo>
                  <a:lnTo>
                    <a:pt x="0" y="333578"/>
                  </a:lnTo>
                  <a:lnTo>
                    <a:pt x="0" y="206501"/>
                  </a:lnTo>
                  <a:lnTo>
                    <a:pt x="5470" y="159249"/>
                  </a:lnTo>
                  <a:lnTo>
                    <a:pt x="21044" y="115821"/>
                  </a:lnTo>
                  <a:lnTo>
                    <a:pt x="45466" y="77474"/>
                  </a:lnTo>
                  <a:lnTo>
                    <a:pt x="77479" y="45462"/>
                  </a:lnTo>
                  <a:lnTo>
                    <a:pt x="115827" y="21042"/>
                  </a:lnTo>
                  <a:lnTo>
                    <a:pt x="159253" y="5469"/>
                  </a:lnTo>
                  <a:lnTo>
                    <a:pt x="206502" y="0"/>
                  </a:lnTo>
                  <a:lnTo>
                    <a:pt x="232674" y="1647"/>
                  </a:lnTo>
                  <a:lnTo>
                    <a:pt x="258132" y="6510"/>
                  </a:lnTo>
                  <a:lnTo>
                    <a:pt x="282634" y="14471"/>
                  </a:lnTo>
                  <a:lnTo>
                    <a:pt x="305943" y="25412"/>
                  </a:lnTo>
                  <a:close/>
                </a:path>
              </a:pathLst>
            </a:custGeom>
            <a:ln w="3780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AF53A556-38E6-862D-AB09-7F23C97D405E}"/>
                </a:ext>
              </a:extLst>
            </p:cNvPr>
            <p:cNvSpPr/>
            <p:nvPr/>
          </p:nvSpPr>
          <p:spPr>
            <a:xfrm>
              <a:off x="7942420" y="3041394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5">
                  <a:moveTo>
                    <a:pt x="285927" y="142963"/>
                  </a:moveTo>
                  <a:lnTo>
                    <a:pt x="278623" y="188087"/>
                  </a:lnTo>
                  <a:lnTo>
                    <a:pt x="258296" y="227324"/>
                  </a:lnTo>
                  <a:lnTo>
                    <a:pt x="227324" y="258296"/>
                  </a:lnTo>
                  <a:lnTo>
                    <a:pt x="188087" y="278623"/>
                  </a:lnTo>
                  <a:lnTo>
                    <a:pt x="142963" y="285927"/>
                  </a:lnTo>
                  <a:lnTo>
                    <a:pt x="97839" y="278623"/>
                  </a:lnTo>
                  <a:lnTo>
                    <a:pt x="58602" y="258296"/>
                  </a:lnTo>
                  <a:lnTo>
                    <a:pt x="27631" y="227324"/>
                  </a:lnTo>
                  <a:lnTo>
                    <a:pt x="7304" y="188087"/>
                  </a:lnTo>
                  <a:lnTo>
                    <a:pt x="0" y="142963"/>
                  </a:lnTo>
                  <a:lnTo>
                    <a:pt x="7304" y="97718"/>
                  </a:lnTo>
                  <a:lnTo>
                    <a:pt x="27631" y="58465"/>
                  </a:lnTo>
                  <a:lnTo>
                    <a:pt x="58602" y="27540"/>
                  </a:lnTo>
                  <a:lnTo>
                    <a:pt x="97839" y="7273"/>
                  </a:lnTo>
                  <a:lnTo>
                    <a:pt x="142963" y="0"/>
                  </a:lnTo>
                  <a:lnTo>
                    <a:pt x="188087" y="7273"/>
                  </a:lnTo>
                  <a:lnTo>
                    <a:pt x="227324" y="27540"/>
                  </a:lnTo>
                  <a:lnTo>
                    <a:pt x="258296" y="58465"/>
                  </a:lnTo>
                  <a:lnTo>
                    <a:pt x="278623" y="97718"/>
                  </a:lnTo>
                  <a:lnTo>
                    <a:pt x="285927" y="142963"/>
                  </a:lnTo>
                  <a:close/>
                </a:path>
              </a:pathLst>
            </a:custGeom>
            <a:ln w="3780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26">
            <a:extLst>
              <a:ext uri="{FF2B5EF4-FFF2-40B4-BE49-F238E27FC236}">
                <a16:creationId xmlns:a16="http://schemas.microsoft.com/office/drawing/2014/main" id="{0FAB9F3C-C919-4DFD-6998-14C59CC34705}"/>
              </a:ext>
            </a:extLst>
          </p:cNvPr>
          <p:cNvGrpSpPr/>
          <p:nvPr/>
        </p:nvGrpSpPr>
        <p:grpSpPr>
          <a:xfrm>
            <a:off x="3527990" y="533393"/>
            <a:ext cx="4577715" cy="1657985"/>
            <a:chOff x="3527990" y="533393"/>
            <a:chExt cx="4577715" cy="1657985"/>
          </a:xfrm>
        </p:grpSpPr>
        <p:pic>
          <p:nvPicPr>
            <p:cNvPr id="73" name="object 27">
              <a:extLst>
                <a:ext uri="{FF2B5EF4-FFF2-40B4-BE49-F238E27FC236}">
                  <a16:creationId xmlns:a16="http://schemas.microsoft.com/office/drawing/2014/main" id="{64B02738-B686-DA04-1E48-E99DD254951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324" y="563714"/>
              <a:ext cx="2013966" cy="1597202"/>
            </a:xfrm>
            <a:prstGeom prst="rect">
              <a:avLst/>
            </a:prstGeom>
          </p:spPr>
        </p:pic>
        <p:sp>
          <p:nvSpPr>
            <p:cNvPr id="74" name="object 28">
              <a:extLst>
                <a:ext uri="{FF2B5EF4-FFF2-40B4-BE49-F238E27FC236}">
                  <a16:creationId xmlns:a16="http://schemas.microsoft.com/office/drawing/2014/main" id="{6A6A3499-D1EF-7371-9860-AE8E1AA35616}"/>
                </a:ext>
              </a:extLst>
            </p:cNvPr>
            <p:cNvSpPr/>
            <p:nvPr/>
          </p:nvSpPr>
          <p:spPr>
            <a:xfrm>
              <a:off x="3558311" y="563714"/>
              <a:ext cx="2014220" cy="1597660"/>
            </a:xfrm>
            <a:custGeom>
              <a:avLst/>
              <a:gdLst/>
              <a:ahLst/>
              <a:cxnLst/>
              <a:rect l="l" t="t" r="r" b="b"/>
              <a:pathLst>
                <a:path w="2014220" h="1597660">
                  <a:moveTo>
                    <a:pt x="2013965" y="1597202"/>
                  </a:moveTo>
                  <a:lnTo>
                    <a:pt x="0" y="1597202"/>
                  </a:lnTo>
                  <a:lnTo>
                    <a:pt x="0" y="0"/>
                  </a:lnTo>
                  <a:lnTo>
                    <a:pt x="2013965" y="0"/>
                  </a:lnTo>
                  <a:lnTo>
                    <a:pt x="2013965" y="1597202"/>
                  </a:lnTo>
                  <a:close/>
                </a:path>
              </a:pathLst>
            </a:custGeom>
            <a:ln w="60642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9">
              <a:extLst>
                <a:ext uri="{FF2B5EF4-FFF2-40B4-BE49-F238E27FC236}">
                  <a16:creationId xmlns:a16="http://schemas.microsoft.com/office/drawing/2014/main" id="{F04F7060-D3F7-7D41-095D-1C0076C2436E}"/>
                </a:ext>
              </a:extLst>
            </p:cNvPr>
            <p:cNvSpPr/>
            <p:nvPr/>
          </p:nvSpPr>
          <p:spPr>
            <a:xfrm>
              <a:off x="5252898" y="846001"/>
              <a:ext cx="2853055" cy="1104900"/>
            </a:xfrm>
            <a:custGeom>
              <a:avLst/>
              <a:gdLst/>
              <a:ahLst/>
              <a:cxnLst/>
              <a:rect l="l" t="t" r="r" b="b"/>
              <a:pathLst>
                <a:path w="2853054" h="1104900">
                  <a:moveTo>
                    <a:pt x="2816504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068603"/>
                  </a:lnTo>
                  <a:lnTo>
                    <a:pt x="2828" y="1082614"/>
                  </a:lnTo>
                  <a:lnTo>
                    <a:pt x="10544" y="1094058"/>
                  </a:lnTo>
                  <a:lnTo>
                    <a:pt x="21988" y="1101777"/>
                  </a:lnTo>
                  <a:lnTo>
                    <a:pt x="36004" y="1104607"/>
                  </a:lnTo>
                  <a:lnTo>
                    <a:pt x="2816504" y="1104607"/>
                  </a:lnTo>
                  <a:lnTo>
                    <a:pt x="2830513" y="1101777"/>
                  </a:lnTo>
                  <a:lnTo>
                    <a:pt x="2841953" y="1094058"/>
                  </a:lnTo>
                  <a:lnTo>
                    <a:pt x="2849667" y="1082614"/>
                  </a:lnTo>
                  <a:lnTo>
                    <a:pt x="2852496" y="1068603"/>
                  </a:lnTo>
                  <a:lnTo>
                    <a:pt x="2852496" y="35991"/>
                  </a:lnTo>
                  <a:lnTo>
                    <a:pt x="2849667" y="21983"/>
                  </a:lnTo>
                  <a:lnTo>
                    <a:pt x="2841953" y="10542"/>
                  </a:lnTo>
                  <a:lnTo>
                    <a:pt x="2830513" y="2828"/>
                  </a:lnTo>
                  <a:lnTo>
                    <a:pt x="2816504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0">
              <a:extLst>
                <a:ext uri="{FF2B5EF4-FFF2-40B4-BE49-F238E27FC236}">
                  <a16:creationId xmlns:a16="http://schemas.microsoft.com/office/drawing/2014/main" id="{DEF6F4EF-C60E-E965-E6B8-B5504A41C383}"/>
                </a:ext>
              </a:extLst>
            </p:cNvPr>
            <p:cNvSpPr/>
            <p:nvPr/>
          </p:nvSpPr>
          <p:spPr>
            <a:xfrm>
              <a:off x="5183248" y="773992"/>
              <a:ext cx="2853055" cy="1104900"/>
            </a:xfrm>
            <a:custGeom>
              <a:avLst/>
              <a:gdLst/>
              <a:ahLst/>
              <a:cxnLst/>
              <a:rect l="l" t="t" r="r" b="b"/>
              <a:pathLst>
                <a:path w="2853054" h="1104900">
                  <a:moveTo>
                    <a:pt x="2816504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2"/>
                  </a:lnTo>
                  <a:lnTo>
                    <a:pt x="2828" y="21983"/>
                  </a:lnTo>
                  <a:lnTo>
                    <a:pt x="0" y="35991"/>
                  </a:lnTo>
                  <a:lnTo>
                    <a:pt x="0" y="1068603"/>
                  </a:lnTo>
                  <a:lnTo>
                    <a:pt x="2828" y="1082614"/>
                  </a:lnTo>
                  <a:lnTo>
                    <a:pt x="10544" y="1094058"/>
                  </a:lnTo>
                  <a:lnTo>
                    <a:pt x="21988" y="1101777"/>
                  </a:lnTo>
                  <a:lnTo>
                    <a:pt x="36004" y="1104607"/>
                  </a:lnTo>
                  <a:lnTo>
                    <a:pt x="2816504" y="1104607"/>
                  </a:lnTo>
                  <a:lnTo>
                    <a:pt x="2830513" y="1101777"/>
                  </a:lnTo>
                  <a:lnTo>
                    <a:pt x="2841953" y="1094058"/>
                  </a:lnTo>
                  <a:lnTo>
                    <a:pt x="2849667" y="1082614"/>
                  </a:lnTo>
                  <a:lnTo>
                    <a:pt x="2852496" y="1068603"/>
                  </a:lnTo>
                  <a:lnTo>
                    <a:pt x="2852496" y="35991"/>
                  </a:lnTo>
                  <a:lnTo>
                    <a:pt x="2849667" y="21983"/>
                  </a:lnTo>
                  <a:lnTo>
                    <a:pt x="2841953" y="10542"/>
                  </a:lnTo>
                  <a:lnTo>
                    <a:pt x="2830513" y="2828"/>
                  </a:lnTo>
                  <a:lnTo>
                    <a:pt x="2816504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74EEF5-5D4D-54B2-F081-3EF65A1A290C}"/>
              </a:ext>
            </a:extLst>
          </p:cNvPr>
          <p:cNvGrpSpPr/>
          <p:nvPr/>
        </p:nvGrpSpPr>
        <p:grpSpPr>
          <a:xfrm>
            <a:off x="793248" y="4559115"/>
            <a:ext cx="3061970" cy="2036445"/>
            <a:chOff x="793248" y="4559115"/>
            <a:chExt cx="3061970" cy="2036445"/>
          </a:xfrm>
        </p:grpSpPr>
        <p:grpSp>
          <p:nvGrpSpPr>
            <p:cNvPr id="62" name="object 16">
              <a:extLst>
                <a:ext uri="{FF2B5EF4-FFF2-40B4-BE49-F238E27FC236}">
                  <a16:creationId xmlns:a16="http://schemas.microsoft.com/office/drawing/2014/main" id="{D2BCBFFC-9FA8-E0CE-E53E-05A868AA7510}"/>
                </a:ext>
              </a:extLst>
            </p:cNvPr>
            <p:cNvGrpSpPr/>
            <p:nvPr/>
          </p:nvGrpSpPr>
          <p:grpSpPr>
            <a:xfrm>
              <a:off x="793248" y="4559115"/>
              <a:ext cx="3061970" cy="2036445"/>
              <a:chOff x="793248" y="4559115"/>
              <a:chExt cx="3061970" cy="2036445"/>
            </a:xfrm>
          </p:grpSpPr>
          <p:pic>
            <p:nvPicPr>
              <p:cNvPr id="63" name="object 17">
                <a:extLst>
                  <a:ext uri="{FF2B5EF4-FFF2-40B4-BE49-F238E27FC236}">
                    <a16:creationId xmlns:a16="http://schemas.microsoft.com/office/drawing/2014/main" id="{ECA81838-7112-A732-D407-E02A20B71DE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2807" y="4588681"/>
                <a:ext cx="1963610" cy="1557265"/>
              </a:xfrm>
              <a:prstGeom prst="rect">
                <a:avLst/>
              </a:prstGeom>
            </p:spPr>
          </p:pic>
          <p:sp>
            <p:nvSpPr>
              <p:cNvPr id="64" name="object 18">
                <a:extLst>
                  <a:ext uri="{FF2B5EF4-FFF2-40B4-BE49-F238E27FC236}">
                    <a16:creationId xmlns:a16="http://schemas.microsoft.com/office/drawing/2014/main" id="{DCE4D8A5-3870-D385-1189-280A1D049E24}"/>
                  </a:ext>
                </a:extLst>
              </p:cNvPr>
              <p:cNvSpPr/>
              <p:nvPr/>
            </p:nvSpPr>
            <p:spPr>
              <a:xfrm>
                <a:off x="822807" y="4588675"/>
                <a:ext cx="1964055" cy="1557655"/>
              </a:xfrm>
              <a:custGeom>
                <a:avLst/>
                <a:gdLst/>
                <a:ahLst/>
                <a:cxnLst/>
                <a:rect l="l" t="t" r="r" b="b"/>
                <a:pathLst>
                  <a:path w="1964055" h="1557654">
                    <a:moveTo>
                      <a:pt x="0" y="1557274"/>
                    </a:moveTo>
                    <a:lnTo>
                      <a:pt x="1963610" y="1557274"/>
                    </a:lnTo>
                    <a:lnTo>
                      <a:pt x="1963610" y="0"/>
                    </a:lnTo>
                    <a:lnTo>
                      <a:pt x="0" y="0"/>
                    </a:lnTo>
                    <a:lnTo>
                      <a:pt x="0" y="1557274"/>
                    </a:lnTo>
                    <a:close/>
                  </a:path>
                </a:pathLst>
              </a:custGeom>
              <a:ln w="59118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19">
                <a:extLst>
                  <a:ext uri="{FF2B5EF4-FFF2-40B4-BE49-F238E27FC236}">
                    <a16:creationId xmlns:a16="http://schemas.microsoft.com/office/drawing/2014/main" id="{A881D22D-0249-488B-3427-9BEA58A072A0}"/>
                  </a:ext>
                </a:extLst>
              </p:cNvPr>
              <p:cNvSpPr/>
              <p:nvPr/>
            </p:nvSpPr>
            <p:spPr>
              <a:xfrm>
                <a:off x="2212648" y="5578772"/>
                <a:ext cx="1642110" cy="1016635"/>
              </a:xfrm>
              <a:custGeom>
                <a:avLst/>
                <a:gdLst/>
                <a:ahLst/>
                <a:cxnLst/>
                <a:rect l="l" t="t" r="r" b="b"/>
                <a:pathLst>
                  <a:path w="1642110" h="1016634">
                    <a:moveTo>
                      <a:pt x="1606054" y="0"/>
                    </a:moveTo>
                    <a:lnTo>
                      <a:pt x="36004" y="0"/>
                    </a:lnTo>
                    <a:lnTo>
                      <a:pt x="21988" y="2830"/>
                    </a:lnTo>
                    <a:lnTo>
                      <a:pt x="10544" y="10548"/>
                    </a:lnTo>
                    <a:lnTo>
                      <a:pt x="2828" y="21993"/>
                    </a:lnTo>
                    <a:lnTo>
                      <a:pt x="0" y="36004"/>
                    </a:lnTo>
                    <a:lnTo>
                      <a:pt x="0" y="980541"/>
                    </a:lnTo>
                    <a:lnTo>
                      <a:pt x="2828" y="994557"/>
                    </a:lnTo>
                    <a:lnTo>
                      <a:pt x="10544" y="1006001"/>
                    </a:lnTo>
                    <a:lnTo>
                      <a:pt x="21988" y="1013717"/>
                    </a:lnTo>
                    <a:lnTo>
                      <a:pt x="36004" y="1016546"/>
                    </a:lnTo>
                    <a:lnTo>
                      <a:pt x="1606054" y="1016546"/>
                    </a:lnTo>
                    <a:lnTo>
                      <a:pt x="1620070" y="1013717"/>
                    </a:lnTo>
                    <a:lnTo>
                      <a:pt x="1631515" y="1006001"/>
                    </a:lnTo>
                    <a:lnTo>
                      <a:pt x="1639230" y="994557"/>
                    </a:lnTo>
                    <a:lnTo>
                      <a:pt x="1642059" y="980541"/>
                    </a:lnTo>
                    <a:lnTo>
                      <a:pt x="1642059" y="36004"/>
                    </a:lnTo>
                    <a:lnTo>
                      <a:pt x="1639230" y="21993"/>
                    </a:lnTo>
                    <a:lnTo>
                      <a:pt x="1631515" y="10548"/>
                    </a:lnTo>
                    <a:lnTo>
                      <a:pt x="1620070" y="2830"/>
                    </a:lnTo>
                    <a:lnTo>
                      <a:pt x="1606054" y="0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0">
                <a:extLst>
                  <a:ext uri="{FF2B5EF4-FFF2-40B4-BE49-F238E27FC236}">
                    <a16:creationId xmlns:a16="http://schemas.microsoft.com/office/drawing/2014/main" id="{0DF3B1EA-ED01-CDAF-7B21-D0A1DA4FFF19}"/>
                  </a:ext>
                </a:extLst>
              </p:cNvPr>
              <p:cNvSpPr/>
              <p:nvPr/>
            </p:nvSpPr>
            <p:spPr>
              <a:xfrm>
                <a:off x="2136595" y="5499136"/>
                <a:ext cx="1642110" cy="1016635"/>
              </a:xfrm>
              <a:custGeom>
                <a:avLst/>
                <a:gdLst/>
                <a:ahLst/>
                <a:cxnLst/>
                <a:rect l="l" t="t" r="r" b="b"/>
                <a:pathLst>
                  <a:path w="1642110" h="1016634">
                    <a:moveTo>
                      <a:pt x="1606054" y="0"/>
                    </a:moveTo>
                    <a:lnTo>
                      <a:pt x="36004" y="0"/>
                    </a:lnTo>
                    <a:lnTo>
                      <a:pt x="21988" y="2830"/>
                    </a:lnTo>
                    <a:lnTo>
                      <a:pt x="10544" y="10548"/>
                    </a:lnTo>
                    <a:lnTo>
                      <a:pt x="2828" y="21993"/>
                    </a:lnTo>
                    <a:lnTo>
                      <a:pt x="0" y="36004"/>
                    </a:lnTo>
                    <a:lnTo>
                      <a:pt x="0" y="980541"/>
                    </a:lnTo>
                    <a:lnTo>
                      <a:pt x="2828" y="994557"/>
                    </a:lnTo>
                    <a:lnTo>
                      <a:pt x="10544" y="1006001"/>
                    </a:lnTo>
                    <a:lnTo>
                      <a:pt x="21988" y="1013717"/>
                    </a:lnTo>
                    <a:lnTo>
                      <a:pt x="36004" y="1016546"/>
                    </a:lnTo>
                    <a:lnTo>
                      <a:pt x="1606054" y="1016546"/>
                    </a:lnTo>
                    <a:lnTo>
                      <a:pt x="1620070" y="1013717"/>
                    </a:lnTo>
                    <a:lnTo>
                      <a:pt x="1631515" y="1006001"/>
                    </a:lnTo>
                    <a:lnTo>
                      <a:pt x="1639230" y="994557"/>
                    </a:lnTo>
                    <a:lnTo>
                      <a:pt x="1642059" y="980541"/>
                    </a:lnTo>
                    <a:lnTo>
                      <a:pt x="1642059" y="36004"/>
                    </a:lnTo>
                    <a:lnTo>
                      <a:pt x="1639230" y="21993"/>
                    </a:lnTo>
                    <a:lnTo>
                      <a:pt x="1631515" y="10548"/>
                    </a:lnTo>
                    <a:lnTo>
                      <a:pt x="1620070" y="2830"/>
                    </a:lnTo>
                    <a:lnTo>
                      <a:pt x="1606054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" name="object 46">
              <a:extLst>
                <a:ext uri="{FF2B5EF4-FFF2-40B4-BE49-F238E27FC236}">
                  <a16:creationId xmlns:a16="http://schemas.microsoft.com/office/drawing/2014/main" id="{419E6851-6B66-7C2E-B857-318A662D6F92}"/>
                </a:ext>
              </a:extLst>
            </p:cNvPr>
            <p:cNvSpPr txBox="1"/>
            <p:nvPr/>
          </p:nvSpPr>
          <p:spPr>
            <a:xfrm>
              <a:off x="2362993" y="5639686"/>
              <a:ext cx="1149350" cy="66548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53340" marR="5080" indent="-41275">
                <a:lnSpc>
                  <a:spcPts val="2400"/>
                </a:lnSpc>
                <a:spcBef>
                  <a:spcPts val="38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8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parent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or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carer</a:t>
              </a:r>
              <a:endParaRPr sz="2200">
                <a:latin typeface="Arial"/>
                <a:cs typeface="Arial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1F51D51-3B32-2F0B-1748-2C7FE055E0C4}"/>
              </a:ext>
            </a:extLst>
          </p:cNvPr>
          <p:cNvGrpSpPr/>
          <p:nvPr/>
        </p:nvGrpSpPr>
        <p:grpSpPr>
          <a:xfrm>
            <a:off x="4196041" y="4559134"/>
            <a:ext cx="3215640" cy="2058670"/>
            <a:chOff x="4196041" y="4559134"/>
            <a:chExt cx="3215640" cy="2058670"/>
          </a:xfrm>
        </p:grpSpPr>
        <p:grpSp>
          <p:nvGrpSpPr>
            <p:cNvPr id="67" name="object 21">
              <a:extLst>
                <a:ext uri="{FF2B5EF4-FFF2-40B4-BE49-F238E27FC236}">
                  <a16:creationId xmlns:a16="http://schemas.microsoft.com/office/drawing/2014/main" id="{7A190374-5E70-1845-48B1-DC11BC9193EE}"/>
                </a:ext>
              </a:extLst>
            </p:cNvPr>
            <p:cNvGrpSpPr/>
            <p:nvPr/>
          </p:nvGrpSpPr>
          <p:grpSpPr>
            <a:xfrm>
              <a:off x="4196041" y="4559134"/>
              <a:ext cx="3215640" cy="2058670"/>
              <a:chOff x="4196041" y="4559134"/>
              <a:chExt cx="3215640" cy="2058670"/>
            </a:xfrm>
          </p:grpSpPr>
          <p:pic>
            <p:nvPicPr>
              <p:cNvPr id="68" name="object 22">
                <a:extLst>
                  <a:ext uri="{FF2B5EF4-FFF2-40B4-BE49-F238E27FC236}">
                    <a16:creationId xmlns:a16="http://schemas.microsoft.com/office/drawing/2014/main" id="{70558115-C512-B58D-9426-F03966FB5A3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4820" y="4587913"/>
                <a:ext cx="1911832" cy="1558821"/>
              </a:xfrm>
              <a:prstGeom prst="rect">
                <a:avLst/>
              </a:prstGeom>
            </p:spPr>
          </p:pic>
          <p:sp>
            <p:nvSpPr>
              <p:cNvPr id="69" name="object 23">
                <a:extLst>
                  <a:ext uri="{FF2B5EF4-FFF2-40B4-BE49-F238E27FC236}">
                    <a16:creationId xmlns:a16="http://schemas.microsoft.com/office/drawing/2014/main" id="{97F716B9-B7F3-44C5-338B-6A6DBAB85907}"/>
                  </a:ext>
                </a:extLst>
              </p:cNvPr>
              <p:cNvSpPr/>
              <p:nvPr/>
            </p:nvSpPr>
            <p:spPr>
              <a:xfrm>
                <a:off x="4224820" y="4587913"/>
                <a:ext cx="1911985" cy="1558925"/>
              </a:xfrm>
              <a:custGeom>
                <a:avLst/>
                <a:gdLst/>
                <a:ahLst/>
                <a:cxnLst/>
                <a:rect l="l" t="t" r="r" b="b"/>
                <a:pathLst>
                  <a:path w="1911985" h="1558925">
                    <a:moveTo>
                      <a:pt x="0" y="1558823"/>
                    </a:moveTo>
                    <a:lnTo>
                      <a:pt x="1911832" y="1558823"/>
                    </a:lnTo>
                    <a:lnTo>
                      <a:pt x="1911832" y="0"/>
                    </a:lnTo>
                    <a:lnTo>
                      <a:pt x="0" y="0"/>
                    </a:lnTo>
                    <a:lnTo>
                      <a:pt x="0" y="1558823"/>
                    </a:lnTo>
                    <a:close/>
                  </a:path>
                </a:pathLst>
              </a:custGeom>
              <a:ln w="5755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4">
                <a:extLst>
                  <a:ext uri="{FF2B5EF4-FFF2-40B4-BE49-F238E27FC236}">
                    <a16:creationId xmlns:a16="http://schemas.microsoft.com/office/drawing/2014/main" id="{9FC2CC47-437C-208D-375D-4A6A02FAB907}"/>
                  </a:ext>
                </a:extLst>
              </p:cNvPr>
              <p:cNvSpPr/>
              <p:nvPr/>
            </p:nvSpPr>
            <p:spPr>
              <a:xfrm>
                <a:off x="4945259" y="5642396"/>
                <a:ext cx="2466340" cy="975360"/>
              </a:xfrm>
              <a:custGeom>
                <a:avLst/>
                <a:gdLst/>
                <a:ahLst/>
                <a:cxnLst/>
                <a:rect l="l" t="t" r="r" b="b"/>
                <a:pathLst>
                  <a:path w="2466340" h="975359">
                    <a:moveTo>
                      <a:pt x="2430005" y="0"/>
                    </a:moveTo>
                    <a:lnTo>
                      <a:pt x="36004" y="0"/>
                    </a:lnTo>
                    <a:lnTo>
                      <a:pt x="21988" y="2830"/>
                    </a:lnTo>
                    <a:lnTo>
                      <a:pt x="10544" y="10548"/>
                    </a:lnTo>
                    <a:lnTo>
                      <a:pt x="2828" y="21993"/>
                    </a:lnTo>
                    <a:lnTo>
                      <a:pt x="0" y="36004"/>
                    </a:lnTo>
                    <a:lnTo>
                      <a:pt x="0" y="939304"/>
                    </a:lnTo>
                    <a:lnTo>
                      <a:pt x="2828" y="953315"/>
                    </a:lnTo>
                    <a:lnTo>
                      <a:pt x="10544" y="964760"/>
                    </a:lnTo>
                    <a:lnTo>
                      <a:pt x="21988" y="972478"/>
                    </a:lnTo>
                    <a:lnTo>
                      <a:pt x="36004" y="975309"/>
                    </a:lnTo>
                    <a:lnTo>
                      <a:pt x="2430005" y="975309"/>
                    </a:lnTo>
                    <a:lnTo>
                      <a:pt x="2444015" y="972478"/>
                    </a:lnTo>
                    <a:lnTo>
                      <a:pt x="2455460" y="964760"/>
                    </a:lnTo>
                    <a:lnTo>
                      <a:pt x="2463179" y="953315"/>
                    </a:lnTo>
                    <a:lnTo>
                      <a:pt x="2466009" y="939304"/>
                    </a:lnTo>
                    <a:lnTo>
                      <a:pt x="2466009" y="36004"/>
                    </a:lnTo>
                    <a:lnTo>
                      <a:pt x="2463179" y="21993"/>
                    </a:lnTo>
                    <a:lnTo>
                      <a:pt x="2455460" y="10548"/>
                    </a:lnTo>
                    <a:lnTo>
                      <a:pt x="2444015" y="2830"/>
                    </a:lnTo>
                    <a:lnTo>
                      <a:pt x="2430005" y="0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5">
                <a:extLst>
                  <a:ext uri="{FF2B5EF4-FFF2-40B4-BE49-F238E27FC236}">
                    <a16:creationId xmlns:a16="http://schemas.microsoft.com/office/drawing/2014/main" id="{DDCC032F-CEA5-2F0C-75F6-05EC7D7D1D07}"/>
                  </a:ext>
                </a:extLst>
              </p:cNvPr>
              <p:cNvSpPr/>
              <p:nvPr/>
            </p:nvSpPr>
            <p:spPr>
              <a:xfrm>
                <a:off x="4860953" y="5558097"/>
                <a:ext cx="2466340" cy="975360"/>
              </a:xfrm>
              <a:custGeom>
                <a:avLst/>
                <a:gdLst/>
                <a:ahLst/>
                <a:cxnLst/>
                <a:rect l="l" t="t" r="r" b="b"/>
                <a:pathLst>
                  <a:path w="2466340" h="975359">
                    <a:moveTo>
                      <a:pt x="2430005" y="0"/>
                    </a:moveTo>
                    <a:lnTo>
                      <a:pt x="36004" y="0"/>
                    </a:lnTo>
                    <a:lnTo>
                      <a:pt x="21988" y="2830"/>
                    </a:lnTo>
                    <a:lnTo>
                      <a:pt x="10544" y="10548"/>
                    </a:lnTo>
                    <a:lnTo>
                      <a:pt x="2828" y="21993"/>
                    </a:lnTo>
                    <a:lnTo>
                      <a:pt x="0" y="36004"/>
                    </a:lnTo>
                    <a:lnTo>
                      <a:pt x="0" y="939304"/>
                    </a:lnTo>
                    <a:lnTo>
                      <a:pt x="2828" y="953315"/>
                    </a:lnTo>
                    <a:lnTo>
                      <a:pt x="10544" y="964760"/>
                    </a:lnTo>
                    <a:lnTo>
                      <a:pt x="21988" y="972478"/>
                    </a:lnTo>
                    <a:lnTo>
                      <a:pt x="36004" y="975309"/>
                    </a:lnTo>
                    <a:lnTo>
                      <a:pt x="2430005" y="975309"/>
                    </a:lnTo>
                    <a:lnTo>
                      <a:pt x="2444015" y="972478"/>
                    </a:lnTo>
                    <a:lnTo>
                      <a:pt x="2455460" y="964760"/>
                    </a:lnTo>
                    <a:lnTo>
                      <a:pt x="2463179" y="953315"/>
                    </a:lnTo>
                    <a:lnTo>
                      <a:pt x="2466009" y="939304"/>
                    </a:lnTo>
                    <a:lnTo>
                      <a:pt x="2466009" y="36004"/>
                    </a:lnTo>
                    <a:lnTo>
                      <a:pt x="2463179" y="21993"/>
                    </a:lnTo>
                    <a:lnTo>
                      <a:pt x="2455460" y="10548"/>
                    </a:lnTo>
                    <a:lnTo>
                      <a:pt x="2444015" y="2830"/>
                    </a:lnTo>
                    <a:lnTo>
                      <a:pt x="2430005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" name="object 47">
              <a:extLst>
                <a:ext uri="{FF2B5EF4-FFF2-40B4-BE49-F238E27FC236}">
                  <a16:creationId xmlns:a16="http://schemas.microsoft.com/office/drawing/2014/main" id="{4712E6D4-26C3-1701-E1E5-B4E6270482E1}"/>
                </a:ext>
              </a:extLst>
            </p:cNvPr>
            <p:cNvSpPr txBox="1"/>
            <p:nvPr/>
          </p:nvSpPr>
          <p:spPr>
            <a:xfrm>
              <a:off x="5113310" y="5849989"/>
              <a:ext cx="2049145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9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youth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worker</a:t>
              </a:r>
              <a:endParaRPr sz="2200" dirty="0">
                <a:latin typeface="Arial"/>
                <a:cs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20485AE-121A-E8B9-F148-EEB1C5DDC789}"/>
              </a:ext>
            </a:extLst>
          </p:cNvPr>
          <p:cNvGrpSpPr/>
          <p:nvPr/>
        </p:nvGrpSpPr>
        <p:grpSpPr>
          <a:xfrm>
            <a:off x="7752594" y="3370288"/>
            <a:ext cx="4189095" cy="3067685"/>
            <a:chOff x="7752594" y="3370288"/>
            <a:chExt cx="4189095" cy="3067685"/>
          </a:xfrm>
        </p:grpSpPr>
        <p:grpSp>
          <p:nvGrpSpPr>
            <p:cNvPr id="77" name="object 31">
              <a:extLst>
                <a:ext uri="{FF2B5EF4-FFF2-40B4-BE49-F238E27FC236}">
                  <a16:creationId xmlns:a16="http://schemas.microsoft.com/office/drawing/2014/main" id="{5CDCECF0-ED38-75DC-CAD1-4CC288C63D5C}"/>
                </a:ext>
              </a:extLst>
            </p:cNvPr>
            <p:cNvGrpSpPr/>
            <p:nvPr/>
          </p:nvGrpSpPr>
          <p:grpSpPr>
            <a:xfrm>
              <a:off x="7752594" y="3370288"/>
              <a:ext cx="4189095" cy="3067685"/>
              <a:chOff x="7752594" y="3370288"/>
              <a:chExt cx="4189095" cy="3067685"/>
            </a:xfrm>
          </p:grpSpPr>
          <p:pic>
            <p:nvPicPr>
              <p:cNvPr id="78" name="object 32">
                <a:extLst>
                  <a:ext uri="{FF2B5EF4-FFF2-40B4-BE49-F238E27FC236}">
                    <a16:creationId xmlns:a16="http://schemas.microsoft.com/office/drawing/2014/main" id="{6783B501-1389-558F-856B-ECFA78CEEFE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81277" y="4897717"/>
                <a:ext cx="1905203" cy="1510957"/>
              </a:xfrm>
              <a:prstGeom prst="rect">
                <a:avLst/>
              </a:prstGeom>
            </p:spPr>
          </p:pic>
          <p:sp>
            <p:nvSpPr>
              <p:cNvPr id="79" name="object 33">
                <a:extLst>
                  <a:ext uri="{FF2B5EF4-FFF2-40B4-BE49-F238E27FC236}">
                    <a16:creationId xmlns:a16="http://schemas.microsoft.com/office/drawing/2014/main" id="{D76BE3B3-F82C-6F10-3E2C-2A04892073D1}"/>
                  </a:ext>
                </a:extLst>
              </p:cNvPr>
              <p:cNvSpPr/>
              <p:nvPr/>
            </p:nvSpPr>
            <p:spPr>
              <a:xfrm>
                <a:off x="7781277" y="4897717"/>
                <a:ext cx="1905635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1905634" h="1511300">
                    <a:moveTo>
                      <a:pt x="0" y="1510957"/>
                    </a:moveTo>
                    <a:lnTo>
                      <a:pt x="1905203" y="1510957"/>
                    </a:lnTo>
                    <a:lnTo>
                      <a:pt x="1905203" y="0"/>
                    </a:lnTo>
                    <a:lnTo>
                      <a:pt x="0" y="0"/>
                    </a:lnTo>
                    <a:lnTo>
                      <a:pt x="0" y="1510957"/>
                    </a:lnTo>
                    <a:close/>
                  </a:path>
                </a:pathLst>
              </a:custGeom>
              <a:ln w="57365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34">
                <a:extLst>
                  <a:ext uri="{FF2B5EF4-FFF2-40B4-BE49-F238E27FC236}">
                    <a16:creationId xmlns:a16="http://schemas.microsoft.com/office/drawing/2014/main" id="{2A25A6FA-2DC9-08CD-1044-16B04E4ECBD7}"/>
                  </a:ext>
                </a:extLst>
              </p:cNvPr>
              <p:cNvSpPr/>
              <p:nvPr/>
            </p:nvSpPr>
            <p:spPr>
              <a:xfrm>
                <a:off x="9414061" y="3454660"/>
                <a:ext cx="2527300" cy="2103755"/>
              </a:xfrm>
              <a:custGeom>
                <a:avLst/>
                <a:gdLst/>
                <a:ahLst/>
                <a:cxnLst/>
                <a:rect l="l" t="t" r="r" b="b"/>
                <a:pathLst>
                  <a:path w="2527300" h="2103754">
                    <a:moveTo>
                      <a:pt x="2491092" y="0"/>
                    </a:moveTo>
                    <a:lnTo>
                      <a:pt x="36004" y="0"/>
                    </a:lnTo>
                    <a:lnTo>
                      <a:pt x="21993" y="2830"/>
                    </a:lnTo>
                    <a:lnTo>
                      <a:pt x="10548" y="10548"/>
                    </a:lnTo>
                    <a:lnTo>
                      <a:pt x="2830" y="21993"/>
                    </a:lnTo>
                    <a:lnTo>
                      <a:pt x="0" y="36004"/>
                    </a:lnTo>
                    <a:lnTo>
                      <a:pt x="0" y="2067433"/>
                    </a:lnTo>
                    <a:lnTo>
                      <a:pt x="2830" y="2081449"/>
                    </a:lnTo>
                    <a:lnTo>
                      <a:pt x="10548" y="2092893"/>
                    </a:lnTo>
                    <a:lnTo>
                      <a:pt x="21993" y="2100608"/>
                    </a:lnTo>
                    <a:lnTo>
                      <a:pt x="36004" y="2103437"/>
                    </a:lnTo>
                    <a:lnTo>
                      <a:pt x="2491092" y="2103437"/>
                    </a:lnTo>
                    <a:lnTo>
                      <a:pt x="2505100" y="2100608"/>
                    </a:lnTo>
                    <a:lnTo>
                      <a:pt x="2516541" y="2092893"/>
                    </a:lnTo>
                    <a:lnTo>
                      <a:pt x="2524255" y="2081449"/>
                    </a:lnTo>
                    <a:lnTo>
                      <a:pt x="2527084" y="2067433"/>
                    </a:lnTo>
                    <a:lnTo>
                      <a:pt x="2527084" y="36004"/>
                    </a:lnTo>
                    <a:lnTo>
                      <a:pt x="2524255" y="21993"/>
                    </a:lnTo>
                    <a:lnTo>
                      <a:pt x="2516541" y="10548"/>
                    </a:lnTo>
                    <a:lnTo>
                      <a:pt x="2505100" y="2830"/>
                    </a:lnTo>
                    <a:lnTo>
                      <a:pt x="2491092" y="0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35">
                <a:extLst>
                  <a:ext uri="{FF2B5EF4-FFF2-40B4-BE49-F238E27FC236}">
                    <a16:creationId xmlns:a16="http://schemas.microsoft.com/office/drawing/2014/main" id="{0C65E60C-F718-7B0C-6491-AE88205883B0}"/>
                  </a:ext>
                </a:extLst>
              </p:cNvPr>
              <p:cNvSpPr/>
              <p:nvPr/>
            </p:nvSpPr>
            <p:spPr>
              <a:xfrm>
                <a:off x="9329394" y="3370288"/>
                <a:ext cx="2527300" cy="2103755"/>
              </a:xfrm>
              <a:custGeom>
                <a:avLst/>
                <a:gdLst/>
                <a:ahLst/>
                <a:cxnLst/>
                <a:rect l="l" t="t" r="r" b="b"/>
                <a:pathLst>
                  <a:path w="2527300" h="2103754">
                    <a:moveTo>
                      <a:pt x="2491092" y="0"/>
                    </a:moveTo>
                    <a:lnTo>
                      <a:pt x="36004" y="0"/>
                    </a:lnTo>
                    <a:lnTo>
                      <a:pt x="21993" y="2828"/>
                    </a:lnTo>
                    <a:lnTo>
                      <a:pt x="10548" y="10542"/>
                    </a:lnTo>
                    <a:lnTo>
                      <a:pt x="2830" y="21983"/>
                    </a:lnTo>
                    <a:lnTo>
                      <a:pt x="0" y="35991"/>
                    </a:lnTo>
                    <a:lnTo>
                      <a:pt x="0" y="2067433"/>
                    </a:lnTo>
                    <a:lnTo>
                      <a:pt x="2830" y="2081443"/>
                    </a:lnTo>
                    <a:lnTo>
                      <a:pt x="10548" y="2092888"/>
                    </a:lnTo>
                    <a:lnTo>
                      <a:pt x="21993" y="2100606"/>
                    </a:lnTo>
                    <a:lnTo>
                      <a:pt x="36004" y="2103437"/>
                    </a:lnTo>
                    <a:lnTo>
                      <a:pt x="2491092" y="2103437"/>
                    </a:lnTo>
                    <a:lnTo>
                      <a:pt x="2505102" y="2100606"/>
                    </a:lnTo>
                    <a:lnTo>
                      <a:pt x="2516547" y="2092888"/>
                    </a:lnTo>
                    <a:lnTo>
                      <a:pt x="2524266" y="2081443"/>
                    </a:lnTo>
                    <a:lnTo>
                      <a:pt x="2527096" y="2067433"/>
                    </a:lnTo>
                    <a:lnTo>
                      <a:pt x="2527096" y="35991"/>
                    </a:lnTo>
                    <a:lnTo>
                      <a:pt x="2524266" y="21983"/>
                    </a:lnTo>
                    <a:lnTo>
                      <a:pt x="2516547" y="10542"/>
                    </a:lnTo>
                    <a:lnTo>
                      <a:pt x="2505102" y="2828"/>
                    </a:lnTo>
                    <a:lnTo>
                      <a:pt x="2491092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4" name="object 48">
              <a:extLst>
                <a:ext uri="{FF2B5EF4-FFF2-40B4-BE49-F238E27FC236}">
                  <a16:creationId xmlns:a16="http://schemas.microsoft.com/office/drawing/2014/main" id="{6D33492C-5726-85BF-F87D-F4BA109F0A28}"/>
                </a:ext>
              </a:extLst>
            </p:cNvPr>
            <p:cNvSpPr txBox="1"/>
            <p:nvPr/>
          </p:nvSpPr>
          <p:spPr>
            <a:xfrm>
              <a:off x="9617542" y="3460404"/>
              <a:ext cx="1981200" cy="127508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12700" marR="5080" algn="ctr">
                <a:lnSpc>
                  <a:spcPts val="2400"/>
                </a:lnSpc>
                <a:spcBef>
                  <a:spcPts val="38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Another</a:t>
              </a:r>
              <a:r>
                <a:rPr sz="22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family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member</a:t>
              </a: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(e.g. grandparent,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aunt,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etc.)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 or</a:t>
              </a:r>
              <a:endParaRPr sz="2200" dirty="0">
                <a:latin typeface="Arial"/>
                <a:cs typeface="Arial"/>
              </a:endParaRPr>
            </a:p>
          </p:txBody>
        </p:sp>
        <p:sp>
          <p:nvSpPr>
            <p:cNvPr id="95" name="object 49">
              <a:extLst>
                <a:ext uri="{FF2B5EF4-FFF2-40B4-BE49-F238E27FC236}">
                  <a16:creationId xmlns:a16="http://schemas.microsoft.com/office/drawing/2014/main" id="{4F3C1F05-FBB7-9A5B-F5D4-6E793574BF9D}"/>
                </a:ext>
              </a:extLst>
            </p:cNvPr>
            <p:cNvSpPr txBox="1"/>
            <p:nvPr/>
          </p:nvSpPr>
          <p:spPr>
            <a:xfrm>
              <a:off x="9788484" y="4679604"/>
              <a:ext cx="1640205" cy="66548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415925" marR="5080" indent="-403860">
                <a:lnSpc>
                  <a:spcPts val="2400"/>
                </a:lnSpc>
                <a:spcBef>
                  <a:spcPts val="38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friend of 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the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family</a:t>
              </a:r>
              <a:endParaRPr sz="2200">
                <a:latin typeface="Arial"/>
                <a:cs typeface="Arial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20EAFC-0A98-783D-73FA-7957BEDA4DA0}"/>
              </a:ext>
            </a:extLst>
          </p:cNvPr>
          <p:cNvGrpSpPr/>
          <p:nvPr/>
        </p:nvGrpSpPr>
        <p:grpSpPr>
          <a:xfrm>
            <a:off x="8521331" y="830122"/>
            <a:ext cx="3253104" cy="2062480"/>
            <a:chOff x="8521331" y="830122"/>
            <a:chExt cx="3253104" cy="2062480"/>
          </a:xfrm>
        </p:grpSpPr>
        <p:grpSp>
          <p:nvGrpSpPr>
            <p:cNvPr id="82" name="object 36">
              <a:extLst>
                <a:ext uri="{FF2B5EF4-FFF2-40B4-BE49-F238E27FC236}">
                  <a16:creationId xmlns:a16="http://schemas.microsoft.com/office/drawing/2014/main" id="{4A20E21B-7012-1503-90F5-F143FC381920}"/>
                </a:ext>
              </a:extLst>
            </p:cNvPr>
            <p:cNvGrpSpPr/>
            <p:nvPr/>
          </p:nvGrpSpPr>
          <p:grpSpPr>
            <a:xfrm>
              <a:off x="8521331" y="830122"/>
              <a:ext cx="3253104" cy="2062480"/>
              <a:chOff x="8521331" y="830122"/>
              <a:chExt cx="3253104" cy="2062480"/>
            </a:xfrm>
          </p:grpSpPr>
          <p:pic>
            <p:nvPicPr>
              <p:cNvPr id="83" name="object 37">
                <a:extLst>
                  <a:ext uri="{FF2B5EF4-FFF2-40B4-BE49-F238E27FC236}">
                    <a16:creationId xmlns:a16="http://schemas.microsoft.com/office/drawing/2014/main" id="{8085C01E-E6F6-ADA1-B7C0-86320BC4E0F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50376" y="859167"/>
                <a:ext cx="1929368" cy="1530108"/>
              </a:xfrm>
              <a:prstGeom prst="rect">
                <a:avLst/>
              </a:prstGeom>
            </p:spPr>
          </p:pic>
          <p:sp>
            <p:nvSpPr>
              <p:cNvPr id="84" name="object 38">
                <a:extLst>
                  <a:ext uri="{FF2B5EF4-FFF2-40B4-BE49-F238E27FC236}">
                    <a16:creationId xmlns:a16="http://schemas.microsoft.com/office/drawing/2014/main" id="{9BD869B8-8927-EE17-A077-F50885784276}"/>
                  </a:ext>
                </a:extLst>
              </p:cNvPr>
              <p:cNvSpPr/>
              <p:nvPr/>
            </p:nvSpPr>
            <p:spPr>
              <a:xfrm>
                <a:off x="8550376" y="859167"/>
                <a:ext cx="1929764" cy="1530350"/>
              </a:xfrm>
              <a:custGeom>
                <a:avLst/>
                <a:gdLst/>
                <a:ahLst/>
                <a:cxnLst/>
                <a:rect l="l" t="t" r="r" b="b"/>
                <a:pathLst>
                  <a:path w="1929765" h="1530350">
                    <a:moveTo>
                      <a:pt x="1929371" y="1530108"/>
                    </a:moveTo>
                    <a:lnTo>
                      <a:pt x="0" y="1530108"/>
                    </a:lnTo>
                    <a:lnTo>
                      <a:pt x="0" y="0"/>
                    </a:lnTo>
                    <a:lnTo>
                      <a:pt x="1929371" y="0"/>
                    </a:lnTo>
                    <a:lnTo>
                      <a:pt x="1929371" y="1530108"/>
                    </a:lnTo>
                    <a:close/>
                  </a:path>
                </a:pathLst>
              </a:custGeom>
              <a:ln w="58089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39">
                <a:extLst>
                  <a:ext uri="{FF2B5EF4-FFF2-40B4-BE49-F238E27FC236}">
                    <a16:creationId xmlns:a16="http://schemas.microsoft.com/office/drawing/2014/main" id="{C421456A-A8BE-041E-E128-80806AD5FF9B}"/>
                  </a:ext>
                </a:extLst>
              </p:cNvPr>
              <p:cNvSpPr/>
              <p:nvPr/>
            </p:nvSpPr>
            <p:spPr>
              <a:xfrm>
                <a:off x="9577392" y="2054237"/>
                <a:ext cx="219710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2197100" h="838200">
                    <a:moveTo>
                      <a:pt x="2160765" y="0"/>
                    </a:moveTo>
                    <a:lnTo>
                      <a:pt x="36004" y="0"/>
                    </a:lnTo>
                    <a:lnTo>
                      <a:pt x="21988" y="2830"/>
                    </a:lnTo>
                    <a:lnTo>
                      <a:pt x="10544" y="10548"/>
                    </a:lnTo>
                    <a:lnTo>
                      <a:pt x="2828" y="21993"/>
                    </a:lnTo>
                    <a:lnTo>
                      <a:pt x="0" y="36004"/>
                    </a:lnTo>
                    <a:lnTo>
                      <a:pt x="0" y="802208"/>
                    </a:lnTo>
                    <a:lnTo>
                      <a:pt x="2828" y="816216"/>
                    </a:lnTo>
                    <a:lnTo>
                      <a:pt x="10544" y="827657"/>
                    </a:lnTo>
                    <a:lnTo>
                      <a:pt x="21988" y="835371"/>
                    </a:lnTo>
                    <a:lnTo>
                      <a:pt x="36004" y="838200"/>
                    </a:lnTo>
                    <a:lnTo>
                      <a:pt x="2160765" y="838200"/>
                    </a:lnTo>
                    <a:lnTo>
                      <a:pt x="2174773" y="835371"/>
                    </a:lnTo>
                    <a:lnTo>
                      <a:pt x="2186214" y="827657"/>
                    </a:lnTo>
                    <a:lnTo>
                      <a:pt x="2193928" y="816216"/>
                    </a:lnTo>
                    <a:lnTo>
                      <a:pt x="2196757" y="802208"/>
                    </a:lnTo>
                    <a:lnTo>
                      <a:pt x="2196757" y="36004"/>
                    </a:lnTo>
                    <a:lnTo>
                      <a:pt x="2193928" y="21993"/>
                    </a:lnTo>
                    <a:lnTo>
                      <a:pt x="2186214" y="10548"/>
                    </a:lnTo>
                    <a:lnTo>
                      <a:pt x="2174773" y="2830"/>
                    </a:lnTo>
                    <a:lnTo>
                      <a:pt x="2160765" y="0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40">
                <a:extLst>
                  <a:ext uri="{FF2B5EF4-FFF2-40B4-BE49-F238E27FC236}">
                    <a16:creationId xmlns:a16="http://schemas.microsoft.com/office/drawing/2014/main" id="{37E36B02-1547-F666-AC36-FD8626AF21F3}"/>
                  </a:ext>
                </a:extLst>
              </p:cNvPr>
              <p:cNvSpPr/>
              <p:nvPr/>
            </p:nvSpPr>
            <p:spPr>
              <a:xfrm>
                <a:off x="9496392" y="1950603"/>
                <a:ext cx="2197100" cy="871219"/>
              </a:xfrm>
              <a:custGeom>
                <a:avLst/>
                <a:gdLst/>
                <a:ahLst/>
                <a:cxnLst/>
                <a:rect l="l" t="t" r="r" b="b"/>
                <a:pathLst>
                  <a:path w="2197100" h="871219">
                    <a:moveTo>
                      <a:pt x="2160752" y="0"/>
                    </a:moveTo>
                    <a:lnTo>
                      <a:pt x="36004" y="0"/>
                    </a:lnTo>
                    <a:lnTo>
                      <a:pt x="21993" y="2830"/>
                    </a:lnTo>
                    <a:lnTo>
                      <a:pt x="10548" y="10548"/>
                    </a:lnTo>
                    <a:lnTo>
                      <a:pt x="2830" y="21993"/>
                    </a:lnTo>
                    <a:lnTo>
                      <a:pt x="0" y="36004"/>
                    </a:lnTo>
                    <a:lnTo>
                      <a:pt x="0" y="835101"/>
                    </a:lnTo>
                    <a:lnTo>
                      <a:pt x="2830" y="849109"/>
                    </a:lnTo>
                    <a:lnTo>
                      <a:pt x="10548" y="860550"/>
                    </a:lnTo>
                    <a:lnTo>
                      <a:pt x="21993" y="868264"/>
                    </a:lnTo>
                    <a:lnTo>
                      <a:pt x="36004" y="871093"/>
                    </a:lnTo>
                    <a:lnTo>
                      <a:pt x="2160752" y="871093"/>
                    </a:lnTo>
                    <a:lnTo>
                      <a:pt x="2174763" y="868264"/>
                    </a:lnTo>
                    <a:lnTo>
                      <a:pt x="2186208" y="860550"/>
                    </a:lnTo>
                    <a:lnTo>
                      <a:pt x="2193926" y="849109"/>
                    </a:lnTo>
                    <a:lnTo>
                      <a:pt x="2196757" y="835101"/>
                    </a:lnTo>
                    <a:lnTo>
                      <a:pt x="2196757" y="36004"/>
                    </a:lnTo>
                    <a:lnTo>
                      <a:pt x="2193926" y="21993"/>
                    </a:lnTo>
                    <a:lnTo>
                      <a:pt x="2186208" y="10548"/>
                    </a:lnTo>
                    <a:lnTo>
                      <a:pt x="2174763" y="2830"/>
                    </a:lnTo>
                    <a:lnTo>
                      <a:pt x="2160752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50">
              <a:extLst>
                <a:ext uri="{FF2B5EF4-FFF2-40B4-BE49-F238E27FC236}">
                  <a16:creationId xmlns:a16="http://schemas.microsoft.com/office/drawing/2014/main" id="{23E88E80-C4C2-4593-5A16-64A661172175}"/>
                </a:ext>
              </a:extLst>
            </p:cNvPr>
            <p:cNvSpPr txBox="1"/>
            <p:nvPr/>
          </p:nvSpPr>
          <p:spPr>
            <a:xfrm>
              <a:off x="9750514" y="2234540"/>
              <a:ext cx="1707514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8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counsellor</a:t>
              </a:r>
              <a:endParaRPr sz="2200">
                <a:latin typeface="Arial"/>
                <a:cs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13E406F-92E9-08DD-D3C2-850B4B5497AD}"/>
              </a:ext>
            </a:extLst>
          </p:cNvPr>
          <p:cNvGrpSpPr/>
          <p:nvPr/>
        </p:nvGrpSpPr>
        <p:grpSpPr>
          <a:xfrm>
            <a:off x="457194" y="891139"/>
            <a:ext cx="2694940" cy="3354070"/>
            <a:chOff x="457194" y="891139"/>
            <a:chExt cx="2694940" cy="3354070"/>
          </a:xfrm>
        </p:grpSpPr>
        <p:grpSp>
          <p:nvGrpSpPr>
            <p:cNvPr id="87" name="object 41">
              <a:extLst>
                <a:ext uri="{FF2B5EF4-FFF2-40B4-BE49-F238E27FC236}">
                  <a16:creationId xmlns:a16="http://schemas.microsoft.com/office/drawing/2014/main" id="{BD20AFD3-2BEA-67CB-6C3C-CE5FA64ECA7B}"/>
                </a:ext>
              </a:extLst>
            </p:cNvPr>
            <p:cNvGrpSpPr/>
            <p:nvPr/>
          </p:nvGrpSpPr>
          <p:grpSpPr>
            <a:xfrm>
              <a:off x="457194" y="891139"/>
              <a:ext cx="2694940" cy="3354070"/>
              <a:chOff x="457194" y="891139"/>
              <a:chExt cx="2694940" cy="3354070"/>
            </a:xfrm>
          </p:grpSpPr>
          <p:pic>
            <p:nvPicPr>
              <p:cNvPr id="88" name="object 42">
                <a:extLst>
                  <a:ext uri="{FF2B5EF4-FFF2-40B4-BE49-F238E27FC236}">
                    <a16:creationId xmlns:a16="http://schemas.microsoft.com/office/drawing/2014/main" id="{BCDD80F3-571E-09D0-7F2F-B039B06AEB5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7709" y="925614"/>
                <a:ext cx="2289835" cy="1461439"/>
              </a:xfrm>
              <a:prstGeom prst="rect">
                <a:avLst/>
              </a:prstGeom>
            </p:spPr>
          </p:pic>
          <p:sp>
            <p:nvSpPr>
              <p:cNvPr id="89" name="object 43">
                <a:extLst>
                  <a:ext uri="{FF2B5EF4-FFF2-40B4-BE49-F238E27FC236}">
                    <a16:creationId xmlns:a16="http://schemas.microsoft.com/office/drawing/2014/main" id="{7CE7258E-8D33-F849-E25E-936ED41F60A1}"/>
                  </a:ext>
                </a:extLst>
              </p:cNvPr>
              <p:cNvSpPr/>
              <p:nvPr/>
            </p:nvSpPr>
            <p:spPr>
              <a:xfrm>
                <a:off x="827722" y="925614"/>
                <a:ext cx="2290445" cy="1461770"/>
              </a:xfrm>
              <a:custGeom>
                <a:avLst/>
                <a:gdLst/>
                <a:ahLst/>
                <a:cxnLst/>
                <a:rect l="l" t="t" r="r" b="b"/>
                <a:pathLst>
                  <a:path w="2290445" h="1461770">
                    <a:moveTo>
                      <a:pt x="0" y="1461439"/>
                    </a:moveTo>
                    <a:lnTo>
                      <a:pt x="2289835" y="1461439"/>
                    </a:lnTo>
                    <a:lnTo>
                      <a:pt x="2289835" y="0"/>
                    </a:lnTo>
                    <a:lnTo>
                      <a:pt x="0" y="0"/>
                    </a:lnTo>
                    <a:lnTo>
                      <a:pt x="0" y="1461439"/>
                    </a:lnTo>
                    <a:close/>
                  </a:path>
                </a:pathLst>
              </a:custGeom>
              <a:ln w="68948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44">
                <a:extLst>
                  <a:ext uri="{FF2B5EF4-FFF2-40B4-BE49-F238E27FC236}">
                    <a16:creationId xmlns:a16="http://schemas.microsoft.com/office/drawing/2014/main" id="{0992722E-7A5B-6E2C-44B5-AA081FD39A76}"/>
                  </a:ext>
                </a:extLst>
              </p:cNvPr>
              <p:cNvSpPr/>
              <p:nvPr/>
            </p:nvSpPr>
            <p:spPr>
              <a:xfrm>
                <a:off x="538485" y="2280927"/>
                <a:ext cx="2085339" cy="1964055"/>
              </a:xfrm>
              <a:custGeom>
                <a:avLst/>
                <a:gdLst/>
                <a:ahLst/>
                <a:cxnLst/>
                <a:rect l="l" t="t" r="r" b="b"/>
                <a:pathLst>
                  <a:path w="2085339" h="1964054">
                    <a:moveTo>
                      <a:pt x="2048764" y="0"/>
                    </a:moveTo>
                    <a:lnTo>
                      <a:pt x="36004" y="0"/>
                    </a:lnTo>
                    <a:lnTo>
                      <a:pt x="21988" y="2828"/>
                    </a:lnTo>
                    <a:lnTo>
                      <a:pt x="10544" y="10542"/>
                    </a:lnTo>
                    <a:lnTo>
                      <a:pt x="2828" y="21983"/>
                    </a:lnTo>
                    <a:lnTo>
                      <a:pt x="0" y="35991"/>
                    </a:lnTo>
                    <a:lnTo>
                      <a:pt x="0" y="1928037"/>
                    </a:lnTo>
                    <a:lnTo>
                      <a:pt x="2828" y="1942059"/>
                    </a:lnTo>
                    <a:lnTo>
                      <a:pt x="10544" y="1953502"/>
                    </a:lnTo>
                    <a:lnTo>
                      <a:pt x="21988" y="1961215"/>
                    </a:lnTo>
                    <a:lnTo>
                      <a:pt x="36004" y="1964042"/>
                    </a:lnTo>
                    <a:lnTo>
                      <a:pt x="2048764" y="1964042"/>
                    </a:lnTo>
                    <a:lnTo>
                      <a:pt x="2062780" y="1961215"/>
                    </a:lnTo>
                    <a:lnTo>
                      <a:pt x="2074224" y="1953502"/>
                    </a:lnTo>
                    <a:lnTo>
                      <a:pt x="2081939" y="1942059"/>
                    </a:lnTo>
                    <a:lnTo>
                      <a:pt x="2084768" y="1928037"/>
                    </a:lnTo>
                    <a:lnTo>
                      <a:pt x="2084768" y="35991"/>
                    </a:lnTo>
                    <a:lnTo>
                      <a:pt x="2081939" y="21983"/>
                    </a:lnTo>
                    <a:lnTo>
                      <a:pt x="2074224" y="10542"/>
                    </a:lnTo>
                    <a:lnTo>
                      <a:pt x="2062780" y="2828"/>
                    </a:lnTo>
                    <a:lnTo>
                      <a:pt x="2048764" y="0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45">
                <a:extLst>
                  <a:ext uri="{FF2B5EF4-FFF2-40B4-BE49-F238E27FC236}">
                    <a16:creationId xmlns:a16="http://schemas.microsoft.com/office/drawing/2014/main" id="{609A93F1-E44A-7833-A9C2-64C35BAFDAF3}"/>
                  </a:ext>
                </a:extLst>
              </p:cNvPr>
              <p:cNvSpPr/>
              <p:nvPr/>
            </p:nvSpPr>
            <p:spPr>
              <a:xfrm>
                <a:off x="457194" y="2187091"/>
                <a:ext cx="2085339" cy="1964055"/>
              </a:xfrm>
              <a:custGeom>
                <a:avLst/>
                <a:gdLst/>
                <a:ahLst/>
                <a:cxnLst/>
                <a:rect l="l" t="t" r="r" b="b"/>
                <a:pathLst>
                  <a:path w="2085339" h="1964054">
                    <a:moveTo>
                      <a:pt x="2048751" y="0"/>
                    </a:moveTo>
                    <a:lnTo>
                      <a:pt x="36004" y="0"/>
                    </a:lnTo>
                    <a:lnTo>
                      <a:pt x="21988" y="2828"/>
                    </a:lnTo>
                    <a:lnTo>
                      <a:pt x="10544" y="10542"/>
                    </a:lnTo>
                    <a:lnTo>
                      <a:pt x="2828" y="21983"/>
                    </a:lnTo>
                    <a:lnTo>
                      <a:pt x="0" y="35991"/>
                    </a:lnTo>
                    <a:lnTo>
                      <a:pt x="0" y="1928037"/>
                    </a:lnTo>
                    <a:lnTo>
                      <a:pt x="2828" y="1942051"/>
                    </a:lnTo>
                    <a:lnTo>
                      <a:pt x="10544" y="1953491"/>
                    </a:lnTo>
                    <a:lnTo>
                      <a:pt x="21988" y="1961202"/>
                    </a:lnTo>
                    <a:lnTo>
                      <a:pt x="36004" y="1964029"/>
                    </a:lnTo>
                    <a:lnTo>
                      <a:pt x="2048751" y="1964029"/>
                    </a:lnTo>
                    <a:lnTo>
                      <a:pt x="2062759" y="1961202"/>
                    </a:lnTo>
                    <a:lnTo>
                      <a:pt x="2074200" y="1953491"/>
                    </a:lnTo>
                    <a:lnTo>
                      <a:pt x="2081914" y="1942051"/>
                    </a:lnTo>
                    <a:lnTo>
                      <a:pt x="2084743" y="1928037"/>
                    </a:lnTo>
                    <a:lnTo>
                      <a:pt x="2084743" y="35991"/>
                    </a:lnTo>
                    <a:lnTo>
                      <a:pt x="2081914" y="21983"/>
                    </a:lnTo>
                    <a:lnTo>
                      <a:pt x="2074200" y="10542"/>
                    </a:lnTo>
                    <a:lnTo>
                      <a:pt x="2062759" y="2828"/>
                    </a:lnTo>
                    <a:lnTo>
                      <a:pt x="2048751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7" name="object 51">
              <a:extLst>
                <a:ext uri="{FF2B5EF4-FFF2-40B4-BE49-F238E27FC236}">
                  <a16:creationId xmlns:a16="http://schemas.microsoft.com/office/drawing/2014/main" id="{DE4790C0-2F48-4250-D015-1A80E103FA4A}"/>
                </a:ext>
              </a:extLst>
            </p:cNvPr>
            <p:cNvSpPr txBox="1"/>
            <p:nvPr/>
          </p:nvSpPr>
          <p:spPr>
            <a:xfrm>
              <a:off x="831001" y="2356020"/>
              <a:ext cx="1407160" cy="157988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12700" marR="5080" algn="ctr">
                <a:lnSpc>
                  <a:spcPts val="2400"/>
                </a:lnSpc>
                <a:spcBef>
                  <a:spcPts val="38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8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teacher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or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another member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of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staff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at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school</a:t>
              </a:r>
              <a:endParaRPr sz="2200" dirty="0">
                <a:latin typeface="Arial"/>
                <a:cs typeface="Arial"/>
              </a:endParaRPr>
            </a:p>
          </p:txBody>
        </p:sp>
      </p:grpSp>
      <p:sp>
        <p:nvSpPr>
          <p:cNvPr id="98" name="object 52">
            <a:extLst>
              <a:ext uri="{FF2B5EF4-FFF2-40B4-BE49-F238E27FC236}">
                <a16:creationId xmlns:a16="http://schemas.microsoft.com/office/drawing/2014/main" id="{09665689-8661-FBF7-696E-C9703C506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5435" y="961191"/>
            <a:ext cx="2328545" cy="665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2075" marR="5080" indent="-80010">
              <a:lnSpc>
                <a:spcPts val="2400"/>
              </a:lnSpc>
              <a:spcBef>
                <a:spcPts val="380"/>
              </a:spcBef>
            </a:pPr>
            <a:r>
              <a:rPr sz="2200" dirty="0"/>
              <a:t>A</a:t>
            </a:r>
            <a:r>
              <a:rPr sz="2200" spc="-100" dirty="0"/>
              <a:t> </a:t>
            </a:r>
            <a:r>
              <a:rPr sz="2200" dirty="0"/>
              <a:t>support</a:t>
            </a:r>
            <a:r>
              <a:rPr sz="2200" spc="-20" dirty="0"/>
              <a:t> </a:t>
            </a:r>
            <a:r>
              <a:rPr sz="2200" spc="-10" dirty="0"/>
              <a:t>worker </a:t>
            </a:r>
            <a:r>
              <a:rPr sz="2200" dirty="0"/>
              <a:t>or</a:t>
            </a:r>
            <a:r>
              <a:rPr sz="2200" spc="-15" dirty="0"/>
              <a:t> </a:t>
            </a:r>
            <a:r>
              <a:rPr sz="2200" dirty="0"/>
              <a:t>social</a:t>
            </a:r>
            <a:r>
              <a:rPr sz="2200" spc="-15" dirty="0"/>
              <a:t> </a:t>
            </a:r>
            <a:r>
              <a:rPr sz="2200" spc="-10" dirty="0"/>
              <a:t>worker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8127" y="3932617"/>
            <a:ext cx="2552065" cy="2372360"/>
          </a:xfrm>
          <a:custGeom>
            <a:avLst/>
            <a:gdLst/>
            <a:ahLst/>
            <a:cxnLst/>
            <a:rect l="l" t="t" r="r" b="b"/>
            <a:pathLst>
              <a:path w="2552065" h="2372360">
                <a:moveTo>
                  <a:pt x="2343873" y="0"/>
                </a:moveTo>
                <a:lnTo>
                  <a:pt x="207784" y="0"/>
                </a:lnTo>
                <a:lnTo>
                  <a:pt x="160293" y="4757"/>
                </a:lnTo>
                <a:lnTo>
                  <a:pt x="116616" y="18282"/>
                </a:lnTo>
                <a:lnTo>
                  <a:pt x="78028" y="39448"/>
                </a:lnTo>
                <a:lnTo>
                  <a:pt x="45799" y="67133"/>
                </a:lnTo>
                <a:lnTo>
                  <a:pt x="21203" y="100211"/>
                </a:lnTo>
                <a:lnTo>
                  <a:pt x="5513" y="137559"/>
                </a:lnTo>
                <a:lnTo>
                  <a:pt x="0" y="178054"/>
                </a:lnTo>
                <a:lnTo>
                  <a:pt x="0" y="1749767"/>
                </a:lnTo>
                <a:lnTo>
                  <a:pt x="5513" y="1790548"/>
                </a:lnTo>
                <a:lnTo>
                  <a:pt x="21203" y="1828223"/>
                </a:lnTo>
                <a:lnTo>
                  <a:pt x="45799" y="1861639"/>
                </a:lnTo>
                <a:lnTo>
                  <a:pt x="78028" y="1889639"/>
                </a:lnTo>
                <a:lnTo>
                  <a:pt x="116616" y="1911069"/>
                </a:lnTo>
                <a:lnTo>
                  <a:pt x="160293" y="1924774"/>
                </a:lnTo>
                <a:lnTo>
                  <a:pt x="207784" y="1929599"/>
                </a:lnTo>
                <a:lnTo>
                  <a:pt x="919060" y="1929599"/>
                </a:lnTo>
                <a:lnTo>
                  <a:pt x="1719021" y="2364130"/>
                </a:lnTo>
                <a:lnTo>
                  <a:pt x="1727685" y="2367820"/>
                </a:lnTo>
                <a:lnTo>
                  <a:pt x="1736936" y="2370180"/>
                </a:lnTo>
                <a:lnTo>
                  <a:pt x="1746580" y="2371433"/>
                </a:lnTo>
                <a:lnTo>
                  <a:pt x="1756422" y="2371801"/>
                </a:lnTo>
                <a:lnTo>
                  <a:pt x="1764826" y="2371358"/>
                </a:lnTo>
                <a:lnTo>
                  <a:pt x="1804744" y="2355208"/>
                </a:lnTo>
                <a:lnTo>
                  <a:pt x="1826374" y="2312835"/>
                </a:lnTo>
                <a:lnTo>
                  <a:pt x="1826374" y="1929599"/>
                </a:lnTo>
                <a:lnTo>
                  <a:pt x="2343873" y="1929599"/>
                </a:lnTo>
                <a:lnTo>
                  <a:pt x="2391364" y="1924744"/>
                </a:lnTo>
                <a:lnTo>
                  <a:pt x="2435039" y="1910967"/>
                </a:lnTo>
                <a:lnTo>
                  <a:pt x="2473625" y="1889455"/>
                </a:lnTo>
                <a:lnTo>
                  <a:pt x="2505851" y="1861394"/>
                </a:lnTo>
                <a:lnTo>
                  <a:pt x="2530444" y="1827968"/>
                </a:lnTo>
                <a:lnTo>
                  <a:pt x="2546133" y="1790364"/>
                </a:lnTo>
                <a:lnTo>
                  <a:pt x="2551645" y="1749767"/>
                </a:lnTo>
                <a:lnTo>
                  <a:pt x="2551645" y="178650"/>
                </a:lnTo>
                <a:lnTo>
                  <a:pt x="2546133" y="137935"/>
                </a:lnTo>
                <a:lnTo>
                  <a:pt x="2530444" y="100429"/>
                </a:lnTo>
                <a:lnTo>
                  <a:pt x="2505851" y="67244"/>
                </a:lnTo>
                <a:lnTo>
                  <a:pt x="2473625" y="39495"/>
                </a:lnTo>
                <a:lnTo>
                  <a:pt x="2435039" y="18295"/>
                </a:lnTo>
                <a:lnTo>
                  <a:pt x="2391364" y="4759"/>
                </a:lnTo>
                <a:lnTo>
                  <a:pt x="2343873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8317" y="4297200"/>
            <a:ext cx="3524250" cy="1928495"/>
          </a:xfrm>
          <a:custGeom>
            <a:avLst/>
            <a:gdLst/>
            <a:ahLst/>
            <a:cxnLst/>
            <a:rect l="l" t="t" r="r" b="b"/>
            <a:pathLst>
              <a:path w="3524250" h="1928495">
                <a:moveTo>
                  <a:pt x="3316020" y="0"/>
                </a:moveTo>
                <a:lnTo>
                  <a:pt x="207771" y="0"/>
                </a:lnTo>
                <a:lnTo>
                  <a:pt x="160281" y="4759"/>
                </a:lnTo>
                <a:lnTo>
                  <a:pt x="116606" y="18295"/>
                </a:lnTo>
                <a:lnTo>
                  <a:pt x="78020" y="39495"/>
                </a:lnTo>
                <a:lnTo>
                  <a:pt x="45794" y="67244"/>
                </a:lnTo>
                <a:lnTo>
                  <a:pt x="21201" y="100429"/>
                </a:lnTo>
                <a:lnTo>
                  <a:pt x="5512" y="137935"/>
                </a:lnTo>
                <a:lnTo>
                  <a:pt x="0" y="178650"/>
                </a:lnTo>
                <a:lnTo>
                  <a:pt x="0" y="1306461"/>
                </a:lnTo>
                <a:lnTo>
                  <a:pt x="5512" y="1347053"/>
                </a:lnTo>
                <a:lnTo>
                  <a:pt x="21201" y="1384654"/>
                </a:lnTo>
                <a:lnTo>
                  <a:pt x="45794" y="1418077"/>
                </a:lnTo>
                <a:lnTo>
                  <a:pt x="78020" y="1446137"/>
                </a:lnTo>
                <a:lnTo>
                  <a:pt x="116606" y="1467648"/>
                </a:lnTo>
                <a:lnTo>
                  <a:pt x="160281" y="1481425"/>
                </a:lnTo>
                <a:lnTo>
                  <a:pt x="207771" y="1486280"/>
                </a:lnTo>
                <a:lnTo>
                  <a:pt x="725284" y="1486280"/>
                </a:lnTo>
                <a:lnTo>
                  <a:pt x="725284" y="1869528"/>
                </a:lnTo>
                <a:lnTo>
                  <a:pt x="746903" y="1911891"/>
                </a:lnTo>
                <a:lnTo>
                  <a:pt x="786824" y="1928041"/>
                </a:lnTo>
                <a:lnTo>
                  <a:pt x="795235" y="1928482"/>
                </a:lnTo>
                <a:lnTo>
                  <a:pt x="805071" y="1928114"/>
                </a:lnTo>
                <a:lnTo>
                  <a:pt x="814712" y="1926863"/>
                </a:lnTo>
                <a:lnTo>
                  <a:pt x="823966" y="1924506"/>
                </a:lnTo>
                <a:lnTo>
                  <a:pt x="832637" y="1920824"/>
                </a:lnTo>
                <a:lnTo>
                  <a:pt x="1632584" y="1486280"/>
                </a:lnTo>
                <a:lnTo>
                  <a:pt x="3316020" y="1486280"/>
                </a:lnTo>
                <a:lnTo>
                  <a:pt x="3363512" y="1481456"/>
                </a:lnTo>
                <a:lnTo>
                  <a:pt x="3407188" y="1467753"/>
                </a:lnTo>
                <a:lnTo>
                  <a:pt x="3445777" y="1446325"/>
                </a:lnTo>
                <a:lnTo>
                  <a:pt x="3478005" y="1418328"/>
                </a:lnTo>
                <a:lnTo>
                  <a:pt x="3502601" y="1384915"/>
                </a:lnTo>
                <a:lnTo>
                  <a:pt x="3518292" y="1347241"/>
                </a:lnTo>
                <a:lnTo>
                  <a:pt x="3523805" y="1306461"/>
                </a:lnTo>
                <a:lnTo>
                  <a:pt x="3523805" y="178053"/>
                </a:lnTo>
                <a:lnTo>
                  <a:pt x="3518292" y="137559"/>
                </a:lnTo>
                <a:lnTo>
                  <a:pt x="3502601" y="100211"/>
                </a:lnTo>
                <a:lnTo>
                  <a:pt x="3478005" y="67133"/>
                </a:lnTo>
                <a:lnTo>
                  <a:pt x="3445777" y="39448"/>
                </a:lnTo>
                <a:lnTo>
                  <a:pt x="3407188" y="18282"/>
                </a:lnTo>
                <a:lnTo>
                  <a:pt x="3363512" y="4757"/>
                </a:lnTo>
                <a:lnTo>
                  <a:pt x="3316020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8695" y="3359100"/>
            <a:ext cx="2953385" cy="2372360"/>
          </a:xfrm>
          <a:custGeom>
            <a:avLst/>
            <a:gdLst/>
            <a:ahLst/>
            <a:cxnLst/>
            <a:rect l="l" t="t" r="r" b="b"/>
            <a:pathLst>
              <a:path w="2953385" h="2372360">
                <a:moveTo>
                  <a:pt x="2745270" y="0"/>
                </a:moveTo>
                <a:lnTo>
                  <a:pt x="207784" y="0"/>
                </a:lnTo>
                <a:lnTo>
                  <a:pt x="160293" y="4757"/>
                </a:lnTo>
                <a:lnTo>
                  <a:pt x="116616" y="18282"/>
                </a:lnTo>
                <a:lnTo>
                  <a:pt x="78028" y="39448"/>
                </a:lnTo>
                <a:lnTo>
                  <a:pt x="45799" y="67133"/>
                </a:lnTo>
                <a:lnTo>
                  <a:pt x="21203" y="100211"/>
                </a:lnTo>
                <a:lnTo>
                  <a:pt x="5513" y="137559"/>
                </a:lnTo>
                <a:lnTo>
                  <a:pt x="0" y="178054"/>
                </a:lnTo>
                <a:lnTo>
                  <a:pt x="0" y="1749767"/>
                </a:lnTo>
                <a:lnTo>
                  <a:pt x="5513" y="1790548"/>
                </a:lnTo>
                <a:lnTo>
                  <a:pt x="21203" y="1828223"/>
                </a:lnTo>
                <a:lnTo>
                  <a:pt x="45799" y="1861639"/>
                </a:lnTo>
                <a:lnTo>
                  <a:pt x="78028" y="1889639"/>
                </a:lnTo>
                <a:lnTo>
                  <a:pt x="116616" y="1911069"/>
                </a:lnTo>
                <a:lnTo>
                  <a:pt x="160293" y="1924774"/>
                </a:lnTo>
                <a:lnTo>
                  <a:pt x="207784" y="1929599"/>
                </a:lnTo>
                <a:lnTo>
                  <a:pt x="1320469" y="1929599"/>
                </a:lnTo>
                <a:lnTo>
                  <a:pt x="2120417" y="2364130"/>
                </a:lnTo>
                <a:lnTo>
                  <a:pt x="2129088" y="2367820"/>
                </a:lnTo>
                <a:lnTo>
                  <a:pt x="2138341" y="2370180"/>
                </a:lnTo>
                <a:lnTo>
                  <a:pt x="2147983" y="2371433"/>
                </a:lnTo>
                <a:lnTo>
                  <a:pt x="2157818" y="2371801"/>
                </a:lnTo>
                <a:lnTo>
                  <a:pt x="2166225" y="2371358"/>
                </a:lnTo>
                <a:lnTo>
                  <a:pt x="2206151" y="2355208"/>
                </a:lnTo>
                <a:lnTo>
                  <a:pt x="2227770" y="2312835"/>
                </a:lnTo>
                <a:lnTo>
                  <a:pt x="2227770" y="1929599"/>
                </a:lnTo>
                <a:lnTo>
                  <a:pt x="2745270" y="1929599"/>
                </a:lnTo>
                <a:lnTo>
                  <a:pt x="2792761" y="1924744"/>
                </a:lnTo>
                <a:lnTo>
                  <a:pt x="2836437" y="1910967"/>
                </a:lnTo>
                <a:lnTo>
                  <a:pt x="2875026" y="1889455"/>
                </a:lnTo>
                <a:lnTo>
                  <a:pt x="2907255" y="1861394"/>
                </a:lnTo>
                <a:lnTo>
                  <a:pt x="2931851" y="1827968"/>
                </a:lnTo>
                <a:lnTo>
                  <a:pt x="2947541" y="1790364"/>
                </a:lnTo>
                <a:lnTo>
                  <a:pt x="2953054" y="1749767"/>
                </a:lnTo>
                <a:lnTo>
                  <a:pt x="2953054" y="178650"/>
                </a:lnTo>
                <a:lnTo>
                  <a:pt x="2947541" y="137935"/>
                </a:lnTo>
                <a:lnTo>
                  <a:pt x="2931851" y="100429"/>
                </a:lnTo>
                <a:lnTo>
                  <a:pt x="2907255" y="67244"/>
                </a:lnTo>
                <a:lnTo>
                  <a:pt x="2875026" y="39495"/>
                </a:lnTo>
                <a:lnTo>
                  <a:pt x="2836437" y="18295"/>
                </a:lnTo>
                <a:lnTo>
                  <a:pt x="2792761" y="4759"/>
                </a:lnTo>
                <a:lnTo>
                  <a:pt x="2745270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096" y="3253968"/>
            <a:ext cx="2953385" cy="2372360"/>
          </a:xfrm>
          <a:custGeom>
            <a:avLst/>
            <a:gdLst/>
            <a:ahLst/>
            <a:cxnLst/>
            <a:rect l="l" t="t" r="r" b="b"/>
            <a:pathLst>
              <a:path w="2953385" h="2372360">
                <a:moveTo>
                  <a:pt x="207784" y="0"/>
                </a:moveTo>
                <a:lnTo>
                  <a:pt x="2745270" y="0"/>
                </a:lnTo>
                <a:lnTo>
                  <a:pt x="2792761" y="4759"/>
                </a:lnTo>
                <a:lnTo>
                  <a:pt x="2836437" y="18295"/>
                </a:lnTo>
                <a:lnTo>
                  <a:pt x="2875026" y="39495"/>
                </a:lnTo>
                <a:lnTo>
                  <a:pt x="2907255" y="67244"/>
                </a:lnTo>
                <a:lnTo>
                  <a:pt x="2931851" y="100429"/>
                </a:lnTo>
                <a:lnTo>
                  <a:pt x="2947541" y="137935"/>
                </a:lnTo>
                <a:lnTo>
                  <a:pt x="2953054" y="178650"/>
                </a:lnTo>
                <a:lnTo>
                  <a:pt x="2953054" y="1749767"/>
                </a:lnTo>
                <a:lnTo>
                  <a:pt x="2947541" y="1790364"/>
                </a:lnTo>
                <a:lnTo>
                  <a:pt x="2931851" y="1827968"/>
                </a:lnTo>
                <a:lnTo>
                  <a:pt x="2907255" y="1861394"/>
                </a:lnTo>
                <a:lnTo>
                  <a:pt x="2875026" y="1889455"/>
                </a:lnTo>
                <a:lnTo>
                  <a:pt x="2836437" y="1910967"/>
                </a:lnTo>
                <a:lnTo>
                  <a:pt x="2792761" y="1924744"/>
                </a:lnTo>
                <a:lnTo>
                  <a:pt x="2745270" y="1929599"/>
                </a:lnTo>
                <a:lnTo>
                  <a:pt x="2227770" y="1929599"/>
                </a:lnTo>
                <a:lnTo>
                  <a:pt x="2227770" y="2312835"/>
                </a:lnTo>
                <a:lnTo>
                  <a:pt x="2206151" y="2355208"/>
                </a:lnTo>
                <a:lnTo>
                  <a:pt x="2166225" y="2371358"/>
                </a:lnTo>
                <a:lnTo>
                  <a:pt x="2157818" y="2371801"/>
                </a:lnTo>
                <a:lnTo>
                  <a:pt x="2147983" y="2371433"/>
                </a:lnTo>
                <a:lnTo>
                  <a:pt x="2138341" y="2370180"/>
                </a:lnTo>
                <a:lnTo>
                  <a:pt x="2129088" y="2367820"/>
                </a:lnTo>
                <a:lnTo>
                  <a:pt x="2120417" y="2364130"/>
                </a:lnTo>
                <a:lnTo>
                  <a:pt x="1320469" y="1929599"/>
                </a:lnTo>
                <a:lnTo>
                  <a:pt x="207784" y="1929599"/>
                </a:lnTo>
                <a:lnTo>
                  <a:pt x="160293" y="1924774"/>
                </a:lnTo>
                <a:lnTo>
                  <a:pt x="116616" y="1911069"/>
                </a:lnTo>
                <a:lnTo>
                  <a:pt x="78028" y="1889639"/>
                </a:lnTo>
                <a:lnTo>
                  <a:pt x="45799" y="1861639"/>
                </a:lnTo>
                <a:lnTo>
                  <a:pt x="21203" y="1828223"/>
                </a:lnTo>
                <a:lnTo>
                  <a:pt x="5513" y="1790548"/>
                </a:lnTo>
                <a:lnTo>
                  <a:pt x="0" y="1749767"/>
                </a:lnTo>
                <a:lnTo>
                  <a:pt x="0" y="178054"/>
                </a:lnTo>
                <a:lnTo>
                  <a:pt x="5513" y="137559"/>
                </a:lnTo>
                <a:lnTo>
                  <a:pt x="21203" y="100211"/>
                </a:lnTo>
                <a:lnTo>
                  <a:pt x="45799" y="67133"/>
                </a:lnTo>
                <a:lnTo>
                  <a:pt x="78028" y="39448"/>
                </a:lnTo>
                <a:lnTo>
                  <a:pt x="116616" y="18282"/>
                </a:lnTo>
                <a:lnTo>
                  <a:pt x="160293" y="4757"/>
                </a:lnTo>
                <a:lnTo>
                  <a:pt x="207784" y="0"/>
                </a:lnTo>
                <a:close/>
              </a:path>
            </a:pathLst>
          </a:custGeom>
          <a:ln w="762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02026" y="3815787"/>
            <a:ext cx="2552065" cy="2372360"/>
          </a:xfrm>
          <a:custGeom>
            <a:avLst/>
            <a:gdLst/>
            <a:ahLst/>
            <a:cxnLst/>
            <a:rect l="l" t="t" r="r" b="b"/>
            <a:pathLst>
              <a:path w="2552065" h="2372360">
                <a:moveTo>
                  <a:pt x="207784" y="0"/>
                </a:moveTo>
                <a:lnTo>
                  <a:pt x="2343873" y="0"/>
                </a:lnTo>
                <a:lnTo>
                  <a:pt x="2391364" y="4759"/>
                </a:lnTo>
                <a:lnTo>
                  <a:pt x="2435039" y="18295"/>
                </a:lnTo>
                <a:lnTo>
                  <a:pt x="2473625" y="39495"/>
                </a:lnTo>
                <a:lnTo>
                  <a:pt x="2505851" y="67244"/>
                </a:lnTo>
                <a:lnTo>
                  <a:pt x="2530444" y="100429"/>
                </a:lnTo>
                <a:lnTo>
                  <a:pt x="2546133" y="137935"/>
                </a:lnTo>
                <a:lnTo>
                  <a:pt x="2551645" y="178650"/>
                </a:lnTo>
                <a:lnTo>
                  <a:pt x="2551645" y="1749767"/>
                </a:lnTo>
                <a:lnTo>
                  <a:pt x="2546133" y="1790364"/>
                </a:lnTo>
                <a:lnTo>
                  <a:pt x="2530444" y="1827968"/>
                </a:lnTo>
                <a:lnTo>
                  <a:pt x="2505851" y="1861394"/>
                </a:lnTo>
                <a:lnTo>
                  <a:pt x="2473625" y="1889455"/>
                </a:lnTo>
                <a:lnTo>
                  <a:pt x="2435039" y="1910967"/>
                </a:lnTo>
                <a:lnTo>
                  <a:pt x="2391364" y="1924744"/>
                </a:lnTo>
                <a:lnTo>
                  <a:pt x="2343873" y="1929599"/>
                </a:lnTo>
                <a:lnTo>
                  <a:pt x="1826374" y="1929599"/>
                </a:lnTo>
                <a:lnTo>
                  <a:pt x="1826374" y="2312835"/>
                </a:lnTo>
                <a:lnTo>
                  <a:pt x="1804744" y="2355208"/>
                </a:lnTo>
                <a:lnTo>
                  <a:pt x="1764826" y="2371358"/>
                </a:lnTo>
                <a:lnTo>
                  <a:pt x="1756422" y="2371801"/>
                </a:lnTo>
                <a:lnTo>
                  <a:pt x="1746580" y="2371433"/>
                </a:lnTo>
                <a:lnTo>
                  <a:pt x="1736936" y="2370180"/>
                </a:lnTo>
                <a:lnTo>
                  <a:pt x="1727685" y="2367820"/>
                </a:lnTo>
                <a:lnTo>
                  <a:pt x="1719021" y="2364130"/>
                </a:lnTo>
                <a:lnTo>
                  <a:pt x="919060" y="1929599"/>
                </a:lnTo>
                <a:lnTo>
                  <a:pt x="207784" y="1929599"/>
                </a:lnTo>
                <a:lnTo>
                  <a:pt x="160293" y="1924774"/>
                </a:lnTo>
                <a:lnTo>
                  <a:pt x="116616" y="1911069"/>
                </a:lnTo>
                <a:lnTo>
                  <a:pt x="78028" y="1889639"/>
                </a:lnTo>
                <a:lnTo>
                  <a:pt x="45799" y="1861639"/>
                </a:lnTo>
                <a:lnTo>
                  <a:pt x="21203" y="1828223"/>
                </a:lnTo>
                <a:lnTo>
                  <a:pt x="5513" y="1790548"/>
                </a:lnTo>
                <a:lnTo>
                  <a:pt x="0" y="1749767"/>
                </a:lnTo>
                <a:lnTo>
                  <a:pt x="0" y="178054"/>
                </a:lnTo>
                <a:lnTo>
                  <a:pt x="5513" y="137559"/>
                </a:lnTo>
                <a:lnTo>
                  <a:pt x="21203" y="100211"/>
                </a:lnTo>
                <a:lnTo>
                  <a:pt x="45799" y="67133"/>
                </a:lnTo>
                <a:lnTo>
                  <a:pt x="78028" y="39448"/>
                </a:lnTo>
                <a:lnTo>
                  <a:pt x="116616" y="18282"/>
                </a:lnTo>
                <a:lnTo>
                  <a:pt x="160293" y="4757"/>
                </a:lnTo>
                <a:lnTo>
                  <a:pt x="207784" y="0"/>
                </a:lnTo>
                <a:close/>
              </a:path>
            </a:pathLst>
          </a:custGeom>
          <a:ln w="762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9179" y="4165713"/>
            <a:ext cx="3524250" cy="1928495"/>
          </a:xfrm>
          <a:custGeom>
            <a:avLst/>
            <a:gdLst/>
            <a:ahLst/>
            <a:cxnLst/>
            <a:rect l="l" t="t" r="r" b="b"/>
            <a:pathLst>
              <a:path w="3524250" h="1928495">
                <a:moveTo>
                  <a:pt x="3316020" y="0"/>
                </a:moveTo>
                <a:lnTo>
                  <a:pt x="207771" y="0"/>
                </a:lnTo>
                <a:lnTo>
                  <a:pt x="160281" y="4759"/>
                </a:lnTo>
                <a:lnTo>
                  <a:pt x="116606" y="18295"/>
                </a:lnTo>
                <a:lnTo>
                  <a:pt x="78020" y="39495"/>
                </a:lnTo>
                <a:lnTo>
                  <a:pt x="45794" y="67244"/>
                </a:lnTo>
                <a:lnTo>
                  <a:pt x="21201" y="100429"/>
                </a:lnTo>
                <a:lnTo>
                  <a:pt x="5512" y="137935"/>
                </a:lnTo>
                <a:lnTo>
                  <a:pt x="0" y="178650"/>
                </a:lnTo>
                <a:lnTo>
                  <a:pt x="0" y="1306461"/>
                </a:lnTo>
                <a:lnTo>
                  <a:pt x="5512" y="1347053"/>
                </a:lnTo>
                <a:lnTo>
                  <a:pt x="21201" y="1384654"/>
                </a:lnTo>
                <a:lnTo>
                  <a:pt x="45794" y="1418077"/>
                </a:lnTo>
                <a:lnTo>
                  <a:pt x="78020" y="1446137"/>
                </a:lnTo>
                <a:lnTo>
                  <a:pt x="116606" y="1467648"/>
                </a:lnTo>
                <a:lnTo>
                  <a:pt x="160281" y="1481425"/>
                </a:lnTo>
                <a:lnTo>
                  <a:pt x="207771" y="1486280"/>
                </a:lnTo>
                <a:lnTo>
                  <a:pt x="725284" y="1486280"/>
                </a:lnTo>
                <a:lnTo>
                  <a:pt x="725284" y="1869528"/>
                </a:lnTo>
                <a:lnTo>
                  <a:pt x="746903" y="1911891"/>
                </a:lnTo>
                <a:lnTo>
                  <a:pt x="786824" y="1928041"/>
                </a:lnTo>
                <a:lnTo>
                  <a:pt x="795235" y="1928482"/>
                </a:lnTo>
                <a:lnTo>
                  <a:pt x="805071" y="1928114"/>
                </a:lnTo>
                <a:lnTo>
                  <a:pt x="814712" y="1926863"/>
                </a:lnTo>
                <a:lnTo>
                  <a:pt x="823966" y="1924506"/>
                </a:lnTo>
                <a:lnTo>
                  <a:pt x="832637" y="1920824"/>
                </a:lnTo>
                <a:lnTo>
                  <a:pt x="1632584" y="1486280"/>
                </a:lnTo>
                <a:lnTo>
                  <a:pt x="3316020" y="1486280"/>
                </a:lnTo>
                <a:lnTo>
                  <a:pt x="3363512" y="1481456"/>
                </a:lnTo>
                <a:lnTo>
                  <a:pt x="3407188" y="1467753"/>
                </a:lnTo>
                <a:lnTo>
                  <a:pt x="3445777" y="1446325"/>
                </a:lnTo>
                <a:lnTo>
                  <a:pt x="3478005" y="1418328"/>
                </a:lnTo>
                <a:lnTo>
                  <a:pt x="3502601" y="1384915"/>
                </a:lnTo>
                <a:lnTo>
                  <a:pt x="3518292" y="1347241"/>
                </a:lnTo>
                <a:lnTo>
                  <a:pt x="3523805" y="1306461"/>
                </a:lnTo>
                <a:lnTo>
                  <a:pt x="3523805" y="178053"/>
                </a:lnTo>
                <a:lnTo>
                  <a:pt x="3518292" y="137559"/>
                </a:lnTo>
                <a:lnTo>
                  <a:pt x="3502601" y="100211"/>
                </a:lnTo>
                <a:lnTo>
                  <a:pt x="3478005" y="67133"/>
                </a:lnTo>
                <a:lnTo>
                  <a:pt x="3445777" y="39448"/>
                </a:lnTo>
                <a:lnTo>
                  <a:pt x="3407188" y="18282"/>
                </a:lnTo>
                <a:lnTo>
                  <a:pt x="3363512" y="4757"/>
                </a:lnTo>
                <a:lnTo>
                  <a:pt x="3316020" y="0"/>
                </a:lnTo>
                <a:close/>
              </a:path>
            </a:pathLst>
          </a:custGeom>
          <a:ln w="762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8289" y="2060693"/>
            <a:ext cx="9759950" cy="199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9235" marR="5080" algn="ctr">
              <a:lnSpc>
                <a:spcPts val="2400"/>
              </a:lnSpc>
              <a:spcBef>
                <a:spcPts val="380"/>
              </a:spcBef>
            </a:pP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Celebrate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a healthy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relationship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in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your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life this week by telling a friend,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family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member</a:t>
            </a:r>
            <a:r>
              <a:rPr lang="en-GB" sz="2200" b="1" spc="-5" dirty="0">
                <a:solidFill>
                  <a:srgbClr val="171747"/>
                </a:solidFill>
                <a:latin typeface="Arial"/>
                <a:cs typeface="Arial"/>
              </a:rPr>
              <a:t>,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or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someone else you know</a:t>
            </a:r>
            <a:r>
              <a:rPr lang="en-GB" sz="2200" b="1" spc="-5" dirty="0">
                <a:solidFill>
                  <a:srgbClr val="171747"/>
                </a:solidFill>
                <a:latin typeface="Arial"/>
                <a:cs typeface="Arial"/>
              </a:rPr>
              <a:t>,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something you enjoy about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your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relationship.</a:t>
            </a:r>
            <a:endParaRPr sz="2200" dirty="0">
              <a:latin typeface="Arial"/>
              <a:cs typeface="Arial"/>
            </a:endParaRPr>
          </a:p>
          <a:p>
            <a:pPr marL="216535" algn="ctr">
              <a:lnSpc>
                <a:spcPts val="2385"/>
              </a:lnSpc>
              <a:spcBef>
                <a:spcPts val="875"/>
              </a:spcBef>
            </a:pPr>
            <a:r>
              <a:rPr sz="2200" b="1" spc="-5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2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could</a:t>
            </a:r>
            <a:r>
              <a:rPr sz="2200" b="1" spc="-3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say:</a:t>
            </a:r>
            <a:endParaRPr sz="2200" dirty="0">
              <a:latin typeface="Arial"/>
              <a:cs typeface="Arial"/>
            </a:endParaRPr>
          </a:p>
          <a:p>
            <a:pPr marL="12700" marR="7854950">
              <a:lnSpc>
                <a:spcPts val="2400"/>
              </a:lnSpc>
              <a:spcBef>
                <a:spcPts val="25"/>
              </a:spcBef>
            </a:pPr>
            <a:r>
              <a:rPr sz="2200" b="1" spc="-20" dirty="0">
                <a:solidFill>
                  <a:srgbClr val="171747"/>
                </a:solidFill>
                <a:latin typeface="Arial"/>
                <a:cs typeface="Arial"/>
              </a:rPr>
              <a:t>“It’s</a:t>
            </a:r>
            <a:r>
              <a:rPr sz="2200" b="1" spc="-5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great</a:t>
            </a:r>
            <a:r>
              <a:rPr sz="22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that </a:t>
            </a:r>
            <a:r>
              <a:rPr sz="2200" b="1" spc="-5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2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respect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8289" y="4002464"/>
            <a:ext cx="2059305" cy="9702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ts val="2400"/>
              </a:lnSpc>
              <a:spcBef>
                <a:spcPts val="380"/>
              </a:spcBef>
            </a:pP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my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boundaries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sz="22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don’t</a:t>
            </a:r>
            <a:r>
              <a:rPr sz="22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try</a:t>
            </a:r>
            <a:r>
              <a:rPr sz="22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to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pressure</a:t>
            </a:r>
            <a:r>
              <a:rPr sz="2200" b="1" spc="-3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me.”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59832" y="3954683"/>
            <a:ext cx="1795145" cy="15798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“Thank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 for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making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me</a:t>
            </a:r>
            <a:r>
              <a:rPr sz="2200" b="1" spc="-5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smile</a:t>
            </a:r>
            <a:r>
              <a:rPr sz="2200" b="1" spc="-5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and </a:t>
            </a:r>
            <a:r>
              <a:rPr sz="2200" b="1" spc="-5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telling funny </a:t>
            </a:r>
            <a:r>
              <a:rPr sz="22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jokes.”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4764" y="4390791"/>
            <a:ext cx="2970530" cy="9702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b="1" spc="-45" dirty="0">
                <a:solidFill>
                  <a:srgbClr val="171747"/>
                </a:solidFill>
                <a:latin typeface="Arial"/>
                <a:cs typeface="Arial"/>
              </a:rPr>
              <a:t>“You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are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a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really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good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friend. I like that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 listen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me.”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20" name="Picture 19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EF6651-D69C-8340-B898-38EB4369C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3" y="442105"/>
            <a:ext cx="3386527" cy="11900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10814" y="2859354"/>
            <a:ext cx="5450840" cy="1991995"/>
            <a:chOff x="3110814" y="2859354"/>
            <a:chExt cx="5450840" cy="1991995"/>
          </a:xfrm>
        </p:grpSpPr>
        <p:sp>
          <p:nvSpPr>
            <p:cNvPr id="4" name="object 4"/>
            <p:cNvSpPr/>
            <p:nvPr/>
          </p:nvSpPr>
          <p:spPr>
            <a:xfrm>
              <a:off x="3155264" y="2903804"/>
              <a:ext cx="5361940" cy="1903095"/>
            </a:xfrm>
            <a:custGeom>
              <a:avLst/>
              <a:gdLst/>
              <a:ahLst/>
              <a:cxnLst/>
              <a:rect l="l" t="t" r="r" b="b"/>
              <a:pathLst>
                <a:path w="5361940" h="1903095">
                  <a:moveTo>
                    <a:pt x="5361939" y="0"/>
                  </a:moveTo>
                  <a:lnTo>
                    <a:pt x="0" y="0"/>
                  </a:lnTo>
                  <a:lnTo>
                    <a:pt x="0" y="1903082"/>
                  </a:lnTo>
                  <a:lnTo>
                    <a:pt x="5361939" y="1903082"/>
                  </a:lnTo>
                  <a:lnTo>
                    <a:pt x="5361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55264" y="2903804"/>
              <a:ext cx="5361940" cy="1903095"/>
            </a:xfrm>
            <a:custGeom>
              <a:avLst/>
              <a:gdLst/>
              <a:ahLst/>
              <a:cxnLst/>
              <a:rect l="l" t="t" r="r" b="b"/>
              <a:pathLst>
                <a:path w="5361940" h="1903095">
                  <a:moveTo>
                    <a:pt x="0" y="1903082"/>
                  </a:moveTo>
                  <a:lnTo>
                    <a:pt x="5361939" y="1903082"/>
                  </a:lnTo>
                  <a:lnTo>
                    <a:pt x="5361939" y="0"/>
                  </a:lnTo>
                  <a:lnTo>
                    <a:pt x="0" y="0"/>
                  </a:lnTo>
                  <a:lnTo>
                    <a:pt x="0" y="1903082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99714" y="3124200"/>
            <a:ext cx="5273040" cy="138948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374015" marR="469265">
              <a:lnSpc>
                <a:spcPts val="4910"/>
              </a:lnSpc>
              <a:spcBef>
                <a:spcPts val="1035"/>
              </a:spcBef>
            </a:pPr>
            <a:r>
              <a:rPr sz="4250" b="1" spc="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sz="4250" b="1" spc="-80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sz="4250" b="1" spc="-103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spc="-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4711" y="1779358"/>
            <a:ext cx="3282950" cy="1319530"/>
            <a:chOff x="2444711" y="1779358"/>
            <a:chExt cx="3282950" cy="1319530"/>
          </a:xfrm>
        </p:grpSpPr>
        <p:sp>
          <p:nvSpPr>
            <p:cNvPr id="8" name="object 8"/>
            <p:cNvSpPr/>
            <p:nvPr/>
          </p:nvSpPr>
          <p:spPr>
            <a:xfrm>
              <a:off x="2489161" y="1823808"/>
              <a:ext cx="3194050" cy="1230630"/>
            </a:xfrm>
            <a:custGeom>
              <a:avLst/>
              <a:gdLst/>
              <a:ahLst/>
              <a:cxnLst/>
              <a:rect l="l" t="t" r="r" b="b"/>
              <a:pathLst>
                <a:path w="3194050" h="1230630">
                  <a:moveTo>
                    <a:pt x="3193694" y="0"/>
                  </a:moveTo>
                  <a:lnTo>
                    <a:pt x="0" y="0"/>
                  </a:lnTo>
                  <a:lnTo>
                    <a:pt x="0" y="1230490"/>
                  </a:lnTo>
                  <a:lnTo>
                    <a:pt x="3193694" y="1230490"/>
                  </a:lnTo>
                  <a:lnTo>
                    <a:pt x="3193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9161" y="1823808"/>
              <a:ext cx="3194050" cy="1230630"/>
            </a:xfrm>
            <a:custGeom>
              <a:avLst/>
              <a:gdLst/>
              <a:ahLst/>
              <a:cxnLst/>
              <a:rect l="l" t="t" r="r" b="b"/>
              <a:pathLst>
                <a:path w="3194050" h="1230630">
                  <a:moveTo>
                    <a:pt x="0" y="1230490"/>
                  </a:moveTo>
                  <a:lnTo>
                    <a:pt x="3193694" y="1230490"/>
                  </a:lnTo>
                  <a:lnTo>
                    <a:pt x="3193694" y="0"/>
                  </a:lnTo>
                  <a:lnTo>
                    <a:pt x="0" y="0"/>
                  </a:lnTo>
                  <a:lnTo>
                    <a:pt x="0" y="123049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3611" y="1868258"/>
            <a:ext cx="3105150" cy="84510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923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490"/>
              </a:spcBef>
            </a:pPr>
            <a:r>
              <a:rPr sz="4250" b="1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GB" sz="4250" b="1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4250" b="1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250" b="1" spc="-4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BF1ECC9B-0053-FA4A-9F89-B7FBCD6FC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20" y="4979264"/>
            <a:ext cx="2671175" cy="1650136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2C9EBF-55F0-B743-A147-D76F2205E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06" y="254865"/>
            <a:ext cx="2407046" cy="16501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800" y="2566763"/>
            <a:ext cx="9528810" cy="3401572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885"/>
              </a:spcBef>
            </a:pPr>
            <a:r>
              <a:rPr lang="en-GB" sz="2850" b="1" spc="-5" dirty="0">
                <a:solidFill>
                  <a:srgbClr val="131313"/>
                </a:solidFill>
                <a:latin typeface="Arial"/>
                <a:cs typeface="Arial"/>
              </a:rPr>
              <a:t>You</a:t>
            </a:r>
            <a:r>
              <a:rPr sz="2850" b="1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b="1" spc="-5" dirty="0">
                <a:solidFill>
                  <a:srgbClr val="131313"/>
                </a:solidFill>
                <a:latin typeface="Arial"/>
                <a:cs typeface="Arial"/>
              </a:rPr>
              <a:t>will</a:t>
            </a:r>
            <a:r>
              <a:rPr sz="2850" b="1" spc="-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131313"/>
                </a:solidFill>
                <a:latin typeface="Arial"/>
                <a:cs typeface="Arial"/>
              </a:rPr>
              <a:t>know…</a:t>
            </a:r>
            <a:endParaRPr sz="2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 dirty="0">
              <a:latin typeface="Arial"/>
              <a:cs typeface="Arial"/>
            </a:endParaRPr>
          </a:p>
          <a:p>
            <a:pPr marL="508000" marR="663575" indent="-457200">
              <a:lnSpc>
                <a:spcPts val="3360"/>
              </a:lnSpc>
              <a:buClr>
                <a:srgbClr val="00995A"/>
              </a:buClr>
              <a:buSzPct val="121052"/>
              <a:buChar char="•"/>
              <a:tabLst>
                <a:tab pos="507365" algn="l"/>
                <a:tab pos="508000" algn="l"/>
              </a:tabLst>
            </a:pP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how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to recognise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negative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feelings caused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by online </a:t>
            </a:r>
            <a:r>
              <a:rPr sz="2850" spc="-7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conflict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 and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how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 to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manage them</a:t>
            </a:r>
            <a:endParaRPr sz="2850" dirty="0">
              <a:latin typeface="Arial"/>
              <a:cs typeface="Arial"/>
            </a:endParaRPr>
          </a:p>
          <a:p>
            <a:pPr marL="507365" indent="-457200">
              <a:lnSpc>
                <a:spcPct val="100000"/>
              </a:lnSpc>
              <a:spcBef>
                <a:spcPts val="405"/>
              </a:spcBef>
              <a:buClr>
                <a:srgbClr val="00995A"/>
              </a:buClr>
              <a:buSzPct val="121052"/>
              <a:buChar char="•"/>
              <a:tabLst>
                <a:tab pos="507365" algn="l"/>
                <a:tab pos="508000" algn="l"/>
              </a:tabLst>
            </a:pP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that</a:t>
            </a:r>
            <a:r>
              <a:rPr sz="2850" spc="-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we</a:t>
            </a:r>
            <a:r>
              <a:rPr sz="285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have</a:t>
            </a:r>
            <a:r>
              <a:rPr sz="285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choices</a:t>
            </a:r>
            <a:r>
              <a:rPr sz="285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online</a:t>
            </a:r>
            <a:endParaRPr sz="2850" dirty="0">
              <a:latin typeface="Arial"/>
              <a:cs typeface="Arial"/>
            </a:endParaRPr>
          </a:p>
          <a:p>
            <a:pPr marL="508000" marR="43180" indent="-457200">
              <a:lnSpc>
                <a:spcPts val="3360"/>
              </a:lnSpc>
              <a:spcBef>
                <a:spcPts val="665"/>
              </a:spcBef>
              <a:buClr>
                <a:srgbClr val="00995A"/>
              </a:buClr>
              <a:buSzPct val="121052"/>
              <a:buChar char="•"/>
              <a:tabLst>
                <a:tab pos="507365" algn="l"/>
                <a:tab pos="508000" algn="l"/>
              </a:tabLst>
            </a:pP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how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to make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good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choices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to respond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appropriately </a:t>
            </a:r>
            <a:r>
              <a:rPr sz="2850" spc="-78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when 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things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go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wrong</a:t>
            </a:r>
            <a:r>
              <a:rPr sz="285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31313"/>
                </a:solidFill>
                <a:latin typeface="Arial"/>
                <a:cs typeface="Arial"/>
              </a:rPr>
              <a:t>online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1750" y="942809"/>
            <a:ext cx="6056630" cy="1230630"/>
          </a:xfrm>
          <a:custGeom>
            <a:avLst/>
            <a:gdLst/>
            <a:ahLst/>
            <a:cxnLst/>
            <a:rect l="l" t="t" r="r" b="b"/>
            <a:pathLst>
              <a:path w="6056630" h="1230630">
                <a:moveTo>
                  <a:pt x="0" y="1230490"/>
                </a:moveTo>
                <a:lnTo>
                  <a:pt x="6056058" y="1230490"/>
                </a:lnTo>
                <a:lnTo>
                  <a:pt x="6056058" y="0"/>
                </a:lnTo>
                <a:lnTo>
                  <a:pt x="0" y="0"/>
                </a:lnTo>
                <a:lnTo>
                  <a:pt x="0" y="1230490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1229360"/>
            <a:ext cx="5387340" cy="675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50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sz="4250" spc="-5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98C2E9C4-136B-2747-80C2-D03E4B710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44" y="228600"/>
            <a:ext cx="4035256" cy="24928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061349" y="1760296"/>
            <a:ext cx="8067040" cy="1523365"/>
            <a:chOff x="2061349" y="1760296"/>
            <a:chExt cx="8067040" cy="1523365"/>
          </a:xfrm>
        </p:grpSpPr>
        <p:sp>
          <p:nvSpPr>
            <p:cNvPr id="7" name="object 7"/>
            <p:cNvSpPr/>
            <p:nvPr/>
          </p:nvSpPr>
          <p:spPr>
            <a:xfrm>
              <a:off x="2199401" y="1869916"/>
              <a:ext cx="7929245" cy="1414145"/>
            </a:xfrm>
            <a:custGeom>
              <a:avLst/>
              <a:gdLst/>
              <a:ahLst/>
              <a:cxnLst/>
              <a:rect l="l" t="t" r="r" b="b"/>
              <a:pathLst>
                <a:path w="7929245" h="1414145">
                  <a:moveTo>
                    <a:pt x="7928749" y="1413700"/>
                  </a:moveTo>
                  <a:lnTo>
                    <a:pt x="12915" y="1413700"/>
                  </a:lnTo>
                  <a:lnTo>
                    <a:pt x="0" y="0"/>
                  </a:lnTo>
                  <a:lnTo>
                    <a:pt x="7927403" y="0"/>
                  </a:lnTo>
                  <a:lnTo>
                    <a:pt x="7928749" y="141370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5799" y="1804746"/>
              <a:ext cx="7898765" cy="1358900"/>
            </a:xfrm>
            <a:custGeom>
              <a:avLst/>
              <a:gdLst/>
              <a:ahLst/>
              <a:cxnLst/>
              <a:rect l="l" t="t" r="r" b="b"/>
              <a:pathLst>
                <a:path w="7898765" h="1358900">
                  <a:moveTo>
                    <a:pt x="7898714" y="0"/>
                  </a:moveTo>
                  <a:lnTo>
                    <a:pt x="0" y="0"/>
                  </a:lnTo>
                  <a:lnTo>
                    <a:pt x="0" y="1358836"/>
                  </a:lnTo>
                  <a:lnTo>
                    <a:pt x="7898714" y="1358836"/>
                  </a:lnTo>
                  <a:lnTo>
                    <a:pt x="7898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5799" y="1804746"/>
              <a:ext cx="7898765" cy="1358900"/>
            </a:xfrm>
            <a:custGeom>
              <a:avLst/>
              <a:gdLst/>
              <a:ahLst/>
              <a:cxnLst/>
              <a:rect l="l" t="t" r="r" b="b"/>
              <a:pathLst>
                <a:path w="7898765" h="1358900">
                  <a:moveTo>
                    <a:pt x="0" y="1358836"/>
                  </a:moveTo>
                  <a:lnTo>
                    <a:pt x="7898714" y="1358836"/>
                  </a:lnTo>
                  <a:lnTo>
                    <a:pt x="7898714" y="0"/>
                  </a:lnTo>
                  <a:lnTo>
                    <a:pt x="0" y="0"/>
                  </a:lnTo>
                  <a:lnTo>
                    <a:pt x="0" y="1358836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10666" y="2081355"/>
            <a:ext cx="6170668" cy="76174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-4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4850" spc="-10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48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50" spc="-5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rather…?</a:t>
            </a:r>
            <a:endParaRPr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A9CB8F-AB73-E64C-B77C-7145BE2BCB6D}"/>
              </a:ext>
            </a:extLst>
          </p:cNvPr>
          <p:cNvGrpSpPr/>
          <p:nvPr/>
        </p:nvGrpSpPr>
        <p:grpSpPr>
          <a:xfrm>
            <a:off x="3699255" y="4356747"/>
            <a:ext cx="4909173" cy="2545715"/>
            <a:chOff x="3699255" y="4356747"/>
            <a:chExt cx="4909173" cy="2545715"/>
          </a:xfrm>
        </p:grpSpPr>
        <p:sp>
          <p:nvSpPr>
            <p:cNvPr id="2" name="object 2"/>
            <p:cNvSpPr/>
            <p:nvPr/>
          </p:nvSpPr>
          <p:spPr>
            <a:xfrm>
              <a:off x="7229208" y="4496447"/>
              <a:ext cx="1379220" cy="1447165"/>
            </a:xfrm>
            <a:custGeom>
              <a:avLst/>
              <a:gdLst/>
              <a:ahLst/>
              <a:cxnLst/>
              <a:rect l="l" t="t" r="r" b="b"/>
              <a:pathLst>
                <a:path w="1379220" h="1447164">
                  <a:moveTo>
                    <a:pt x="1379004" y="0"/>
                  </a:moveTo>
                  <a:lnTo>
                    <a:pt x="0" y="0"/>
                  </a:lnTo>
                  <a:lnTo>
                    <a:pt x="0" y="1446720"/>
                  </a:lnTo>
                  <a:lnTo>
                    <a:pt x="1379004" y="1446720"/>
                  </a:lnTo>
                  <a:lnTo>
                    <a:pt x="137900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3851046" y="4496447"/>
              <a:ext cx="1379220" cy="1447165"/>
            </a:xfrm>
            <a:custGeom>
              <a:avLst/>
              <a:gdLst/>
              <a:ahLst/>
              <a:cxnLst/>
              <a:rect l="l" t="t" r="r" b="b"/>
              <a:pathLst>
                <a:path w="1379220" h="1447164">
                  <a:moveTo>
                    <a:pt x="1379004" y="0"/>
                  </a:moveTo>
                  <a:lnTo>
                    <a:pt x="0" y="0"/>
                  </a:lnTo>
                  <a:lnTo>
                    <a:pt x="0" y="1446720"/>
                  </a:lnTo>
                  <a:lnTo>
                    <a:pt x="1379004" y="1446720"/>
                  </a:lnTo>
                  <a:lnTo>
                    <a:pt x="137900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197" y="4460209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4" h="1086485">
                  <a:moveTo>
                    <a:pt x="543140" y="0"/>
                  </a:moveTo>
                  <a:lnTo>
                    <a:pt x="496275" y="1993"/>
                  </a:lnTo>
                  <a:lnTo>
                    <a:pt x="450517" y="7866"/>
                  </a:lnTo>
                  <a:lnTo>
                    <a:pt x="406030" y="17454"/>
                  </a:lnTo>
                  <a:lnTo>
                    <a:pt x="362975" y="30594"/>
                  </a:lnTo>
                  <a:lnTo>
                    <a:pt x="321517" y="47125"/>
                  </a:lnTo>
                  <a:lnTo>
                    <a:pt x="281818" y="66881"/>
                  </a:lnTo>
                  <a:lnTo>
                    <a:pt x="244042" y="89702"/>
                  </a:lnTo>
                  <a:lnTo>
                    <a:pt x="208350" y="115422"/>
                  </a:lnTo>
                  <a:lnTo>
                    <a:pt x="174907" y="143880"/>
                  </a:lnTo>
                  <a:lnTo>
                    <a:pt x="143875" y="174912"/>
                  </a:lnTo>
                  <a:lnTo>
                    <a:pt x="115418" y="208356"/>
                  </a:lnTo>
                  <a:lnTo>
                    <a:pt x="89698" y="244047"/>
                  </a:lnTo>
                  <a:lnTo>
                    <a:pt x="66879" y="281824"/>
                  </a:lnTo>
                  <a:lnTo>
                    <a:pt x="47123" y="321523"/>
                  </a:lnTo>
                  <a:lnTo>
                    <a:pt x="30593" y="362980"/>
                  </a:lnTo>
                  <a:lnTo>
                    <a:pt x="17453" y="406034"/>
                  </a:lnTo>
                  <a:lnTo>
                    <a:pt x="7865" y="450521"/>
                  </a:lnTo>
                  <a:lnTo>
                    <a:pt x="1993" y="496277"/>
                  </a:lnTo>
                  <a:lnTo>
                    <a:pt x="0" y="543140"/>
                  </a:lnTo>
                  <a:lnTo>
                    <a:pt x="1993" y="590005"/>
                  </a:lnTo>
                  <a:lnTo>
                    <a:pt x="7865" y="635763"/>
                  </a:lnTo>
                  <a:lnTo>
                    <a:pt x="17453" y="680251"/>
                  </a:lnTo>
                  <a:lnTo>
                    <a:pt x="30593" y="723305"/>
                  </a:lnTo>
                  <a:lnTo>
                    <a:pt x="47123" y="764764"/>
                  </a:lnTo>
                  <a:lnTo>
                    <a:pt x="66879" y="804463"/>
                  </a:lnTo>
                  <a:lnTo>
                    <a:pt x="89698" y="842239"/>
                  </a:lnTo>
                  <a:lnTo>
                    <a:pt x="115418" y="877931"/>
                  </a:lnTo>
                  <a:lnTo>
                    <a:pt x="143875" y="911374"/>
                  </a:lnTo>
                  <a:lnTo>
                    <a:pt x="174907" y="942405"/>
                  </a:lnTo>
                  <a:lnTo>
                    <a:pt x="208350" y="970863"/>
                  </a:lnTo>
                  <a:lnTo>
                    <a:pt x="244042" y="996583"/>
                  </a:lnTo>
                  <a:lnTo>
                    <a:pt x="281818" y="1019402"/>
                  </a:lnTo>
                  <a:lnTo>
                    <a:pt x="321517" y="1039158"/>
                  </a:lnTo>
                  <a:lnTo>
                    <a:pt x="362975" y="1055688"/>
                  </a:lnTo>
                  <a:lnTo>
                    <a:pt x="406030" y="1068828"/>
                  </a:lnTo>
                  <a:lnTo>
                    <a:pt x="450517" y="1078416"/>
                  </a:lnTo>
                  <a:lnTo>
                    <a:pt x="496275" y="1084288"/>
                  </a:lnTo>
                  <a:lnTo>
                    <a:pt x="543140" y="1086281"/>
                  </a:lnTo>
                  <a:lnTo>
                    <a:pt x="590005" y="1084288"/>
                  </a:lnTo>
                  <a:lnTo>
                    <a:pt x="635763" y="1078416"/>
                  </a:lnTo>
                  <a:lnTo>
                    <a:pt x="680251" y="1068828"/>
                  </a:lnTo>
                  <a:lnTo>
                    <a:pt x="723305" y="1055688"/>
                  </a:lnTo>
                  <a:lnTo>
                    <a:pt x="764764" y="1039158"/>
                  </a:lnTo>
                  <a:lnTo>
                    <a:pt x="804463" y="1019402"/>
                  </a:lnTo>
                  <a:lnTo>
                    <a:pt x="842239" y="996583"/>
                  </a:lnTo>
                  <a:lnTo>
                    <a:pt x="877931" y="970863"/>
                  </a:lnTo>
                  <a:lnTo>
                    <a:pt x="911374" y="942405"/>
                  </a:lnTo>
                  <a:lnTo>
                    <a:pt x="942405" y="911374"/>
                  </a:lnTo>
                  <a:lnTo>
                    <a:pt x="970863" y="877931"/>
                  </a:lnTo>
                  <a:lnTo>
                    <a:pt x="996583" y="842239"/>
                  </a:lnTo>
                  <a:lnTo>
                    <a:pt x="1019402" y="804463"/>
                  </a:lnTo>
                  <a:lnTo>
                    <a:pt x="1039158" y="764764"/>
                  </a:lnTo>
                  <a:lnTo>
                    <a:pt x="1055688" y="723305"/>
                  </a:lnTo>
                  <a:lnTo>
                    <a:pt x="1068828" y="680251"/>
                  </a:lnTo>
                  <a:lnTo>
                    <a:pt x="1078416" y="635763"/>
                  </a:lnTo>
                  <a:lnTo>
                    <a:pt x="1084288" y="590005"/>
                  </a:lnTo>
                  <a:lnTo>
                    <a:pt x="1086281" y="543140"/>
                  </a:lnTo>
                  <a:lnTo>
                    <a:pt x="1084288" y="496277"/>
                  </a:lnTo>
                  <a:lnTo>
                    <a:pt x="1078416" y="450521"/>
                  </a:lnTo>
                  <a:lnTo>
                    <a:pt x="1068828" y="406034"/>
                  </a:lnTo>
                  <a:lnTo>
                    <a:pt x="1055688" y="362980"/>
                  </a:lnTo>
                  <a:lnTo>
                    <a:pt x="1039158" y="321523"/>
                  </a:lnTo>
                  <a:lnTo>
                    <a:pt x="1019402" y="281824"/>
                  </a:lnTo>
                  <a:lnTo>
                    <a:pt x="996583" y="244047"/>
                  </a:lnTo>
                  <a:lnTo>
                    <a:pt x="970863" y="208356"/>
                  </a:lnTo>
                  <a:lnTo>
                    <a:pt x="942405" y="174912"/>
                  </a:lnTo>
                  <a:lnTo>
                    <a:pt x="911374" y="143880"/>
                  </a:lnTo>
                  <a:lnTo>
                    <a:pt x="877931" y="115422"/>
                  </a:lnTo>
                  <a:lnTo>
                    <a:pt x="842239" y="89702"/>
                  </a:lnTo>
                  <a:lnTo>
                    <a:pt x="804463" y="66881"/>
                  </a:lnTo>
                  <a:lnTo>
                    <a:pt x="764764" y="47125"/>
                  </a:lnTo>
                  <a:lnTo>
                    <a:pt x="723305" y="30594"/>
                  </a:lnTo>
                  <a:lnTo>
                    <a:pt x="680251" y="17454"/>
                  </a:lnTo>
                  <a:lnTo>
                    <a:pt x="635763" y="7866"/>
                  </a:lnTo>
                  <a:lnTo>
                    <a:pt x="590005" y="1993"/>
                  </a:lnTo>
                  <a:lnTo>
                    <a:pt x="543140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1113" y="5695416"/>
              <a:ext cx="3352165" cy="1162685"/>
            </a:xfrm>
            <a:custGeom>
              <a:avLst/>
              <a:gdLst/>
              <a:ahLst/>
              <a:cxnLst/>
              <a:rect l="l" t="t" r="r" b="b"/>
              <a:pathLst>
                <a:path w="3352165" h="1162684">
                  <a:moveTo>
                    <a:pt x="2220747" y="784059"/>
                  </a:moveTo>
                  <a:lnTo>
                    <a:pt x="1134465" y="784059"/>
                  </a:lnTo>
                  <a:lnTo>
                    <a:pt x="1132142" y="1162583"/>
                  </a:lnTo>
                  <a:lnTo>
                    <a:pt x="2220747" y="1162583"/>
                  </a:lnTo>
                  <a:lnTo>
                    <a:pt x="2220747" y="784059"/>
                  </a:lnTo>
                  <a:close/>
                </a:path>
                <a:path w="3352165" h="1162684">
                  <a:moveTo>
                    <a:pt x="3109925" y="473062"/>
                  </a:moveTo>
                  <a:lnTo>
                    <a:pt x="245287" y="473062"/>
                  </a:lnTo>
                  <a:lnTo>
                    <a:pt x="199670" y="477316"/>
                  </a:lnTo>
                  <a:lnTo>
                    <a:pt x="156793" y="489573"/>
                  </a:lnTo>
                  <a:lnTo>
                    <a:pt x="117449" y="509076"/>
                  </a:lnTo>
                  <a:lnTo>
                    <a:pt x="82432" y="535069"/>
                  </a:lnTo>
                  <a:lnTo>
                    <a:pt x="52534" y="566794"/>
                  </a:lnTo>
                  <a:lnTo>
                    <a:pt x="28549" y="603494"/>
                  </a:lnTo>
                  <a:lnTo>
                    <a:pt x="11270" y="644412"/>
                  </a:lnTo>
                  <a:lnTo>
                    <a:pt x="1489" y="688792"/>
                  </a:lnTo>
                  <a:lnTo>
                    <a:pt x="0" y="735876"/>
                  </a:lnTo>
                  <a:lnTo>
                    <a:pt x="8042" y="783390"/>
                  </a:lnTo>
                  <a:lnTo>
                    <a:pt x="24913" y="826901"/>
                  </a:lnTo>
                  <a:lnTo>
                    <a:pt x="49585" y="865688"/>
                  </a:lnTo>
                  <a:lnTo>
                    <a:pt x="81033" y="899034"/>
                  </a:lnTo>
                  <a:lnTo>
                    <a:pt x="118230" y="926220"/>
                  </a:lnTo>
                  <a:lnTo>
                    <a:pt x="160150" y="946529"/>
                  </a:lnTo>
                  <a:lnTo>
                    <a:pt x="205765" y="959240"/>
                  </a:lnTo>
                  <a:lnTo>
                    <a:pt x="254050" y="963637"/>
                  </a:lnTo>
                  <a:lnTo>
                    <a:pt x="823467" y="963637"/>
                  </a:lnTo>
                  <a:lnTo>
                    <a:pt x="865288" y="960353"/>
                  </a:lnTo>
                  <a:lnTo>
                    <a:pt x="905054" y="950501"/>
                  </a:lnTo>
                  <a:lnTo>
                    <a:pt x="942356" y="934078"/>
                  </a:lnTo>
                  <a:lnTo>
                    <a:pt x="976782" y="911085"/>
                  </a:lnTo>
                  <a:lnTo>
                    <a:pt x="1134465" y="784059"/>
                  </a:lnTo>
                  <a:lnTo>
                    <a:pt x="3340309" y="784059"/>
                  </a:lnTo>
                  <a:lnTo>
                    <a:pt x="3342789" y="777751"/>
                  </a:lnTo>
                  <a:lnTo>
                    <a:pt x="3350831" y="731494"/>
                  </a:lnTo>
                  <a:lnTo>
                    <a:pt x="3351944" y="685714"/>
                  </a:lnTo>
                  <a:lnTo>
                    <a:pt x="3344151" y="642350"/>
                  </a:lnTo>
                  <a:lnTo>
                    <a:pt x="3328283" y="602195"/>
                  </a:lnTo>
                  <a:lnTo>
                    <a:pt x="3305168" y="566042"/>
                  </a:lnTo>
                  <a:lnTo>
                    <a:pt x="3275636" y="534684"/>
                  </a:lnTo>
                  <a:lnTo>
                    <a:pt x="3240516" y="508914"/>
                  </a:lnTo>
                  <a:lnTo>
                    <a:pt x="3200638" y="489525"/>
                  </a:lnTo>
                  <a:lnTo>
                    <a:pt x="3156831" y="477310"/>
                  </a:lnTo>
                  <a:lnTo>
                    <a:pt x="3109925" y="473062"/>
                  </a:lnTo>
                  <a:close/>
                </a:path>
                <a:path w="3352165" h="1162684">
                  <a:moveTo>
                    <a:pt x="3340309" y="784059"/>
                  </a:moveTo>
                  <a:lnTo>
                    <a:pt x="2220747" y="784059"/>
                  </a:lnTo>
                  <a:lnTo>
                    <a:pt x="2374049" y="906703"/>
                  </a:lnTo>
                  <a:lnTo>
                    <a:pt x="2408475" y="929697"/>
                  </a:lnTo>
                  <a:lnTo>
                    <a:pt x="2445777" y="946119"/>
                  </a:lnTo>
                  <a:lnTo>
                    <a:pt x="2485543" y="955972"/>
                  </a:lnTo>
                  <a:lnTo>
                    <a:pt x="2527363" y="959256"/>
                  </a:lnTo>
                  <a:lnTo>
                    <a:pt x="3096780" y="959256"/>
                  </a:lnTo>
                  <a:lnTo>
                    <a:pt x="3145065" y="954679"/>
                  </a:lnTo>
                  <a:lnTo>
                    <a:pt x="3190681" y="941531"/>
                  </a:lnTo>
                  <a:lnTo>
                    <a:pt x="3232600" y="920684"/>
                  </a:lnTo>
                  <a:lnTo>
                    <a:pt x="3269797" y="893010"/>
                  </a:lnTo>
                  <a:lnTo>
                    <a:pt x="3301245" y="859381"/>
                  </a:lnTo>
                  <a:lnTo>
                    <a:pt x="3325918" y="820671"/>
                  </a:lnTo>
                  <a:lnTo>
                    <a:pt x="3340309" y="784059"/>
                  </a:lnTo>
                  <a:close/>
                </a:path>
                <a:path w="3352165" h="1162684">
                  <a:moveTo>
                    <a:pt x="1914131" y="0"/>
                  </a:moveTo>
                  <a:lnTo>
                    <a:pt x="1445463" y="0"/>
                  </a:lnTo>
                  <a:lnTo>
                    <a:pt x="1386940" y="5954"/>
                  </a:lnTo>
                  <a:lnTo>
                    <a:pt x="1332117" y="21353"/>
                  </a:lnTo>
                  <a:lnTo>
                    <a:pt x="1284687" y="42503"/>
                  </a:lnTo>
                  <a:lnTo>
                    <a:pt x="1248346" y="65709"/>
                  </a:lnTo>
                  <a:lnTo>
                    <a:pt x="1150476" y="142292"/>
                  </a:lnTo>
                  <a:lnTo>
                    <a:pt x="740244" y="473062"/>
                  </a:lnTo>
                  <a:lnTo>
                    <a:pt x="2619349" y="473062"/>
                  </a:lnTo>
                  <a:lnTo>
                    <a:pt x="2141361" y="89319"/>
                  </a:lnTo>
                  <a:lnTo>
                    <a:pt x="2111247" y="65709"/>
                  </a:lnTo>
                  <a:lnTo>
                    <a:pt x="2073058" y="42503"/>
                  </a:lnTo>
                  <a:lnTo>
                    <a:pt x="2025834" y="21353"/>
                  </a:lnTo>
                  <a:lnTo>
                    <a:pt x="1972037" y="5954"/>
                  </a:lnTo>
                  <a:lnTo>
                    <a:pt x="1914131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11764" y="4363064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4" h="1086485">
                  <a:moveTo>
                    <a:pt x="543140" y="0"/>
                  </a:moveTo>
                  <a:lnTo>
                    <a:pt x="590005" y="1993"/>
                  </a:lnTo>
                  <a:lnTo>
                    <a:pt x="635763" y="7866"/>
                  </a:lnTo>
                  <a:lnTo>
                    <a:pt x="680251" y="17454"/>
                  </a:lnTo>
                  <a:lnTo>
                    <a:pt x="723305" y="30594"/>
                  </a:lnTo>
                  <a:lnTo>
                    <a:pt x="764764" y="47125"/>
                  </a:lnTo>
                  <a:lnTo>
                    <a:pt x="804463" y="66881"/>
                  </a:lnTo>
                  <a:lnTo>
                    <a:pt x="842239" y="89702"/>
                  </a:lnTo>
                  <a:lnTo>
                    <a:pt x="877931" y="115422"/>
                  </a:lnTo>
                  <a:lnTo>
                    <a:pt x="911374" y="143880"/>
                  </a:lnTo>
                  <a:lnTo>
                    <a:pt x="942405" y="174912"/>
                  </a:lnTo>
                  <a:lnTo>
                    <a:pt x="970863" y="208356"/>
                  </a:lnTo>
                  <a:lnTo>
                    <a:pt x="996583" y="244047"/>
                  </a:lnTo>
                  <a:lnTo>
                    <a:pt x="1019402" y="281824"/>
                  </a:lnTo>
                  <a:lnTo>
                    <a:pt x="1039158" y="321523"/>
                  </a:lnTo>
                  <a:lnTo>
                    <a:pt x="1055688" y="362980"/>
                  </a:lnTo>
                  <a:lnTo>
                    <a:pt x="1068828" y="406034"/>
                  </a:lnTo>
                  <a:lnTo>
                    <a:pt x="1078416" y="450521"/>
                  </a:lnTo>
                  <a:lnTo>
                    <a:pt x="1084288" y="496277"/>
                  </a:lnTo>
                  <a:lnTo>
                    <a:pt x="1086281" y="543140"/>
                  </a:lnTo>
                  <a:lnTo>
                    <a:pt x="1084288" y="590005"/>
                  </a:lnTo>
                  <a:lnTo>
                    <a:pt x="1078416" y="635763"/>
                  </a:lnTo>
                  <a:lnTo>
                    <a:pt x="1068828" y="680251"/>
                  </a:lnTo>
                  <a:lnTo>
                    <a:pt x="1055688" y="723305"/>
                  </a:lnTo>
                  <a:lnTo>
                    <a:pt x="1039158" y="764764"/>
                  </a:lnTo>
                  <a:lnTo>
                    <a:pt x="1019402" y="804463"/>
                  </a:lnTo>
                  <a:lnTo>
                    <a:pt x="996583" y="842239"/>
                  </a:lnTo>
                  <a:lnTo>
                    <a:pt x="970863" y="877931"/>
                  </a:lnTo>
                  <a:lnTo>
                    <a:pt x="942405" y="911374"/>
                  </a:lnTo>
                  <a:lnTo>
                    <a:pt x="911374" y="942405"/>
                  </a:lnTo>
                  <a:lnTo>
                    <a:pt x="877931" y="970863"/>
                  </a:lnTo>
                  <a:lnTo>
                    <a:pt x="842239" y="996583"/>
                  </a:lnTo>
                  <a:lnTo>
                    <a:pt x="804463" y="1019402"/>
                  </a:lnTo>
                  <a:lnTo>
                    <a:pt x="764764" y="1039158"/>
                  </a:lnTo>
                  <a:lnTo>
                    <a:pt x="723305" y="1055688"/>
                  </a:lnTo>
                  <a:lnTo>
                    <a:pt x="680251" y="1068828"/>
                  </a:lnTo>
                  <a:lnTo>
                    <a:pt x="635763" y="1078416"/>
                  </a:lnTo>
                  <a:lnTo>
                    <a:pt x="590005" y="1084288"/>
                  </a:lnTo>
                  <a:lnTo>
                    <a:pt x="543140" y="1086281"/>
                  </a:lnTo>
                  <a:lnTo>
                    <a:pt x="496277" y="1084288"/>
                  </a:lnTo>
                  <a:lnTo>
                    <a:pt x="450521" y="1078416"/>
                  </a:lnTo>
                  <a:lnTo>
                    <a:pt x="406034" y="1068828"/>
                  </a:lnTo>
                  <a:lnTo>
                    <a:pt x="362980" y="1055688"/>
                  </a:lnTo>
                  <a:lnTo>
                    <a:pt x="321523" y="1039158"/>
                  </a:lnTo>
                  <a:lnTo>
                    <a:pt x="281824" y="1019402"/>
                  </a:lnTo>
                  <a:lnTo>
                    <a:pt x="244047" y="996583"/>
                  </a:lnTo>
                  <a:lnTo>
                    <a:pt x="208356" y="970863"/>
                  </a:lnTo>
                  <a:lnTo>
                    <a:pt x="174912" y="942405"/>
                  </a:lnTo>
                  <a:lnTo>
                    <a:pt x="143880" y="911374"/>
                  </a:lnTo>
                  <a:lnTo>
                    <a:pt x="115422" y="877931"/>
                  </a:lnTo>
                  <a:lnTo>
                    <a:pt x="89702" y="842239"/>
                  </a:lnTo>
                  <a:lnTo>
                    <a:pt x="66881" y="804463"/>
                  </a:lnTo>
                  <a:lnTo>
                    <a:pt x="47125" y="764764"/>
                  </a:lnTo>
                  <a:lnTo>
                    <a:pt x="30594" y="723305"/>
                  </a:lnTo>
                  <a:lnTo>
                    <a:pt x="17454" y="680251"/>
                  </a:lnTo>
                  <a:lnTo>
                    <a:pt x="7866" y="635763"/>
                  </a:lnTo>
                  <a:lnTo>
                    <a:pt x="1993" y="590005"/>
                  </a:lnTo>
                  <a:lnTo>
                    <a:pt x="0" y="543140"/>
                  </a:lnTo>
                  <a:lnTo>
                    <a:pt x="1993" y="496277"/>
                  </a:lnTo>
                  <a:lnTo>
                    <a:pt x="7866" y="450521"/>
                  </a:lnTo>
                  <a:lnTo>
                    <a:pt x="17454" y="406034"/>
                  </a:lnTo>
                  <a:lnTo>
                    <a:pt x="30594" y="362980"/>
                  </a:lnTo>
                  <a:lnTo>
                    <a:pt x="47125" y="321523"/>
                  </a:lnTo>
                  <a:lnTo>
                    <a:pt x="66881" y="281824"/>
                  </a:lnTo>
                  <a:lnTo>
                    <a:pt x="89702" y="244047"/>
                  </a:lnTo>
                  <a:lnTo>
                    <a:pt x="115422" y="208356"/>
                  </a:lnTo>
                  <a:lnTo>
                    <a:pt x="143880" y="174912"/>
                  </a:lnTo>
                  <a:lnTo>
                    <a:pt x="174912" y="143880"/>
                  </a:lnTo>
                  <a:lnTo>
                    <a:pt x="208356" y="115422"/>
                  </a:lnTo>
                  <a:lnTo>
                    <a:pt x="244047" y="89702"/>
                  </a:lnTo>
                  <a:lnTo>
                    <a:pt x="281824" y="66881"/>
                  </a:lnTo>
                  <a:lnTo>
                    <a:pt x="321523" y="47125"/>
                  </a:lnTo>
                  <a:lnTo>
                    <a:pt x="362980" y="30594"/>
                  </a:lnTo>
                  <a:lnTo>
                    <a:pt x="406034" y="17454"/>
                  </a:lnTo>
                  <a:lnTo>
                    <a:pt x="450521" y="7866"/>
                  </a:lnTo>
                  <a:lnTo>
                    <a:pt x="496277" y="1993"/>
                  </a:lnTo>
                  <a:lnTo>
                    <a:pt x="543140" y="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3699255" y="4356747"/>
              <a:ext cx="4832985" cy="2545715"/>
              <a:chOff x="3699255" y="4356747"/>
              <a:chExt cx="4832985" cy="2545715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4481678" y="5598271"/>
                <a:ext cx="3352165" cy="1259840"/>
              </a:xfrm>
              <a:custGeom>
                <a:avLst/>
                <a:gdLst/>
                <a:ahLst/>
                <a:cxnLst/>
                <a:rect l="l" t="t" r="r" b="b"/>
                <a:pathLst>
                  <a:path w="3352165" h="1259840">
                    <a:moveTo>
                      <a:pt x="3109925" y="473062"/>
                    </a:moveTo>
                    <a:lnTo>
                      <a:pt x="2619349" y="473062"/>
                    </a:lnTo>
                    <a:lnTo>
                      <a:pt x="2347777" y="254806"/>
                    </a:lnTo>
                    <a:lnTo>
                      <a:pt x="2204326" y="139622"/>
                    </a:lnTo>
                    <a:lnTo>
                      <a:pt x="2141361" y="89319"/>
                    </a:lnTo>
                    <a:lnTo>
                      <a:pt x="2111247" y="65709"/>
                    </a:lnTo>
                    <a:lnTo>
                      <a:pt x="2073058" y="42503"/>
                    </a:lnTo>
                    <a:lnTo>
                      <a:pt x="2025834" y="21353"/>
                    </a:lnTo>
                    <a:lnTo>
                      <a:pt x="1972037" y="5954"/>
                    </a:lnTo>
                    <a:lnTo>
                      <a:pt x="1914131" y="0"/>
                    </a:lnTo>
                    <a:lnTo>
                      <a:pt x="1445463" y="0"/>
                    </a:lnTo>
                    <a:lnTo>
                      <a:pt x="1386945" y="5954"/>
                    </a:lnTo>
                    <a:lnTo>
                      <a:pt x="1332122" y="21353"/>
                    </a:lnTo>
                    <a:lnTo>
                      <a:pt x="1284689" y="42503"/>
                    </a:lnTo>
                    <a:lnTo>
                      <a:pt x="1248346" y="65709"/>
                    </a:lnTo>
                    <a:lnTo>
                      <a:pt x="1150476" y="142292"/>
                    </a:lnTo>
                    <a:lnTo>
                      <a:pt x="977869" y="280882"/>
                    </a:lnTo>
                    <a:lnTo>
                      <a:pt x="813476" y="413724"/>
                    </a:lnTo>
                    <a:lnTo>
                      <a:pt x="740244" y="473062"/>
                    </a:lnTo>
                    <a:lnTo>
                      <a:pt x="245287" y="473062"/>
                    </a:lnTo>
                    <a:lnTo>
                      <a:pt x="199670" y="477316"/>
                    </a:lnTo>
                    <a:lnTo>
                      <a:pt x="156793" y="489573"/>
                    </a:lnTo>
                    <a:lnTo>
                      <a:pt x="117449" y="509076"/>
                    </a:lnTo>
                    <a:lnTo>
                      <a:pt x="82432" y="535069"/>
                    </a:lnTo>
                    <a:lnTo>
                      <a:pt x="52534" y="566794"/>
                    </a:lnTo>
                    <a:lnTo>
                      <a:pt x="28549" y="603494"/>
                    </a:lnTo>
                    <a:lnTo>
                      <a:pt x="11270" y="644412"/>
                    </a:lnTo>
                    <a:lnTo>
                      <a:pt x="1489" y="688792"/>
                    </a:lnTo>
                    <a:lnTo>
                      <a:pt x="0" y="735876"/>
                    </a:lnTo>
                    <a:lnTo>
                      <a:pt x="8042" y="783390"/>
                    </a:lnTo>
                    <a:lnTo>
                      <a:pt x="24913" y="826901"/>
                    </a:lnTo>
                    <a:lnTo>
                      <a:pt x="49585" y="865688"/>
                    </a:lnTo>
                    <a:lnTo>
                      <a:pt x="81033" y="899034"/>
                    </a:lnTo>
                    <a:lnTo>
                      <a:pt x="118230" y="926220"/>
                    </a:lnTo>
                    <a:lnTo>
                      <a:pt x="160150" y="946529"/>
                    </a:lnTo>
                    <a:lnTo>
                      <a:pt x="205765" y="959240"/>
                    </a:lnTo>
                    <a:lnTo>
                      <a:pt x="254050" y="963637"/>
                    </a:lnTo>
                    <a:lnTo>
                      <a:pt x="823467" y="963637"/>
                    </a:lnTo>
                    <a:lnTo>
                      <a:pt x="865288" y="960353"/>
                    </a:lnTo>
                    <a:lnTo>
                      <a:pt x="905054" y="950501"/>
                    </a:lnTo>
                    <a:lnTo>
                      <a:pt x="942356" y="934078"/>
                    </a:lnTo>
                    <a:lnTo>
                      <a:pt x="976782" y="911085"/>
                    </a:lnTo>
                    <a:lnTo>
                      <a:pt x="1134465" y="784059"/>
                    </a:lnTo>
                    <a:lnTo>
                      <a:pt x="1131546" y="1259728"/>
                    </a:lnTo>
                  </a:path>
                  <a:path w="3352165" h="1259840">
                    <a:moveTo>
                      <a:pt x="2220747" y="1259728"/>
                    </a:moveTo>
                    <a:lnTo>
                      <a:pt x="2220747" y="784059"/>
                    </a:lnTo>
                    <a:lnTo>
                      <a:pt x="2374049" y="906703"/>
                    </a:lnTo>
                    <a:lnTo>
                      <a:pt x="2408475" y="929697"/>
                    </a:lnTo>
                    <a:lnTo>
                      <a:pt x="2445777" y="946119"/>
                    </a:lnTo>
                    <a:lnTo>
                      <a:pt x="2485543" y="955972"/>
                    </a:lnTo>
                    <a:lnTo>
                      <a:pt x="2527363" y="959256"/>
                    </a:lnTo>
                    <a:lnTo>
                      <a:pt x="3096780" y="959256"/>
                    </a:lnTo>
                    <a:lnTo>
                      <a:pt x="3145065" y="954679"/>
                    </a:lnTo>
                    <a:lnTo>
                      <a:pt x="3190681" y="941531"/>
                    </a:lnTo>
                    <a:lnTo>
                      <a:pt x="3232600" y="920684"/>
                    </a:lnTo>
                    <a:lnTo>
                      <a:pt x="3269797" y="893010"/>
                    </a:lnTo>
                    <a:lnTo>
                      <a:pt x="3301245" y="859381"/>
                    </a:lnTo>
                    <a:lnTo>
                      <a:pt x="3325918" y="820671"/>
                    </a:lnTo>
                    <a:lnTo>
                      <a:pt x="3342789" y="777751"/>
                    </a:lnTo>
                    <a:lnTo>
                      <a:pt x="3350831" y="731494"/>
                    </a:lnTo>
                    <a:lnTo>
                      <a:pt x="3351944" y="685714"/>
                    </a:lnTo>
                    <a:lnTo>
                      <a:pt x="3344153" y="642350"/>
                    </a:lnTo>
                    <a:lnTo>
                      <a:pt x="3328286" y="602195"/>
                    </a:lnTo>
                    <a:lnTo>
                      <a:pt x="3305172" y="566042"/>
                    </a:lnTo>
                    <a:lnTo>
                      <a:pt x="3275641" y="534684"/>
                    </a:lnTo>
                    <a:lnTo>
                      <a:pt x="3240522" y="508914"/>
                    </a:lnTo>
                    <a:lnTo>
                      <a:pt x="3200643" y="489525"/>
                    </a:lnTo>
                    <a:lnTo>
                      <a:pt x="3156834" y="477310"/>
                    </a:lnTo>
                    <a:lnTo>
                      <a:pt x="3109925" y="473062"/>
                    </a:lnTo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7114831" y="4394847"/>
                <a:ext cx="1379220" cy="1447165"/>
              </a:xfrm>
              <a:custGeom>
                <a:avLst/>
                <a:gdLst/>
                <a:ahLst/>
                <a:cxnLst/>
                <a:rect l="l" t="t" r="r" b="b"/>
                <a:pathLst>
                  <a:path w="1379220" h="1447164">
                    <a:moveTo>
                      <a:pt x="1379004" y="0"/>
                    </a:moveTo>
                    <a:lnTo>
                      <a:pt x="0" y="0"/>
                    </a:lnTo>
                    <a:lnTo>
                      <a:pt x="0" y="1446720"/>
                    </a:lnTo>
                    <a:lnTo>
                      <a:pt x="1379004" y="1446720"/>
                    </a:lnTo>
                    <a:lnTo>
                      <a:pt x="13790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7114831" y="4394847"/>
                <a:ext cx="1379220" cy="1447165"/>
              </a:xfrm>
              <a:custGeom>
                <a:avLst/>
                <a:gdLst/>
                <a:ahLst/>
                <a:cxnLst/>
                <a:rect l="l" t="t" r="r" b="b"/>
                <a:pathLst>
                  <a:path w="1379220" h="1447164">
                    <a:moveTo>
                      <a:pt x="0" y="1446720"/>
                    </a:moveTo>
                    <a:lnTo>
                      <a:pt x="1379004" y="1446720"/>
                    </a:lnTo>
                    <a:lnTo>
                      <a:pt x="1379004" y="0"/>
                    </a:lnTo>
                    <a:lnTo>
                      <a:pt x="0" y="0"/>
                    </a:lnTo>
                    <a:lnTo>
                      <a:pt x="0" y="144672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474377" y="4758029"/>
                <a:ext cx="836294" cy="832485"/>
              </a:xfrm>
              <a:custGeom>
                <a:avLst/>
                <a:gdLst/>
                <a:ahLst/>
                <a:cxnLst/>
                <a:rect l="l" t="t" r="r" b="b"/>
                <a:pathLst>
                  <a:path w="836295" h="832485">
                    <a:moveTo>
                      <a:pt x="716452" y="0"/>
                    </a:moveTo>
                    <a:lnTo>
                      <a:pt x="675189" y="0"/>
                    </a:lnTo>
                    <a:lnTo>
                      <a:pt x="635538" y="12530"/>
                    </a:lnTo>
                    <a:lnTo>
                      <a:pt x="600721" y="37590"/>
                    </a:lnTo>
                    <a:lnTo>
                      <a:pt x="414260" y="224065"/>
                    </a:lnTo>
                    <a:lnTo>
                      <a:pt x="227786" y="37590"/>
                    </a:lnTo>
                    <a:lnTo>
                      <a:pt x="192969" y="12530"/>
                    </a:lnTo>
                    <a:lnTo>
                      <a:pt x="153319" y="0"/>
                    </a:lnTo>
                    <a:lnTo>
                      <a:pt x="112057" y="0"/>
                    </a:lnTo>
                    <a:lnTo>
                      <a:pt x="72407" y="12530"/>
                    </a:lnTo>
                    <a:lnTo>
                      <a:pt x="37590" y="37590"/>
                    </a:lnTo>
                    <a:lnTo>
                      <a:pt x="12530" y="72407"/>
                    </a:lnTo>
                    <a:lnTo>
                      <a:pt x="0" y="112057"/>
                    </a:lnTo>
                    <a:lnTo>
                      <a:pt x="0" y="153319"/>
                    </a:lnTo>
                    <a:lnTo>
                      <a:pt x="12530" y="192969"/>
                    </a:lnTo>
                    <a:lnTo>
                      <a:pt x="37590" y="227786"/>
                    </a:lnTo>
                    <a:lnTo>
                      <a:pt x="224052" y="414260"/>
                    </a:lnTo>
                    <a:lnTo>
                      <a:pt x="37590" y="600734"/>
                    </a:lnTo>
                    <a:lnTo>
                      <a:pt x="12530" y="635551"/>
                    </a:lnTo>
                    <a:lnTo>
                      <a:pt x="0" y="675201"/>
                    </a:lnTo>
                    <a:lnTo>
                      <a:pt x="0" y="716462"/>
                    </a:lnTo>
                    <a:lnTo>
                      <a:pt x="12530" y="756112"/>
                    </a:lnTo>
                    <a:lnTo>
                      <a:pt x="37590" y="790929"/>
                    </a:lnTo>
                    <a:lnTo>
                      <a:pt x="81872" y="821227"/>
                    </a:lnTo>
                    <a:lnTo>
                      <a:pt x="134555" y="831950"/>
                    </a:lnTo>
                    <a:lnTo>
                      <a:pt x="160194" y="829211"/>
                    </a:lnTo>
                    <a:lnTo>
                      <a:pt x="185833" y="821227"/>
                    </a:lnTo>
                    <a:lnTo>
                      <a:pt x="210073" y="808349"/>
                    </a:lnTo>
                    <a:lnTo>
                      <a:pt x="231519" y="790929"/>
                    </a:lnTo>
                    <a:lnTo>
                      <a:pt x="417981" y="604455"/>
                    </a:lnTo>
                    <a:lnTo>
                      <a:pt x="604455" y="790929"/>
                    </a:lnTo>
                    <a:lnTo>
                      <a:pt x="625376" y="808349"/>
                    </a:lnTo>
                    <a:lnTo>
                      <a:pt x="648741" y="821227"/>
                    </a:lnTo>
                    <a:lnTo>
                      <a:pt x="674205" y="829211"/>
                    </a:lnTo>
                    <a:lnTo>
                      <a:pt x="701419" y="831950"/>
                    </a:lnTo>
                    <a:lnTo>
                      <a:pt x="727059" y="829211"/>
                    </a:lnTo>
                    <a:lnTo>
                      <a:pt x="776938" y="808349"/>
                    </a:lnTo>
                    <a:lnTo>
                      <a:pt x="823445" y="756112"/>
                    </a:lnTo>
                    <a:lnTo>
                      <a:pt x="835975" y="716462"/>
                    </a:lnTo>
                    <a:lnTo>
                      <a:pt x="835975" y="675201"/>
                    </a:lnTo>
                    <a:lnTo>
                      <a:pt x="823445" y="635551"/>
                    </a:lnTo>
                    <a:lnTo>
                      <a:pt x="798384" y="600734"/>
                    </a:lnTo>
                    <a:lnTo>
                      <a:pt x="604455" y="414260"/>
                    </a:lnTo>
                    <a:lnTo>
                      <a:pt x="790929" y="227786"/>
                    </a:lnTo>
                    <a:lnTo>
                      <a:pt x="815990" y="192969"/>
                    </a:lnTo>
                    <a:lnTo>
                      <a:pt x="828520" y="153319"/>
                    </a:lnTo>
                    <a:lnTo>
                      <a:pt x="828520" y="112057"/>
                    </a:lnTo>
                    <a:lnTo>
                      <a:pt x="815990" y="72407"/>
                    </a:lnTo>
                    <a:lnTo>
                      <a:pt x="790929" y="37590"/>
                    </a:lnTo>
                    <a:lnTo>
                      <a:pt x="756106" y="12530"/>
                    </a:lnTo>
                    <a:lnTo>
                      <a:pt x="716452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386346" y="4703009"/>
                <a:ext cx="836294" cy="832485"/>
              </a:xfrm>
              <a:custGeom>
                <a:avLst/>
                <a:gdLst/>
                <a:ahLst/>
                <a:cxnLst/>
                <a:rect l="l" t="t" r="r" b="b"/>
                <a:pathLst>
                  <a:path w="836295" h="832485">
                    <a:moveTo>
                      <a:pt x="604455" y="414260"/>
                    </a:moveTo>
                    <a:lnTo>
                      <a:pt x="790929" y="227786"/>
                    </a:lnTo>
                    <a:lnTo>
                      <a:pt x="815990" y="192969"/>
                    </a:lnTo>
                    <a:lnTo>
                      <a:pt x="828520" y="153319"/>
                    </a:lnTo>
                    <a:lnTo>
                      <a:pt x="828520" y="112057"/>
                    </a:lnTo>
                    <a:lnTo>
                      <a:pt x="815990" y="72407"/>
                    </a:lnTo>
                    <a:lnTo>
                      <a:pt x="790929" y="37590"/>
                    </a:lnTo>
                    <a:lnTo>
                      <a:pt x="756112" y="12530"/>
                    </a:lnTo>
                    <a:lnTo>
                      <a:pt x="716461" y="0"/>
                    </a:lnTo>
                    <a:lnTo>
                      <a:pt x="675198" y="0"/>
                    </a:lnTo>
                    <a:lnTo>
                      <a:pt x="635544" y="12530"/>
                    </a:lnTo>
                    <a:lnTo>
                      <a:pt x="600721" y="37590"/>
                    </a:lnTo>
                    <a:lnTo>
                      <a:pt x="414260" y="224065"/>
                    </a:lnTo>
                    <a:lnTo>
                      <a:pt x="227786" y="37590"/>
                    </a:lnTo>
                    <a:lnTo>
                      <a:pt x="192969" y="12530"/>
                    </a:lnTo>
                    <a:lnTo>
                      <a:pt x="153319" y="0"/>
                    </a:lnTo>
                    <a:lnTo>
                      <a:pt x="112057" y="0"/>
                    </a:lnTo>
                    <a:lnTo>
                      <a:pt x="72407" y="12530"/>
                    </a:lnTo>
                    <a:lnTo>
                      <a:pt x="37590" y="37590"/>
                    </a:lnTo>
                    <a:lnTo>
                      <a:pt x="12530" y="72407"/>
                    </a:lnTo>
                    <a:lnTo>
                      <a:pt x="0" y="112057"/>
                    </a:lnTo>
                    <a:lnTo>
                      <a:pt x="0" y="153319"/>
                    </a:lnTo>
                    <a:lnTo>
                      <a:pt x="12530" y="192969"/>
                    </a:lnTo>
                    <a:lnTo>
                      <a:pt x="37590" y="227786"/>
                    </a:lnTo>
                    <a:lnTo>
                      <a:pt x="224052" y="414260"/>
                    </a:lnTo>
                    <a:lnTo>
                      <a:pt x="37590" y="600734"/>
                    </a:lnTo>
                    <a:lnTo>
                      <a:pt x="12530" y="635551"/>
                    </a:lnTo>
                    <a:lnTo>
                      <a:pt x="0" y="675201"/>
                    </a:lnTo>
                    <a:lnTo>
                      <a:pt x="0" y="716462"/>
                    </a:lnTo>
                    <a:lnTo>
                      <a:pt x="12530" y="756112"/>
                    </a:lnTo>
                    <a:lnTo>
                      <a:pt x="37590" y="790929"/>
                    </a:lnTo>
                    <a:lnTo>
                      <a:pt x="81872" y="821227"/>
                    </a:lnTo>
                    <a:lnTo>
                      <a:pt x="134555" y="831950"/>
                    </a:lnTo>
                    <a:lnTo>
                      <a:pt x="160194" y="829211"/>
                    </a:lnTo>
                    <a:lnTo>
                      <a:pt x="185833" y="821227"/>
                    </a:lnTo>
                    <a:lnTo>
                      <a:pt x="210073" y="808349"/>
                    </a:lnTo>
                    <a:lnTo>
                      <a:pt x="231519" y="790929"/>
                    </a:lnTo>
                    <a:lnTo>
                      <a:pt x="417981" y="604455"/>
                    </a:lnTo>
                    <a:lnTo>
                      <a:pt x="604455" y="790929"/>
                    </a:lnTo>
                    <a:lnTo>
                      <a:pt x="625376" y="808349"/>
                    </a:lnTo>
                    <a:lnTo>
                      <a:pt x="648741" y="821227"/>
                    </a:lnTo>
                    <a:lnTo>
                      <a:pt x="674205" y="829211"/>
                    </a:lnTo>
                    <a:lnTo>
                      <a:pt x="701419" y="831950"/>
                    </a:lnTo>
                    <a:lnTo>
                      <a:pt x="727059" y="829211"/>
                    </a:lnTo>
                    <a:lnTo>
                      <a:pt x="776938" y="808349"/>
                    </a:lnTo>
                    <a:lnTo>
                      <a:pt x="823445" y="756112"/>
                    </a:lnTo>
                    <a:lnTo>
                      <a:pt x="835975" y="716462"/>
                    </a:lnTo>
                    <a:lnTo>
                      <a:pt x="835975" y="675201"/>
                    </a:lnTo>
                    <a:lnTo>
                      <a:pt x="823445" y="635551"/>
                    </a:lnTo>
                    <a:lnTo>
                      <a:pt x="798384" y="600734"/>
                    </a:lnTo>
                    <a:lnTo>
                      <a:pt x="604455" y="41426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737355" y="4394847"/>
                <a:ext cx="1379220" cy="1447165"/>
              </a:xfrm>
              <a:custGeom>
                <a:avLst/>
                <a:gdLst/>
                <a:ahLst/>
                <a:cxnLst/>
                <a:rect l="l" t="t" r="r" b="b"/>
                <a:pathLst>
                  <a:path w="1379220" h="1447164">
                    <a:moveTo>
                      <a:pt x="1379004" y="0"/>
                    </a:moveTo>
                    <a:lnTo>
                      <a:pt x="0" y="0"/>
                    </a:lnTo>
                    <a:lnTo>
                      <a:pt x="0" y="1446720"/>
                    </a:lnTo>
                    <a:lnTo>
                      <a:pt x="1379004" y="1446720"/>
                    </a:lnTo>
                    <a:lnTo>
                      <a:pt x="137900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3737355" y="4394847"/>
                <a:ext cx="1379220" cy="1447165"/>
              </a:xfrm>
              <a:custGeom>
                <a:avLst/>
                <a:gdLst/>
                <a:ahLst/>
                <a:cxnLst/>
                <a:rect l="l" t="t" r="r" b="b"/>
                <a:pathLst>
                  <a:path w="1379220" h="1447164">
                    <a:moveTo>
                      <a:pt x="0" y="1446720"/>
                    </a:moveTo>
                    <a:lnTo>
                      <a:pt x="1379004" y="1446720"/>
                    </a:lnTo>
                    <a:lnTo>
                      <a:pt x="1379004" y="0"/>
                    </a:lnTo>
                    <a:lnTo>
                      <a:pt x="0" y="0"/>
                    </a:lnTo>
                    <a:lnTo>
                      <a:pt x="0" y="144672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3965211" y="4784131"/>
                <a:ext cx="1063625" cy="795020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795020">
                    <a:moveTo>
                      <a:pt x="951412" y="0"/>
                    </a:moveTo>
                    <a:lnTo>
                      <a:pt x="910151" y="0"/>
                    </a:lnTo>
                    <a:lnTo>
                      <a:pt x="870501" y="12530"/>
                    </a:lnTo>
                    <a:lnTo>
                      <a:pt x="835684" y="37590"/>
                    </a:lnTo>
                    <a:lnTo>
                      <a:pt x="399337" y="470191"/>
                    </a:lnTo>
                    <a:lnTo>
                      <a:pt x="227786" y="298639"/>
                    </a:lnTo>
                    <a:lnTo>
                      <a:pt x="192969" y="273578"/>
                    </a:lnTo>
                    <a:lnTo>
                      <a:pt x="153319" y="261048"/>
                    </a:lnTo>
                    <a:lnTo>
                      <a:pt x="112057" y="261048"/>
                    </a:lnTo>
                    <a:lnTo>
                      <a:pt x="72407" y="273578"/>
                    </a:lnTo>
                    <a:lnTo>
                      <a:pt x="37590" y="298639"/>
                    </a:lnTo>
                    <a:lnTo>
                      <a:pt x="12530" y="333457"/>
                    </a:lnTo>
                    <a:lnTo>
                      <a:pt x="0" y="373110"/>
                    </a:lnTo>
                    <a:lnTo>
                      <a:pt x="0" y="414376"/>
                    </a:lnTo>
                    <a:lnTo>
                      <a:pt x="12530" y="454029"/>
                    </a:lnTo>
                    <a:lnTo>
                      <a:pt x="37590" y="488847"/>
                    </a:lnTo>
                    <a:lnTo>
                      <a:pt x="302385" y="753629"/>
                    </a:lnTo>
                    <a:lnTo>
                      <a:pt x="346666" y="783927"/>
                    </a:lnTo>
                    <a:lnTo>
                      <a:pt x="399337" y="794650"/>
                    </a:lnTo>
                    <a:lnTo>
                      <a:pt x="424979" y="791911"/>
                    </a:lnTo>
                    <a:lnTo>
                      <a:pt x="474861" y="771049"/>
                    </a:lnTo>
                    <a:lnTo>
                      <a:pt x="1025879" y="227786"/>
                    </a:lnTo>
                    <a:lnTo>
                      <a:pt x="1050940" y="192969"/>
                    </a:lnTo>
                    <a:lnTo>
                      <a:pt x="1063470" y="153319"/>
                    </a:lnTo>
                    <a:lnTo>
                      <a:pt x="1063470" y="112057"/>
                    </a:lnTo>
                    <a:lnTo>
                      <a:pt x="1050940" y="72407"/>
                    </a:lnTo>
                    <a:lnTo>
                      <a:pt x="1025879" y="37590"/>
                    </a:lnTo>
                    <a:lnTo>
                      <a:pt x="991062" y="12530"/>
                    </a:lnTo>
                    <a:lnTo>
                      <a:pt x="951412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895120" y="4721661"/>
                <a:ext cx="1063625" cy="795020"/>
              </a:xfrm>
              <a:custGeom>
                <a:avLst/>
                <a:gdLst/>
                <a:ahLst/>
                <a:cxnLst/>
                <a:rect l="l" t="t" r="r" b="b"/>
                <a:pathLst>
                  <a:path w="1063625" h="795020">
                    <a:moveTo>
                      <a:pt x="1025879" y="227786"/>
                    </a:moveTo>
                    <a:lnTo>
                      <a:pt x="1050940" y="192969"/>
                    </a:lnTo>
                    <a:lnTo>
                      <a:pt x="1063470" y="153319"/>
                    </a:lnTo>
                    <a:lnTo>
                      <a:pt x="1063470" y="112057"/>
                    </a:lnTo>
                    <a:lnTo>
                      <a:pt x="1050940" y="72407"/>
                    </a:lnTo>
                    <a:lnTo>
                      <a:pt x="1025879" y="37590"/>
                    </a:lnTo>
                    <a:lnTo>
                      <a:pt x="991062" y="12530"/>
                    </a:lnTo>
                    <a:lnTo>
                      <a:pt x="951412" y="0"/>
                    </a:lnTo>
                    <a:lnTo>
                      <a:pt x="910151" y="0"/>
                    </a:lnTo>
                    <a:lnTo>
                      <a:pt x="870501" y="12530"/>
                    </a:lnTo>
                    <a:lnTo>
                      <a:pt x="835684" y="37590"/>
                    </a:lnTo>
                    <a:lnTo>
                      <a:pt x="399337" y="470191"/>
                    </a:lnTo>
                    <a:lnTo>
                      <a:pt x="227786" y="298639"/>
                    </a:lnTo>
                    <a:lnTo>
                      <a:pt x="192969" y="273578"/>
                    </a:lnTo>
                    <a:lnTo>
                      <a:pt x="153319" y="261048"/>
                    </a:lnTo>
                    <a:lnTo>
                      <a:pt x="112057" y="261048"/>
                    </a:lnTo>
                    <a:lnTo>
                      <a:pt x="72407" y="273578"/>
                    </a:lnTo>
                    <a:lnTo>
                      <a:pt x="37590" y="298639"/>
                    </a:lnTo>
                    <a:lnTo>
                      <a:pt x="12530" y="333457"/>
                    </a:lnTo>
                    <a:lnTo>
                      <a:pt x="0" y="373110"/>
                    </a:lnTo>
                    <a:lnTo>
                      <a:pt x="0" y="414376"/>
                    </a:lnTo>
                    <a:lnTo>
                      <a:pt x="12530" y="454029"/>
                    </a:lnTo>
                    <a:lnTo>
                      <a:pt x="37590" y="488847"/>
                    </a:lnTo>
                    <a:lnTo>
                      <a:pt x="302385" y="753629"/>
                    </a:lnTo>
                    <a:lnTo>
                      <a:pt x="346666" y="783927"/>
                    </a:lnTo>
                    <a:lnTo>
                      <a:pt x="399337" y="794650"/>
                    </a:lnTo>
                    <a:lnTo>
                      <a:pt x="424979" y="791911"/>
                    </a:lnTo>
                    <a:lnTo>
                      <a:pt x="450620" y="783927"/>
                    </a:lnTo>
                    <a:lnTo>
                      <a:pt x="474861" y="771049"/>
                    </a:lnTo>
                    <a:lnTo>
                      <a:pt x="496302" y="753629"/>
                    </a:lnTo>
                    <a:lnTo>
                      <a:pt x="1025879" y="227786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2" name="object 22"/>
          <p:cNvSpPr/>
          <p:nvPr/>
        </p:nvSpPr>
        <p:spPr>
          <a:xfrm>
            <a:off x="457200" y="0"/>
            <a:ext cx="1089660" cy="533400"/>
          </a:xfrm>
          <a:custGeom>
            <a:avLst/>
            <a:gdLst/>
            <a:ahLst/>
            <a:cxnLst/>
            <a:rect l="l" t="t" r="r" b="b"/>
            <a:pathLst>
              <a:path w="1089660" h="533400">
                <a:moveTo>
                  <a:pt x="1089101" y="0"/>
                </a:moveTo>
                <a:lnTo>
                  <a:pt x="0" y="0"/>
                </a:lnTo>
                <a:lnTo>
                  <a:pt x="0" y="533400"/>
                </a:lnTo>
                <a:lnTo>
                  <a:pt x="1089101" y="533400"/>
                </a:lnTo>
                <a:lnTo>
                  <a:pt x="10891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8611" y="158774"/>
            <a:ext cx="721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Starter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77071" y="2853004"/>
            <a:ext cx="6715759" cy="2622550"/>
            <a:chOff x="2577071" y="2853004"/>
            <a:chExt cx="6715759" cy="2622550"/>
          </a:xfrm>
        </p:grpSpPr>
        <p:sp>
          <p:nvSpPr>
            <p:cNvPr id="4" name="object 4"/>
            <p:cNvSpPr/>
            <p:nvPr/>
          </p:nvSpPr>
          <p:spPr>
            <a:xfrm>
              <a:off x="2627871" y="2903804"/>
              <a:ext cx="6614159" cy="2520950"/>
            </a:xfrm>
            <a:custGeom>
              <a:avLst/>
              <a:gdLst/>
              <a:ahLst/>
              <a:cxnLst/>
              <a:rect l="l" t="t" r="r" b="b"/>
              <a:pathLst>
                <a:path w="6614159" h="2520950">
                  <a:moveTo>
                    <a:pt x="6613575" y="0"/>
                  </a:moveTo>
                  <a:lnTo>
                    <a:pt x="0" y="0"/>
                  </a:lnTo>
                  <a:lnTo>
                    <a:pt x="0" y="2520543"/>
                  </a:lnTo>
                  <a:lnTo>
                    <a:pt x="6613575" y="2520543"/>
                  </a:lnTo>
                  <a:lnTo>
                    <a:pt x="6613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7871" y="2903804"/>
              <a:ext cx="6614159" cy="2520950"/>
            </a:xfrm>
            <a:custGeom>
              <a:avLst/>
              <a:gdLst/>
              <a:ahLst/>
              <a:cxnLst/>
              <a:rect l="l" t="t" r="r" b="b"/>
              <a:pathLst>
                <a:path w="6614159" h="2520950">
                  <a:moveTo>
                    <a:pt x="0" y="2520543"/>
                  </a:moveTo>
                  <a:lnTo>
                    <a:pt x="6613575" y="2520543"/>
                  </a:lnTo>
                  <a:lnTo>
                    <a:pt x="6613575" y="0"/>
                  </a:lnTo>
                  <a:lnTo>
                    <a:pt x="0" y="0"/>
                  </a:lnTo>
                  <a:lnTo>
                    <a:pt x="0" y="2520543"/>
                  </a:lnTo>
                  <a:close/>
                </a:path>
              </a:pathLst>
            </a:custGeom>
            <a:ln w="1016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34096" y="3174831"/>
            <a:ext cx="5842000" cy="19221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910"/>
              </a:lnSpc>
              <a:spcBef>
                <a:spcPts val="400"/>
              </a:spcBef>
            </a:pPr>
            <a:r>
              <a:rPr sz="4250" b="1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sz="4250" b="1" spc="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spc="-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sz="4250" b="1" spc="-110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spc="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4250" b="1" spc="-30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spc="-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unhealthy </a:t>
            </a:r>
            <a:r>
              <a:rPr sz="4250" b="1" spc="-1040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10956" y="1773008"/>
            <a:ext cx="3295650" cy="1332230"/>
            <a:chOff x="1910956" y="1773008"/>
            <a:chExt cx="3295650" cy="1332230"/>
          </a:xfrm>
        </p:grpSpPr>
        <p:sp>
          <p:nvSpPr>
            <p:cNvPr id="8" name="object 8"/>
            <p:cNvSpPr/>
            <p:nvPr/>
          </p:nvSpPr>
          <p:spPr>
            <a:xfrm>
              <a:off x="1961756" y="1823808"/>
              <a:ext cx="3194050" cy="1230630"/>
            </a:xfrm>
            <a:custGeom>
              <a:avLst/>
              <a:gdLst/>
              <a:ahLst/>
              <a:cxnLst/>
              <a:rect l="l" t="t" r="r" b="b"/>
              <a:pathLst>
                <a:path w="3194050" h="1230630">
                  <a:moveTo>
                    <a:pt x="3193694" y="0"/>
                  </a:moveTo>
                  <a:lnTo>
                    <a:pt x="0" y="0"/>
                  </a:lnTo>
                  <a:lnTo>
                    <a:pt x="0" y="1230490"/>
                  </a:lnTo>
                  <a:lnTo>
                    <a:pt x="3193694" y="1230490"/>
                  </a:lnTo>
                  <a:lnTo>
                    <a:pt x="3193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1756" y="1823808"/>
              <a:ext cx="3194050" cy="1230630"/>
            </a:xfrm>
            <a:custGeom>
              <a:avLst/>
              <a:gdLst/>
              <a:ahLst/>
              <a:cxnLst/>
              <a:rect l="l" t="t" r="r" b="b"/>
              <a:pathLst>
                <a:path w="3194050" h="1230630">
                  <a:moveTo>
                    <a:pt x="0" y="1230490"/>
                  </a:moveTo>
                  <a:lnTo>
                    <a:pt x="3193694" y="1230490"/>
                  </a:lnTo>
                  <a:lnTo>
                    <a:pt x="3193694" y="0"/>
                  </a:lnTo>
                  <a:lnTo>
                    <a:pt x="0" y="0"/>
                  </a:lnTo>
                  <a:lnTo>
                    <a:pt x="0" y="1230490"/>
                  </a:lnTo>
                  <a:close/>
                </a:path>
              </a:pathLst>
            </a:custGeom>
            <a:ln w="1016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86000" y="2074428"/>
            <a:ext cx="2667000" cy="66877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50" b="1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sz="4250" b="1" spc="-8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655ACB7F-CAD2-7C40-ADE8-EC0A7C25F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20" y="4979264"/>
            <a:ext cx="2671175" cy="1650136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0B27B6-6AEB-6A48-ACD1-81A473D6C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06" y="254865"/>
            <a:ext cx="2407046" cy="16501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0335" y="308660"/>
            <a:ext cx="5231765" cy="968375"/>
            <a:chOff x="3500335" y="308660"/>
            <a:chExt cx="5231765" cy="968375"/>
          </a:xfrm>
        </p:grpSpPr>
        <p:sp>
          <p:nvSpPr>
            <p:cNvPr id="3" name="object 3"/>
            <p:cNvSpPr/>
            <p:nvPr/>
          </p:nvSpPr>
          <p:spPr>
            <a:xfrm>
              <a:off x="3573373" y="357352"/>
              <a:ext cx="5158740" cy="920115"/>
            </a:xfrm>
            <a:custGeom>
              <a:avLst/>
              <a:gdLst/>
              <a:ahLst/>
              <a:cxnLst/>
              <a:rect l="l" t="t" r="r" b="b"/>
              <a:pathLst>
                <a:path w="5158740" h="920115">
                  <a:moveTo>
                    <a:pt x="5158143" y="0"/>
                  </a:moveTo>
                  <a:lnTo>
                    <a:pt x="0" y="0"/>
                  </a:lnTo>
                  <a:lnTo>
                    <a:pt x="0" y="835317"/>
                  </a:lnTo>
                  <a:lnTo>
                    <a:pt x="0" y="919695"/>
                  </a:lnTo>
                  <a:lnTo>
                    <a:pt x="5158143" y="919695"/>
                  </a:lnTo>
                  <a:lnTo>
                    <a:pt x="5158143" y="835317"/>
                  </a:lnTo>
                  <a:lnTo>
                    <a:pt x="515814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0335" y="308660"/>
              <a:ext cx="5139055" cy="884555"/>
            </a:xfrm>
            <a:custGeom>
              <a:avLst/>
              <a:gdLst/>
              <a:ahLst/>
              <a:cxnLst/>
              <a:rect l="l" t="t" r="r" b="b"/>
              <a:pathLst>
                <a:path w="5139055" h="884555">
                  <a:moveTo>
                    <a:pt x="5138610" y="0"/>
                  </a:moveTo>
                  <a:lnTo>
                    <a:pt x="0" y="0"/>
                  </a:lnTo>
                  <a:lnTo>
                    <a:pt x="0" y="884008"/>
                  </a:lnTo>
                  <a:lnTo>
                    <a:pt x="5138610" y="884008"/>
                  </a:lnTo>
                  <a:lnTo>
                    <a:pt x="513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0335" y="308660"/>
            <a:ext cx="5139055" cy="864000"/>
          </a:xfrm>
          <a:prstGeom prst="rect">
            <a:avLst/>
          </a:prstGeom>
          <a:ln w="76200">
            <a:solidFill>
              <a:srgbClr val="171747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500"/>
              </a:spcBef>
            </a:pP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3150" spc="-8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3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rather…?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5855" y="1516849"/>
            <a:ext cx="4514215" cy="3127375"/>
            <a:chOff x="1075855" y="1516849"/>
            <a:chExt cx="4514215" cy="3127375"/>
          </a:xfrm>
        </p:grpSpPr>
        <p:sp>
          <p:nvSpPr>
            <p:cNvPr id="7" name="object 7"/>
            <p:cNvSpPr/>
            <p:nvPr/>
          </p:nvSpPr>
          <p:spPr>
            <a:xfrm>
              <a:off x="12641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47331" y="2381999"/>
            <a:ext cx="3691890" cy="12738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indent="-1905" algn="ctr">
              <a:lnSpc>
                <a:spcPts val="3170"/>
              </a:lnSpc>
              <a:spcBef>
                <a:spcPts val="465"/>
              </a:spcBef>
            </a:pP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Publicly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stand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up for </a:t>
            </a:r>
            <a:r>
              <a:rPr sz="2900" b="1" spc="-7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a</a:t>
            </a:r>
            <a:r>
              <a:rPr sz="29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friend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who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being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picked</a:t>
            </a:r>
            <a:r>
              <a:rPr sz="29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on</a:t>
            </a:r>
            <a:r>
              <a:rPr sz="29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online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6068" y="1516849"/>
            <a:ext cx="4514215" cy="3127375"/>
            <a:chOff x="6286068" y="1516849"/>
            <a:chExt cx="4514215" cy="3127375"/>
          </a:xfrm>
        </p:grpSpPr>
        <p:sp>
          <p:nvSpPr>
            <p:cNvPr id="14" name="object 14"/>
            <p:cNvSpPr/>
            <p:nvPr/>
          </p:nvSpPr>
          <p:spPr>
            <a:xfrm>
              <a:off x="64743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20232" y="2583540"/>
            <a:ext cx="2565400" cy="87121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24510" marR="5080" indent="-512445">
              <a:lnSpc>
                <a:spcPts val="3170"/>
              </a:lnSpc>
              <a:spcBef>
                <a:spcPts val="465"/>
              </a:spcBef>
            </a:pP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Message</a:t>
            </a:r>
            <a:r>
              <a:rPr sz="2900" b="1" spc="-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them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privately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A9115F-4EB7-DA44-9FDB-22C22E7DE5A3}"/>
              </a:ext>
            </a:extLst>
          </p:cNvPr>
          <p:cNvGrpSpPr/>
          <p:nvPr/>
        </p:nvGrpSpPr>
        <p:grpSpPr>
          <a:xfrm>
            <a:off x="1120305" y="4928273"/>
            <a:ext cx="10375449" cy="1432560"/>
            <a:chOff x="1120305" y="4928273"/>
            <a:chExt cx="10375449" cy="1432560"/>
          </a:xfrm>
        </p:grpSpPr>
        <p:sp>
          <p:nvSpPr>
            <p:cNvPr id="11" name="object 11"/>
            <p:cNvSpPr/>
            <p:nvPr/>
          </p:nvSpPr>
          <p:spPr>
            <a:xfrm>
              <a:off x="1120305" y="4928273"/>
              <a:ext cx="9639935" cy="1432560"/>
            </a:xfrm>
            <a:custGeom>
              <a:avLst/>
              <a:gdLst/>
              <a:ahLst/>
              <a:cxnLst/>
              <a:rect l="l" t="t" r="r" b="b"/>
              <a:pathLst>
                <a:path w="9639935" h="1432560">
                  <a:moveTo>
                    <a:pt x="0" y="1432217"/>
                  </a:moveTo>
                  <a:lnTo>
                    <a:pt x="9639388" y="1432217"/>
                  </a:lnTo>
                  <a:lnTo>
                    <a:pt x="9639388" y="0"/>
                  </a:lnTo>
                  <a:lnTo>
                    <a:pt x="0" y="0"/>
                  </a:lnTo>
                  <a:lnTo>
                    <a:pt x="0" y="143221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569852" y="5144857"/>
              <a:ext cx="8801100" cy="955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460"/>
                </a:lnSpc>
                <a:spcBef>
                  <a:spcPts val="100"/>
                </a:spcBef>
              </a:pP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It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is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nice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send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kind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message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if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someone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isn’t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having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very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good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time.</a:t>
              </a:r>
              <a:endParaRPr sz="2100" dirty="0">
                <a:latin typeface="Arial"/>
                <a:cs typeface="Arial"/>
              </a:endParaRPr>
            </a:p>
            <a:p>
              <a:pPr marL="86360" marR="79375" indent="118110">
                <a:lnSpc>
                  <a:spcPts val="2400"/>
                </a:lnSpc>
                <a:spcBef>
                  <a:spcPts val="120"/>
                </a:spcBef>
              </a:pP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Sometimes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it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can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be good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 stand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up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for them too. If you’re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doing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that, </a:t>
              </a:r>
              <a:r>
                <a:rPr sz="2100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sure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your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message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is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polite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aren’t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adding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the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argument.</a:t>
              </a:r>
              <a:endParaRPr sz="2100" dirty="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10367994" y="5345351"/>
              <a:ext cx="1127760" cy="990600"/>
              <a:chOff x="10367994" y="5345351"/>
              <a:chExt cx="1127760" cy="99060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0428669" y="5406720"/>
                <a:ext cx="1066800" cy="929640"/>
              </a:xfrm>
              <a:custGeom>
                <a:avLst/>
                <a:gdLst/>
                <a:ahLst/>
                <a:cxnLst/>
                <a:rect l="l" t="t" r="r" b="b"/>
                <a:pathLst>
                  <a:path w="1066800" h="929639">
                    <a:moveTo>
                      <a:pt x="829716" y="328980"/>
                    </a:moveTo>
                    <a:lnTo>
                      <a:pt x="828649" y="281178"/>
                    </a:lnTo>
                    <a:lnTo>
                      <a:pt x="820585" y="233718"/>
                    </a:lnTo>
                    <a:lnTo>
                      <a:pt x="805421" y="187375"/>
                    </a:lnTo>
                    <a:lnTo>
                      <a:pt x="783069" y="142951"/>
                    </a:lnTo>
                    <a:lnTo>
                      <a:pt x="752055" y="99834"/>
                    </a:lnTo>
                    <a:lnTo>
                      <a:pt x="716597" y="64185"/>
                    </a:lnTo>
                    <a:lnTo>
                      <a:pt x="676643" y="36182"/>
                    </a:lnTo>
                    <a:lnTo>
                      <a:pt x="632142" y="16027"/>
                    </a:lnTo>
                    <a:lnTo>
                      <a:pt x="583031" y="3898"/>
                    </a:lnTo>
                    <a:lnTo>
                      <a:pt x="529272" y="0"/>
                    </a:lnTo>
                    <a:lnTo>
                      <a:pt x="288048" y="0"/>
                    </a:lnTo>
                    <a:lnTo>
                      <a:pt x="242468" y="3746"/>
                    </a:lnTo>
                    <a:lnTo>
                      <a:pt x="198335" y="15684"/>
                    </a:lnTo>
                    <a:lnTo>
                      <a:pt x="151688" y="37630"/>
                    </a:lnTo>
                    <a:lnTo>
                      <a:pt x="111480" y="65227"/>
                    </a:lnTo>
                    <a:lnTo>
                      <a:pt x="77495" y="98298"/>
                    </a:lnTo>
                    <a:lnTo>
                      <a:pt x="49504" y="136613"/>
                    </a:lnTo>
                    <a:lnTo>
                      <a:pt x="27305" y="179984"/>
                    </a:lnTo>
                    <a:lnTo>
                      <a:pt x="10668" y="228193"/>
                    </a:lnTo>
                    <a:lnTo>
                      <a:pt x="1816" y="269328"/>
                    </a:lnTo>
                    <a:lnTo>
                      <a:pt x="0" y="283248"/>
                    </a:lnTo>
                    <a:lnTo>
                      <a:pt x="0" y="341706"/>
                    </a:lnTo>
                    <a:lnTo>
                      <a:pt x="9067" y="389128"/>
                    </a:lnTo>
                    <a:lnTo>
                      <a:pt x="29565" y="449681"/>
                    </a:lnTo>
                    <a:lnTo>
                      <a:pt x="50736" y="490042"/>
                    </a:lnTo>
                    <a:lnTo>
                      <a:pt x="76581" y="525716"/>
                    </a:lnTo>
                    <a:lnTo>
                      <a:pt x="107238" y="556514"/>
                    </a:lnTo>
                    <a:lnTo>
                      <a:pt x="142875" y="582282"/>
                    </a:lnTo>
                    <a:lnTo>
                      <a:pt x="183642" y="602881"/>
                    </a:lnTo>
                    <a:lnTo>
                      <a:pt x="229692" y="618134"/>
                    </a:lnTo>
                    <a:lnTo>
                      <a:pt x="237490" y="619620"/>
                    </a:lnTo>
                    <a:lnTo>
                      <a:pt x="239623" y="622604"/>
                    </a:lnTo>
                    <a:lnTo>
                      <a:pt x="239623" y="751166"/>
                    </a:lnTo>
                    <a:lnTo>
                      <a:pt x="242836" y="768337"/>
                    </a:lnTo>
                    <a:lnTo>
                      <a:pt x="251726" y="781583"/>
                    </a:lnTo>
                    <a:lnTo>
                      <a:pt x="264922" y="790524"/>
                    </a:lnTo>
                    <a:lnTo>
                      <a:pt x="281114" y="793838"/>
                    </a:lnTo>
                    <a:lnTo>
                      <a:pt x="290982" y="792670"/>
                    </a:lnTo>
                    <a:lnTo>
                      <a:pt x="454583" y="632104"/>
                    </a:lnTo>
                    <a:lnTo>
                      <a:pt x="459155" y="626948"/>
                    </a:lnTo>
                    <a:lnTo>
                      <a:pt x="465848" y="624192"/>
                    </a:lnTo>
                    <a:lnTo>
                      <a:pt x="472719" y="624636"/>
                    </a:lnTo>
                    <a:lnTo>
                      <a:pt x="534276" y="624636"/>
                    </a:lnTo>
                    <a:lnTo>
                      <a:pt x="589292" y="620204"/>
                    </a:lnTo>
                    <a:lnTo>
                      <a:pt x="641845" y="605142"/>
                    </a:lnTo>
                    <a:lnTo>
                      <a:pt x="690410" y="580021"/>
                    </a:lnTo>
                    <a:lnTo>
                      <a:pt x="733463" y="545477"/>
                    </a:lnTo>
                    <a:lnTo>
                      <a:pt x="765937" y="507809"/>
                    </a:lnTo>
                    <a:lnTo>
                      <a:pt x="791895" y="466534"/>
                    </a:lnTo>
                    <a:lnTo>
                      <a:pt x="811237" y="422440"/>
                    </a:lnTo>
                    <a:lnTo>
                      <a:pt x="823887" y="376339"/>
                    </a:lnTo>
                    <a:lnTo>
                      <a:pt x="829716" y="328980"/>
                    </a:lnTo>
                    <a:close/>
                  </a:path>
                  <a:path w="1066800" h="929639">
                    <a:moveTo>
                      <a:pt x="1066507" y="584022"/>
                    </a:moveTo>
                    <a:lnTo>
                      <a:pt x="1065352" y="541185"/>
                    </a:lnTo>
                    <a:lnTo>
                      <a:pt x="1056919" y="499046"/>
                    </a:lnTo>
                    <a:lnTo>
                      <a:pt x="1041133" y="458774"/>
                    </a:lnTo>
                    <a:lnTo>
                      <a:pt x="1017930" y="421513"/>
                    </a:lnTo>
                    <a:lnTo>
                      <a:pt x="987259" y="388429"/>
                    </a:lnTo>
                    <a:lnTo>
                      <a:pt x="938123" y="355409"/>
                    </a:lnTo>
                    <a:lnTo>
                      <a:pt x="881748" y="337324"/>
                    </a:lnTo>
                    <a:lnTo>
                      <a:pt x="881748" y="340207"/>
                    </a:lnTo>
                    <a:lnTo>
                      <a:pt x="880999" y="341909"/>
                    </a:lnTo>
                    <a:lnTo>
                      <a:pt x="876071" y="381825"/>
                    </a:lnTo>
                    <a:lnTo>
                      <a:pt x="867333" y="419315"/>
                    </a:lnTo>
                    <a:lnTo>
                      <a:pt x="854646" y="455650"/>
                    </a:lnTo>
                    <a:lnTo>
                      <a:pt x="838111" y="490524"/>
                    </a:lnTo>
                    <a:lnTo>
                      <a:pt x="811784" y="532777"/>
                    </a:lnTo>
                    <a:lnTo>
                      <a:pt x="782218" y="569836"/>
                    </a:lnTo>
                    <a:lnTo>
                      <a:pt x="749338" y="601599"/>
                    </a:lnTo>
                    <a:lnTo>
                      <a:pt x="713117" y="627951"/>
                    </a:lnTo>
                    <a:lnTo>
                      <a:pt x="673493" y="648766"/>
                    </a:lnTo>
                    <a:lnTo>
                      <a:pt x="630402" y="663968"/>
                    </a:lnTo>
                    <a:lnTo>
                      <a:pt x="583806" y="673417"/>
                    </a:lnTo>
                    <a:lnTo>
                      <a:pt x="533641" y="677011"/>
                    </a:lnTo>
                    <a:lnTo>
                      <a:pt x="489788" y="677011"/>
                    </a:lnTo>
                    <a:lnTo>
                      <a:pt x="482142" y="678599"/>
                    </a:lnTo>
                    <a:lnTo>
                      <a:pt x="477431" y="682840"/>
                    </a:lnTo>
                    <a:lnTo>
                      <a:pt x="476084" y="688936"/>
                    </a:lnTo>
                    <a:lnTo>
                      <a:pt x="478586" y="696112"/>
                    </a:lnTo>
                    <a:lnTo>
                      <a:pt x="506450" y="733996"/>
                    </a:lnTo>
                    <a:lnTo>
                      <a:pt x="539737" y="764514"/>
                    </a:lnTo>
                    <a:lnTo>
                      <a:pt x="578789" y="786803"/>
                    </a:lnTo>
                    <a:lnTo>
                      <a:pt x="624001" y="800023"/>
                    </a:lnTo>
                    <a:lnTo>
                      <a:pt x="666013" y="803630"/>
                    </a:lnTo>
                    <a:lnTo>
                      <a:pt x="687082" y="804291"/>
                    </a:lnTo>
                    <a:lnTo>
                      <a:pt x="708177" y="804176"/>
                    </a:lnTo>
                    <a:lnTo>
                      <a:pt x="714730" y="803783"/>
                    </a:lnTo>
                    <a:lnTo>
                      <a:pt x="721106" y="806411"/>
                    </a:lnTo>
                    <a:lnTo>
                      <a:pt x="815403" y="905370"/>
                    </a:lnTo>
                    <a:lnTo>
                      <a:pt x="851611" y="929195"/>
                    </a:lnTo>
                    <a:lnTo>
                      <a:pt x="865505" y="927493"/>
                    </a:lnTo>
                    <a:lnTo>
                      <a:pt x="890485" y="897305"/>
                    </a:lnTo>
                    <a:lnTo>
                      <a:pt x="890816" y="888352"/>
                    </a:lnTo>
                    <a:lnTo>
                      <a:pt x="890816" y="803325"/>
                    </a:lnTo>
                    <a:lnTo>
                      <a:pt x="893267" y="800125"/>
                    </a:lnTo>
                    <a:lnTo>
                      <a:pt x="902233" y="796709"/>
                    </a:lnTo>
                    <a:lnTo>
                      <a:pt x="918641" y="790943"/>
                    </a:lnTo>
                    <a:lnTo>
                      <a:pt x="934669" y="784199"/>
                    </a:lnTo>
                    <a:lnTo>
                      <a:pt x="999642" y="739038"/>
                    </a:lnTo>
                    <a:lnTo>
                      <a:pt x="1026947" y="705053"/>
                    </a:lnTo>
                    <a:lnTo>
                      <a:pt x="1047229" y="667118"/>
                    </a:lnTo>
                    <a:lnTo>
                      <a:pt x="1060437" y="626376"/>
                    </a:lnTo>
                    <a:lnTo>
                      <a:pt x="1066507" y="584022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0389330" y="5366687"/>
                <a:ext cx="829944" cy="794385"/>
              </a:xfrm>
              <a:custGeom>
                <a:avLst/>
                <a:gdLst/>
                <a:ahLst/>
                <a:cxnLst/>
                <a:rect l="l" t="t" r="r" b="b"/>
                <a:pathLst>
                  <a:path w="829945" h="794385">
                    <a:moveTo>
                      <a:pt x="733463" y="545477"/>
                    </a:moveTo>
                    <a:lnTo>
                      <a:pt x="690415" y="580029"/>
                    </a:lnTo>
                    <a:lnTo>
                      <a:pt x="641856" y="605140"/>
                    </a:lnTo>
                    <a:lnTo>
                      <a:pt x="589304" y="620210"/>
                    </a:lnTo>
                    <a:lnTo>
                      <a:pt x="534276" y="624636"/>
                    </a:lnTo>
                    <a:lnTo>
                      <a:pt x="472719" y="624636"/>
                    </a:lnTo>
                    <a:lnTo>
                      <a:pt x="465848" y="624192"/>
                    </a:lnTo>
                    <a:lnTo>
                      <a:pt x="459155" y="626948"/>
                    </a:lnTo>
                    <a:lnTo>
                      <a:pt x="454583" y="632104"/>
                    </a:lnTo>
                    <a:lnTo>
                      <a:pt x="419878" y="668539"/>
                    </a:lnTo>
                    <a:lnTo>
                      <a:pt x="385122" y="704892"/>
                    </a:lnTo>
                    <a:lnTo>
                      <a:pt x="350426" y="741205"/>
                    </a:lnTo>
                    <a:lnTo>
                      <a:pt x="315899" y="777519"/>
                    </a:lnTo>
                    <a:lnTo>
                      <a:pt x="281114" y="793838"/>
                    </a:lnTo>
                    <a:lnTo>
                      <a:pt x="264930" y="790533"/>
                    </a:lnTo>
                    <a:lnTo>
                      <a:pt x="251728" y="781588"/>
                    </a:lnTo>
                    <a:lnTo>
                      <a:pt x="242843" y="768344"/>
                    </a:lnTo>
                    <a:lnTo>
                      <a:pt x="239610" y="752144"/>
                    </a:lnTo>
                    <a:lnTo>
                      <a:pt x="239610" y="751814"/>
                    </a:lnTo>
                    <a:lnTo>
                      <a:pt x="239610" y="751484"/>
                    </a:lnTo>
                    <a:lnTo>
                      <a:pt x="239623" y="751166"/>
                    </a:lnTo>
                    <a:lnTo>
                      <a:pt x="239623" y="630288"/>
                    </a:lnTo>
                    <a:lnTo>
                      <a:pt x="239623" y="622604"/>
                    </a:lnTo>
                    <a:lnTo>
                      <a:pt x="237490" y="619620"/>
                    </a:lnTo>
                    <a:lnTo>
                      <a:pt x="229692" y="618134"/>
                    </a:lnTo>
                    <a:lnTo>
                      <a:pt x="183647" y="602881"/>
                    </a:lnTo>
                    <a:lnTo>
                      <a:pt x="142882" y="582289"/>
                    </a:lnTo>
                    <a:lnTo>
                      <a:pt x="107244" y="556514"/>
                    </a:lnTo>
                    <a:lnTo>
                      <a:pt x="76581" y="525715"/>
                    </a:lnTo>
                    <a:lnTo>
                      <a:pt x="50740" y="490051"/>
                    </a:lnTo>
                    <a:lnTo>
                      <a:pt x="29569" y="449680"/>
                    </a:lnTo>
                    <a:lnTo>
                      <a:pt x="12915" y="404761"/>
                    </a:lnTo>
                    <a:lnTo>
                      <a:pt x="2614" y="357595"/>
                    </a:lnTo>
                    <a:lnTo>
                      <a:pt x="0" y="341706"/>
                    </a:lnTo>
                    <a:lnTo>
                      <a:pt x="0" y="283248"/>
                    </a:lnTo>
                    <a:lnTo>
                      <a:pt x="7163" y="241787"/>
                    </a:lnTo>
                    <a:lnTo>
                      <a:pt x="27305" y="179982"/>
                    </a:lnTo>
                    <a:lnTo>
                      <a:pt x="49509" y="136615"/>
                    </a:lnTo>
                    <a:lnTo>
                      <a:pt x="77498" y="98297"/>
                    </a:lnTo>
                    <a:lnTo>
                      <a:pt x="111488" y="65233"/>
                    </a:lnTo>
                    <a:lnTo>
                      <a:pt x="151695" y="37627"/>
                    </a:lnTo>
                    <a:lnTo>
                      <a:pt x="198335" y="15684"/>
                    </a:lnTo>
                    <a:lnTo>
                      <a:pt x="242477" y="3746"/>
                    </a:lnTo>
                    <a:lnTo>
                      <a:pt x="288048" y="0"/>
                    </a:lnTo>
                    <a:lnTo>
                      <a:pt x="529272" y="0"/>
                    </a:lnTo>
                    <a:lnTo>
                      <a:pt x="583040" y="3906"/>
                    </a:lnTo>
                    <a:lnTo>
                      <a:pt x="632150" y="16033"/>
                    </a:lnTo>
                    <a:lnTo>
                      <a:pt x="676654" y="36190"/>
                    </a:lnTo>
                    <a:lnTo>
                      <a:pt x="716606" y="64188"/>
                    </a:lnTo>
                    <a:lnTo>
                      <a:pt x="752060" y="99838"/>
                    </a:lnTo>
                    <a:lnTo>
                      <a:pt x="783069" y="142951"/>
                    </a:lnTo>
                    <a:lnTo>
                      <a:pt x="805428" y="187379"/>
                    </a:lnTo>
                    <a:lnTo>
                      <a:pt x="820592" y="233720"/>
                    </a:lnTo>
                    <a:lnTo>
                      <a:pt x="828659" y="281185"/>
                    </a:lnTo>
                    <a:lnTo>
                      <a:pt x="829726" y="328986"/>
                    </a:lnTo>
                    <a:lnTo>
                      <a:pt x="823890" y="376337"/>
                    </a:lnTo>
                    <a:lnTo>
                      <a:pt x="811249" y="422449"/>
                    </a:lnTo>
                    <a:lnTo>
                      <a:pt x="791899" y="466535"/>
                    </a:lnTo>
                    <a:lnTo>
                      <a:pt x="765938" y="507807"/>
                    </a:lnTo>
                    <a:lnTo>
                      <a:pt x="733463" y="545477"/>
                    </a:lnTo>
                    <a:close/>
                  </a:path>
                </a:pathLst>
              </a:custGeom>
              <a:ln w="42672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10865426" y="5704019"/>
                <a:ext cx="590550" cy="592455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2454">
                    <a:moveTo>
                      <a:pt x="511169" y="51104"/>
                    </a:moveTo>
                    <a:lnTo>
                      <a:pt x="487704" y="32820"/>
                    </a:lnTo>
                    <a:lnTo>
                      <a:pt x="462033" y="18080"/>
                    </a:lnTo>
                    <a:lnTo>
                      <a:pt x="434553" y="7076"/>
                    </a:lnTo>
                    <a:lnTo>
                      <a:pt x="405658" y="0"/>
                    </a:lnTo>
                    <a:lnTo>
                      <a:pt x="405658" y="2882"/>
                    </a:lnTo>
                    <a:lnTo>
                      <a:pt x="404908" y="4584"/>
                    </a:lnTo>
                    <a:lnTo>
                      <a:pt x="404693" y="6184"/>
                    </a:lnTo>
                    <a:lnTo>
                      <a:pt x="399981" y="44499"/>
                    </a:lnTo>
                    <a:lnTo>
                      <a:pt x="391238" y="81983"/>
                    </a:lnTo>
                    <a:lnTo>
                      <a:pt x="378555" y="118322"/>
                    </a:lnTo>
                    <a:lnTo>
                      <a:pt x="362021" y="153200"/>
                    </a:lnTo>
                    <a:lnTo>
                      <a:pt x="335694" y="195451"/>
                    </a:lnTo>
                    <a:lnTo>
                      <a:pt x="306123" y="232511"/>
                    </a:lnTo>
                    <a:lnTo>
                      <a:pt x="273253" y="264269"/>
                    </a:lnTo>
                    <a:lnTo>
                      <a:pt x="237032" y="290615"/>
                    </a:lnTo>
                    <a:lnTo>
                      <a:pt x="197405" y="311440"/>
                    </a:lnTo>
                    <a:lnTo>
                      <a:pt x="154318" y="326634"/>
                    </a:lnTo>
                    <a:lnTo>
                      <a:pt x="107718" y="336086"/>
                    </a:lnTo>
                    <a:lnTo>
                      <a:pt x="57551" y="339686"/>
                    </a:lnTo>
                    <a:lnTo>
                      <a:pt x="13698" y="339686"/>
                    </a:lnTo>
                    <a:lnTo>
                      <a:pt x="6050" y="341274"/>
                    </a:lnTo>
                    <a:lnTo>
                      <a:pt x="1334" y="345513"/>
                    </a:lnTo>
                    <a:lnTo>
                      <a:pt x="0" y="351613"/>
                    </a:lnTo>
                    <a:lnTo>
                      <a:pt x="2496" y="358787"/>
                    </a:lnTo>
                    <a:lnTo>
                      <a:pt x="30366" y="396669"/>
                    </a:lnTo>
                    <a:lnTo>
                      <a:pt x="63645" y="427183"/>
                    </a:lnTo>
                    <a:lnTo>
                      <a:pt x="102703" y="449477"/>
                    </a:lnTo>
                    <a:lnTo>
                      <a:pt x="147911" y="462699"/>
                    </a:lnTo>
                    <a:lnTo>
                      <a:pt x="189918" y="466304"/>
                    </a:lnTo>
                    <a:lnTo>
                      <a:pt x="210992" y="466962"/>
                    </a:lnTo>
                    <a:lnTo>
                      <a:pt x="232087" y="466852"/>
                    </a:lnTo>
                    <a:lnTo>
                      <a:pt x="238640" y="466458"/>
                    </a:lnTo>
                    <a:lnTo>
                      <a:pt x="245015" y="469087"/>
                    </a:lnTo>
                    <a:lnTo>
                      <a:pt x="249359" y="474002"/>
                    </a:lnTo>
                    <a:lnTo>
                      <a:pt x="263515" y="488973"/>
                    </a:lnTo>
                    <a:lnTo>
                      <a:pt x="277769" y="503845"/>
                    </a:lnTo>
                    <a:lnTo>
                      <a:pt x="292061" y="518677"/>
                    </a:lnTo>
                    <a:lnTo>
                      <a:pt x="306331" y="533527"/>
                    </a:lnTo>
                    <a:lnTo>
                      <a:pt x="317285" y="545020"/>
                    </a:lnTo>
                    <a:lnTo>
                      <a:pt x="328259" y="556550"/>
                    </a:lnTo>
                    <a:lnTo>
                      <a:pt x="339312" y="568040"/>
                    </a:lnTo>
                    <a:lnTo>
                      <a:pt x="350502" y="579412"/>
                    </a:lnTo>
                    <a:lnTo>
                      <a:pt x="361997" y="588241"/>
                    </a:lnTo>
                    <a:lnTo>
                      <a:pt x="375516" y="591866"/>
                    </a:lnTo>
                    <a:lnTo>
                      <a:pt x="389408" y="590168"/>
                    </a:lnTo>
                    <a:lnTo>
                      <a:pt x="414397" y="559969"/>
                    </a:lnTo>
                    <a:lnTo>
                      <a:pt x="414726" y="551027"/>
                    </a:lnTo>
                    <a:lnTo>
                      <a:pt x="414726" y="475068"/>
                    </a:lnTo>
                    <a:lnTo>
                      <a:pt x="414726" y="466001"/>
                    </a:lnTo>
                    <a:lnTo>
                      <a:pt x="417177" y="462800"/>
                    </a:lnTo>
                    <a:lnTo>
                      <a:pt x="426143" y="459384"/>
                    </a:lnTo>
                    <a:lnTo>
                      <a:pt x="442555" y="453608"/>
                    </a:lnTo>
                    <a:lnTo>
                      <a:pt x="458579" y="446868"/>
                    </a:lnTo>
                    <a:lnTo>
                      <a:pt x="523552" y="401711"/>
                    </a:lnTo>
                    <a:lnTo>
                      <a:pt x="550856" y="367724"/>
                    </a:lnTo>
                    <a:lnTo>
                      <a:pt x="571145" y="329783"/>
                    </a:lnTo>
                    <a:lnTo>
                      <a:pt x="584352" y="289049"/>
                    </a:lnTo>
                    <a:lnTo>
                      <a:pt x="590413" y="246686"/>
                    </a:lnTo>
                    <a:lnTo>
                      <a:pt x="589258" y="203855"/>
                    </a:lnTo>
                    <a:lnTo>
                      <a:pt x="580824" y="161719"/>
                    </a:lnTo>
                    <a:lnTo>
                      <a:pt x="565042" y="121440"/>
                    </a:lnTo>
                    <a:lnTo>
                      <a:pt x="541846" y="84181"/>
                    </a:lnTo>
                    <a:lnTo>
                      <a:pt x="511169" y="51104"/>
                    </a:lnTo>
                    <a:close/>
                  </a:path>
                </a:pathLst>
              </a:custGeom>
              <a:ln w="42671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075855" y="1516849"/>
            <a:ext cx="4514215" cy="3127375"/>
            <a:chOff x="1075855" y="1516849"/>
            <a:chExt cx="4514215" cy="3127375"/>
          </a:xfrm>
        </p:grpSpPr>
        <p:sp>
          <p:nvSpPr>
            <p:cNvPr id="7" name="object 7"/>
            <p:cNvSpPr/>
            <p:nvPr/>
          </p:nvSpPr>
          <p:spPr>
            <a:xfrm>
              <a:off x="12641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82614" y="2180456"/>
            <a:ext cx="3220085" cy="16770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indent="-635" algn="ctr">
              <a:lnSpc>
                <a:spcPts val="3170"/>
              </a:lnSpc>
              <a:spcBef>
                <a:spcPts val="465"/>
              </a:spcBef>
            </a:pP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Send a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mean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message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to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someone</a:t>
            </a:r>
            <a:r>
              <a:rPr sz="29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who</a:t>
            </a:r>
            <a:r>
              <a:rPr sz="29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has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upset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online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6068" y="1516849"/>
            <a:ext cx="4514215" cy="3127375"/>
            <a:chOff x="6286068" y="1516849"/>
            <a:chExt cx="4514215" cy="3127375"/>
          </a:xfrm>
        </p:grpSpPr>
        <p:sp>
          <p:nvSpPr>
            <p:cNvPr id="14" name="object 14"/>
            <p:cNvSpPr/>
            <p:nvPr/>
          </p:nvSpPr>
          <p:spPr>
            <a:xfrm>
              <a:off x="64743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26558" y="2583540"/>
            <a:ext cx="3153410" cy="87121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51815" marR="5080" indent="-539750">
              <a:lnSpc>
                <a:spcPts val="3170"/>
              </a:lnSpc>
              <a:spcBef>
                <a:spcPts val="465"/>
              </a:spcBef>
            </a:pPr>
            <a:r>
              <a:rPr sz="2900" b="1" spc="-60" dirty="0">
                <a:solidFill>
                  <a:srgbClr val="171747"/>
                </a:solidFill>
                <a:latin typeface="Arial"/>
                <a:cs typeface="Arial"/>
              </a:rPr>
              <a:t>Take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a break from </a:t>
            </a:r>
            <a:r>
              <a:rPr sz="2900" b="1" spc="-7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your</a:t>
            </a:r>
            <a:r>
              <a:rPr sz="29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device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7F7531-8D96-E04C-8239-A180880301D7}"/>
              </a:ext>
            </a:extLst>
          </p:cNvPr>
          <p:cNvGrpSpPr/>
          <p:nvPr/>
        </p:nvGrpSpPr>
        <p:grpSpPr>
          <a:xfrm>
            <a:off x="1120305" y="4928273"/>
            <a:ext cx="9967970" cy="1600059"/>
            <a:chOff x="1120305" y="4928273"/>
            <a:chExt cx="9967970" cy="1600059"/>
          </a:xfrm>
        </p:grpSpPr>
        <p:sp>
          <p:nvSpPr>
            <p:cNvPr id="11" name="object 11"/>
            <p:cNvSpPr/>
            <p:nvPr/>
          </p:nvSpPr>
          <p:spPr>
            <a:xfrm>
              <a:off x="1120305" y="4928273"/>
              <a:ext cx="9639935" cy="1432560"/>
            </a:xfrm>
            <a:custGeom>
              <a:avLst/>
              <a:gdLst/>
              <a:ahLst/>
              <a:cxnLst/>
              <a:rect l="l" t="t" r="r" b="b"/>
              <a:pathLst>
                <a:path w="9639935" h="1432560">
                  <a:moveTo>
                    <a:pt x="0" y="1432217"/>
                  </a:moveTo>
                  <a:lnTo>
                    <a:pt x="9639388" y="1432217"/>
                  </a:lnTo>
                  <a:lnTo>
                    <a:pt x="9639388" y="0"/>
                  </a:lnTo>
                  <a:lnTo>
                    <a:pt x="0" y="0"/>
                  </a:lnTo>
                  <a:lnTo>
                    <a:pt x="0" y="143221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058974" y="5144857"/>
              <a:ext cx="7823200" cy="955040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12700" marR="5080" algn="ctr">
                <a:lnSpc>
                  <a:spcPts val="2400"/>
                </a:lnSpc>
                <a:spcBef>
                  <a:spcPts val="280"/>
                </a:spcBef>
              </a:pP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Sending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mean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message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retaliating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can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the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issue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worse </a:t>
              </a:r>
              <a:r>
                <a:rPr sz="2100" spc="-57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could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get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in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trouble. 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It’s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a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good idea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 take a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break if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anything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bothers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online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then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get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help and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support.</a:t>
              </a:r>
              <a:endParaRPr sz="210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10060210" y="5498997"/>
              <a:ext cx="1028065" cy="1029335"/>
              <a:chOff x="10060210" y="5498997"/>
              <a:chExt cx="1028065" cy="1029335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0126546" y="5566711"/>
                <a:ext cx="962025" cy="962025"/>
              </a:xfrm>
              <a:custGeom>
                <a:avLst/>
                <a:gdLst/>
                <a:ahLst/>
                <a:cxnLst/>
                <a:rect l="l" t="t" r="r" b="b"/>
                <a:pathLst>
                  <a:path w="962025" h="962025">
                    <a:moveTo>
                      <a:pt x="480148" y="0"/>
                    </a:moveTo>
                    <a:lnTo>
                      <a:pt x="431094" y="2481"/>
                    </a:lnTo>
                    <a:lnTo>
                      <a:pt x="383448" y="9764"/>
                    </a:lnTo>
                    <a:lnTo>
                      <a:pt x="337453" y="21606"/>
                    </a:lnTo>
                    <a:lnTo>
                      <a:pt x="293350" y="37765"/>
                    </a:lnTo>
                    <a:lnTo>
                      <a:pt x="251384" y="57998"/>
                    </a:lnTo>
                    <a:lnTo>
                      <a:pt x="211794" y="82062"/>
                    </a:lnTo>
                    <a:lnTo>
                      <a:pt x="174825" y="109717"/>
                    </a:lnTo>
                    <a:lnTo>
                      <a:pt x="140719" y="140719"/>
                    </a:lnTo>
                    <a:lnTo>
                      <a:pt x="109717" y="174825"/>
                    </a:lnTo>
                    <a:lnTo>
                      <a:pt x="82062" y="211794"/>
                    </a:lnTo>
                    <a:lnTo>
                      <a:pt x="57998" y="251384"/>
                    </a:lnTo>
                    <a:lnTo>
                      <a:pt x="37765" y="293350"/>
                    </a:lnTo>
                    <a:lnTo>
                      <a:pt x="21606" y="337453"/>
                    </a:lnTo>
                    <a:lnTo>
                      <a:pt x="9764" y="383448"/>
                    </a:lnTo>
                    <a:lnTo>
                      <a:pt x="2481" y="431094"/>
                    </a:lnTo>
                    <a:lnTo>
                      <a:pt x="0" y="480148"/>
                    </a:lnTo>
                    <a:lnTo>
                      <a:pt x="2481" y="529406"/>
                    </a:lnTo>
                    <a:lnTo>
                      <a:pt x="9764" y="577230"/>
                    </a:lnTo>
                    <a:lnTo>
                      <a:pt x="21606" y="623380"/>
                    </a:lnTo>
                    <a:lnTo>
                      <a:pt x="37765" y="667614"/>
                    </a:lnTo>
                    <a:lnTo>
                      <a:pt x="57998" y="709693"/>
                    </a:lnTo>
                    <a:lnTo>
                      <a:pt x="82062" y="749376"/>
                    </a:lnTo>
                    <a:lnTo>
                      <a:pt x="109717" y="786422"/>
                    </a:lnTo>
                    <a:lnTo>
                      <a:pt x="140719" y="820589"/>
                    </a:lnTo>
                    <a:lnTo>
                      <a:pt x="174825" y="851639"/>
                    </a:lnTo>
                    <a:lnTo>
                      <a:pt x="211794" y="879329"/>
                    </a:lnTo>
                    <a:lnTo>
                      <a:pt x="251384" y="903420"/>
                    </a:lnTo>
                    <a:lnTo>
                      <a:pt x="293350" y="923670"/>
                    </a:lnTo>
                    <a:lnTo>
                      <a:pt x="337453" y="939839"/>
                    </a:lnTo>
                    <a:lnTo>
                      <a:pt x="383448" y="951686"/>
                    </a:lnTo>
                    <a:lnTo>
                      <a:pt x="431094" y="958971"/>
                    </a:lnTo>
                    <a:lnTo>
                      <a:pt x="480148" y="961453"/>
                    </a:lnTo>
                    <a:lnTo>
                      <a:pt x="529406" y="958971"/>
                    </a:lnTo>
                    <a:lnTo>
                      <a:pt x="577230" y="951686"/>
                    </a:lnTo>
                    <a:lnTo>
                      <a:pt x="623380" y="939839"/>
                    </a:lnTo>
                    <a:lnTo>
                      <a:pt x="667614" y="923670"/>
                    </a:lnTo>
                    <a:lnTo>
                      <a:pt x="709693" y="903420"/>
                    </a:lnTo>
                    <a:lnTo>
                      <a:pt x="749376" y="879329"/>
                    </a:lnTo>
                    <a:lnTo>
                      <a:pt x="786422" y="851639"/>
                    </a:lnTo>
                    <a:lnTo>
                      <a:pt x="820589" y="820589"/>
                    </a:lnTo>
                    <a:lnTo>
                      <a:pt x="851639" y="786422"/>
                    </a:lnTo>
                    <a:lnTo>
                      <a:pt x="879329" y="749376"/>
                    </a:lnTo>
                    <a:lnTo>
                      <a:pt x="903420" y="709693"/>
                    </a:lnTo>
                    <a:lnTo>
                      <a:pt x="923670" y="667614"/>
                    </a:lnTo>
                    <a:lnTo>
                      <a:pt x="939839" y="623380"/>
                    </a:lnTo>
                    <a:lnTo>
                      <a:pt x="951686" y="577230"/>
                    </a:lnTo>
                    <a:lnTo>
                      <a:pt x="958971" y="529406"/>
                    </a:lnTo>
                    <a:lnTo>
                      <a:pt x="961453" y="480148"/>
                    </a:lnTo>
                    <a:lnTo>
                      <a:pt x="958971" y="431094"/>
                    </a:lnTo>
                    <a:lnTo>
                      <a:pt x="951686" y="383448"/>
                    </a:lnTo>
                    <a:lnTo>
                      <a:pt x="939839" y="337453"/>
                    </a:lnTo>
                    <a:lnTo>
                      <a:pt x="923670" y="293350"/>
                    </a:lnTo>
                    <a:lnTo>
                      <a:pt x="903420" y="251384"/>
                    </a:lnTo>
                    <a:lnTo>
                      <a:pt x="879329" y="211794"/>
                    </a:lnTo>
                    <a:lnTo>
                      <a:pt x="851639" y="174825"/>
                    </a:lnTo>
                    <a:lnTo>
                      <a:pt x="820589" y="140719"/>
                    </a:lnTo>
                    <a:lnTo>
                      <a:pt x="786422" y="109717"/>
                    </a:lnTo>
                    <a:lnTo>
                      <a:pt x="749376" y="82062"/>
                    </a:lnTo>
                    <a:lnTo>
                      <a:pt x="709693" y="57998"/>
                    </a:lnTo>
                    <a:lnTo>
                      <a:pt x="667614" y="37765"/>
                    </a:lnTo>
                    <a:lnTo>
                      <a:pt x="623380" y="21606"/>
                    </a:lnTo>
                    <a:lnTo>
                      <a:pt x="577230" y="9764"/>
                    </a:lnTo>
                    <a:lnTo>
                      <a:pt x="529406" y="2481"/>
                    </a:lnTo>
                    <a:lnTo>
                      <a:pt x="480148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0081546" y="5520333"/>
                <a:ext cx="962025" cy="962025"/>
              </a:xfrm>
              <a:custGeom>
                <a:avLst/>
                <a:gdLst/>
                <a:ahLst/>
                <a:cxnLst/>
                <a:rect l="l" t="t" r="r" b="b"/>
                <a:pathLst>
                  <a:path w="962025" h="962025">
                    <a:moveTo>
                      <a:pt x="961453" y="480148"/>
                    </a:moveTo>
                    <a:lnTo>
                      <a:pt x="958971" y="431094"/>
                    </a:lnTo>
                    <a:lnTo>
                      <a:pt x="951686" y="383448"/>
                    </a:lnTo>
                    <a:lnTo>
                      <a:pt x="939839" y="337453"/>
                    </a:lnTo>
                    <a:lnTo>
                      <a:pt x="923670" y="293350"/>
                    </a:lnTo>
                    <a:lnTo>
                      <a:pt x="903420" y="251384"/>
                    </a:lnTo>
                    <a:lnTo>
                      <a:pt x="879329" y="211794"/>
                    </a:lnTo>
                    <a:lnTo>
                      <a:pt x="851639" y="174825"/>
                    </a:lnTo>
                    <a:lnTo>
                      <a:pt x="820589" y="140719"/>
                    </a:lnTo>
                    <a:lnTo>
                      <a:pt x="786422" y="109717"/>
                    </a:lnTo>
                    <a:lnTo>
                      <a:pt x="749376" y="82062"/>
                    </a:lnTo>
                    <a:lnTo>
                      <a:pt x="709693" y="57998"/>
                    </a:lnTo>
                    <a:lnTo>
                      <a:pt x="667614" y="37765"/>
                    </a:lnTo>
                    <a:lnTo>
                      <a:pt x="623380" y="21606"/>
                    </a:lnTo>
                    <a:lnTo>
                      <a:pt x="577230" y="9764"/>
                    </a:lnTo>
                    <a:lnTo>
                      <a:pt x="529406" y="2481"/>
                    </a:lnTo>
                    <a:lnTo>
                      <a:pt x="480148" y="0"/>
                    </a:lnTo>
                    <a:lnTo>
                      <a:pt x="431094" y="2481"/>
                    </a:lnTo>
                    <a:lnTo>
                      <a:pt x="383448" y="9764"/>
                    </a:lnTo>
                    <a:lnTo>
                      <a:pt x="337453" y="21606"/>
                    </a:lnTo>
                    <a:lnTo>
                      <a:pt x="293350" y="37765"/>
                    </a:lnTo>
                    <a:lnTo>
                      <a:pt x="251384" y="57998"/>
                    </a:lnTo>
                    <a:lnTo>
                      <a:pt x="211794" y="82062"/>
                    </a:lnTo>
                    <a:lnTo>
                      <a:pt x="174825" y="109717"/>
                    </a:lnTo>
                    <a:lnTo>
                      <a:pt x="140719" y="140719"/>
                    </a:lnTo>
                    <a:lnTo>
                      <a:pt x="109717" y="174825"/>
                    </a:lnTo>
                    <a:lnTo>
                      <a:pt x="82062" y="211794"/>
                    </a:lnTo>
                    <a:lnTo>
                      <a:pt x="57998" y="251384"/>
                    </a:lnTo>
                    <a:lnTo>
                      <a:pt x="37765" y="293350"/>
                    </a:lnTo>
                    <a:lnTo>
                      <a:pt x="21606" y="337453"/>
                    </a:lnTo>
                    <a:lnTo>
                      <a:pt x="9764" y="383448"/>
                    </a:lnTo>
                    <a:lnTo>
                      <a:pt x="2481" y="431094"/>
                    </a:lnTo>
                    <a:lnTo>
                      <a:pt x="0" y="480148"/>
                    </a:lnTo>
                    <a:lnTo>
                      <a:pt x="2481" y="529406"/>
                    </a:lnTo>
                    <a:lnTo>
                      <a:pt x="9764" y="577230"/>
                    </a:lnTo>
                    <a:lnTo>
                      <a:pt x="21606" y="623380"/>
                    </a:lnTo>
                    <a:lnTo>
                      <a:pt x="37765" y="667614"/>
                    </a:lnTo>
                    <a:lnTo>
                      <a:pt x="57998" y="709693"/>
                    </a:lnTo>
                    <a:lnTo>
                      <a:pt x="82062" y="749376"/>
                    </a:lnTo>
                    <a:lnTo>
                      <a:pt x="109717" y="786422"/>
                    </a:lnTo>
                    <a:lnTo>
                      <a:pt x="140719" y="820589"/>
                    </a:lnTo>
                    <a:lnTo>
                      <a:pt x="174825" y="851639"/>
                    </a:lnTo>
                    <a:lnTo>
                      <a:pt x="211794" y="879329"/>
                    </a:lnTo>
                    <a:lnTo>
                      <a:pt x="251384" y="903420"/>
                    </a:lnTo>
                    <a:lnTo>
                      <a:pt x="293350" y="923670"/>
                    </a:lnTo>
                    <a:lnTo>
                      <a:pt x="337453" y="939839"/>
                    </a:lnTo>
                    <a:lnTo>
                      <a:pt x="383448" y="951686"/>
                    </a:lnTo>
                    <a:lnTo>
                      <a:pt x="431094" y="958971"/>
                    </a:lnTo>
                    <a:lnTo>
                      <a:pt x="480148" y="961453"/>
                    </a:lnTo>
                    <a:lnTo>
                      <a:pt x="529406" y="958971"/>
                    </a:lnTo>
                    <a:lnTo>
                      <a:pt x="577230" y="951686"/>
                    </a:lnTo>
                    <a:lnTo>
                      <a:pt x="623380" y="939839"/>
                    </a:lnTo>
                    <a:lnTo>
                      <a:pt x="667614" y="923670"/>
                    </a:lnTo>
                    <a:lnTo>
                      <a:pt x="709693" y="903420"/>
                    </a:lnTo>
                    <a:lnTo>
                      <a:pt x="749376" y="879329"/>
                    </a:lnTo>
                    <a:lnTo>
                      <a:pt x="786422" y="851639"/>
                    </a:lnTo>
                    <a:lnTo>
                      <a:pt x="820589" y="820589"/>
                    </a:lnTo>
                    <a:lnTo>
                      <a:pt x="851639" y="786422"/>
                    </a:lnTo>
                    <a:lnTo>
                      <a:pt x="879329" y="749376"/>
                    </a:lnTo>
                    <a:lnTo>
                      <a:pt x="903420" y="709693"/>
                    </a:lnTo>
                    <a:lnTo>
                      <a:pt x="923670" y="667614"/>
                    </a:lnTo>
                    <a:lnTo>
                      <a:pt x="939839" y="623380"/>
                    </a:lnTo>
                    <a:lnTo>
                      <a:pt x="951686" y="577230"/>
                    </a:lnTo>
                    <a:lnTo>
                      <a:pt x="958971" y="529406"/>
                    </a:lnTo>
                    <a:lnTo>
                      <a:pt x="961453" y="480148"/>
                    </a:lnTo>
                    <a:close/>
                  </a:path>
                  <a:path w="962025" h="962025">
                    <a:moveTo>
                      <a:pt x="417093" y="667575"/>
                    </a:moveTo>
                    <a:lnTo>
                      <a:pt x="413044" y="687248"/>
                    </a:lnTo>
                    <a:lnTo>
                      <a:pt x="402053" y="703448"/>
                    </a:lnTo>
                    <a:lnTo>
                      <a:pt x="385857" y="714440"/>
                    </a:lnTo>
                    <a:lnTo>
                      <a:pt x="366191" y="718489"/>
                    </a:lnTo>
                    <a:lnTo>
                      <a:pt x="365607" y="718489"/>
                    </a:lnTo>
                    <a:lnTo>
                      <a:pt x="341896" y="718489"/>
                    </a:lnTo>
                    <a:lnTo>
                      <a:pt x="341312" y="718489"/>
                    </a:lnTo>
                    <a:lnTo>
                      <a:pt x="321646" y="714440"/>
                    </a:lnTo>
                    <a:lnTo>
                      <a:pt x="305450" y="703448"/>
                    </a:lnTo>
                    <a:lnTo>
                      <a:pt x="294460" y="687248"/>
                    </a:lnTo>
                    <a:lnTo>
                      <a:pt x="290410" y="667575"/>
                    </a:lnTo>
                    <a:lnTo>
                      <a:pt x="290410" y="293878"/>
                    </a:lnTo>
                    <a:lnTo>
                      <a:pt x="294460" y="273717"/>
                    </a:lnTo>
                    <a:lnTo>
                      <a:pt x="305450" y="257571"/>
                    </a:lnTo>
                    <a:lnTo>
                      <a:pt x="321646" y="246850"/>
                    </a:lnTo>
                    <a:lnTo>
                      <a:pt x="341312" y="242963"/>
                    </a:lnTo>
                    <a:lnTo>
                      <a:pt x="341896" y="242963"/>
                    </a:lnTo>
                    <a:lnTo>
                      <a:pt x="365607" y="242963"/>
                    </a:lnTo>
                    <a:lnTo>
                      <a:pt x="366191" y="242963"/>
                    </a:lnTo>
                    <a:lnTo>
                      <a:pt x="385857" y="246850"/>
                    </a:lnTo>
                    <a:lnTo>
                      <a:pt x="402053" y="257571"/>
                    </a:lnTo>
                    <a:lnTo>
                      <a:pt x="413044" y="273717"/>
                    </a:lnTo>
                    <a:lnTo>
                      <a:pt x="417093" y="293878"/>
                    </a:lnTo>
                    <a:lnTo>
                      <a:pt x="417093" y="667575"/>
                    </a:lnTo>
                    <a:close/>
                  </a:path>
                  <a:path w="962025" h="962025">
                    <a:moveTo>
                      <a:pt x="670471" y="667575"/>
                    </a:moveTo>
                    <a:lnTo>
                      <a:pt x="666584" y="687248"/>
                    </a:lnTo>
                    <a:lnTo>
                      <a:pt x="655864" y="703448"/>
                    </a:lnTo>
                    <a:lnTo>
                      <a:pt x="639722" y="714440"/>
                    </a:lnTo>
                    <a:lnTo>
                      <a:pt x="619569" y="718489"/>
                    </a:lnTo>
                    <a:lnTo>
                      <a:pt x="618985" y="718489"/>
                    </a:lnTo>
                    <a:lnTo>
                      <a:pt x="596430" y="718489"/>
                    </a:lnTo>
                    <a:lnTo>
                      <a:pt x="595845" y="718489"/>
                    </a:lnTo>
                    <a:lnTo>
                      <a:pt x="575692" y="714440"/>
                    </a:lnTo>
                    <a:lnTo>
                      <a:pt x="559550" y="703448"/>
                    </a:lnTo>
                    <a:lnTo>
                      <a:pt x="548831" y="687248"/>
                    </a:lnTo>
                    <a:lnTo>
                      <a:pt x="544944" y="667575"/>
                    </a:lnTo>
                    <a:lnTo>
                      <a:pt x="544944" y="293878"/>
                    </a:lnTo>
                    <a:lnTo>
                      <a:pt x="548831" y="273717"/>
                    </a:lnTo>
                    <a:lnTo>
                      <a:pt x="559550" y="257571"/>
                    </a:lnTo>
                    <a:lnTo>
                      <a:pt x="575692" y="246850"/>
                    </a:lnTo>
                    <a:lnTo>
                      <a:pt x="595845" y="242963"/>
                    </a:lnTo>
                    <a:lnTo>
                      <a:pt x="596430" y="242963"/>
                    </a:lnTo>
                    <a:lnTo>
                      <a:pt x="618985" y="242963"/>
                    </a:lnTo>
                    <a:lnTo>
                      <a:pt x="619569" y="242963"/>
                    </a:lnTo>
                    <a:lnTo>
                      <a:pt x="639722" y="246850"/>
                    </a:lnTo>
                    <a:lnTo>
                      <a:pt x="655864" y="257571"/>
                    </a:lnTo>
                    <a:lnTo>
                      <a:pt x="666584" y="273717"/>
                    </a:lnTo>
                    <a:lnTo>
                      <a:pt x="670471" y="293878"/>
                    </a:lnTo>
                    <a:lnTo>
                      <a:pt x="670471" y="667575"/>
                    </a:lnTo>
                    <a:close/>
                  </a:path>
                </a:pathLst>
              </a:custGeom>
              <a:ln w="42672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3" name="object 2">
            <a:extLst>
              <a:ext uri="{FF2B5EF4-FFF2-40B4-BE49-F238E27FC236}">
                <a16:creationId xmlns:a16="http://schemas.microsoft.com/office/drawing/2014/main" id="{20D63B75-CBD5-5F4C-B6BA-292F9FEFB07F}"/>
              </a:ext>
            </a:extLst>
          </p:cNvPr>
          <p:cNvGrpSpPr/>
          <p:nvPr/>
        </p:nvGrpSpPr>
        <p:grpSpPr>
          <a:xfrm>
            <a:off x="3500335" y="308660"/>
            <a:ext cx="5231765" cy="968375"/>
            <a:chOff x="3500335" y="308660"/>
            <a:chExt cx="5231765" cy="968375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0DB35F01-C65F-5F49-ABE9-2F6C19528A6E}"/>
                </a:ext>
              </a:extLst>
            </p:cNvPr>
            <p:cNvSpPr/>
            <p:nvPr/>
          </p:nvSpPr>
          <p:spPr>
            <a:xfrm>
              <a:off x="3573373" y="357352"/>
              <a:ext cx="5158740" cy="920115"/>
            </a:xfrm>
            <a:custGeom>
              <a:avLst/>
              <a:gdLst/>
              <a:ahLst/>
              <a:cxnLst/>
              <a:rect l="l" t="t" r="r" b="b"/>
              <a:pathLst>
                <a:path w="5158740" h="920115">
                  <a:moveTo>
                    <a:pt x="5158143" y="0"/>
                  </a:moveTo>
                  <a:lnTo>
                    <a:pt x="0" y="0"/>
                  </a:lnTo>
                  <a:lnTo>
                    <a:pt x="0" y="835317"/>
                  </a:lnTo>
                  <a:lnTo>
                    <a:pt x="0" y="919695"/>
                  </a:lnTo>
                  <a:lnTo>
                    <a:pt x="5158143" y="919695"/>
                  </a:lnTo>
                  <a:lnTo>
                    <a:pt x="5158143" y="835317"/>
                  </a:lnTo>
                  <a:lnTo>
                    <a:pt x="515814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F8432B4E-6ADE-3040-9475-D6C2E60F5931}"/>
                </a:ext>
              </a:extLst>
            </p:cNvPr>
            <p:cNvSpPr/>
            <p:nvPr/>
          </p:nvSpPr>
          <p:spPr>
            <a:xfrm>
              <a:off x="3500335" y="308660"/>
              <a:ext cx="5139055" cy="884555"/>
            </a:xfrm>
            <a:custGeom>
              <a:avLst/>
              <a:gdLst/>
              <a:ahLst/>
              <a:cxnLst/>
              <a:rect l="l" t="t" r="r" b="b"/>
              <a:pathLst>
                <a:path w="5139055" h="884555">
                  <a:moveTo>
                    <a:pt x="5138610" y="0"/>
                  </a:moveTo>
                  <a:lnTo>
                    <a:pt x="0" y="0"/>
                  </a:lnTo>
                  <a:lnTo>
                    <a:pt x="0" y="884008"/>
                  </a:lnTo>
                  <a:lnTo>
                    <a:pt x="5138610" y="884008"/>
                  </a:lnTo>
                  <a:lnTo>
                    <a:pt x="513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C7B44360-C49A-084D-9573-A0378FA4DA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0335" y="308660"/>
            <a:ext cx="5139055" cy="864000"/>
          </a:xfrm>
          <a:prstGeom prst="rect">
            <a:avLst/>
          </a:prstGeom>
          <a:ln w="76200">
            <a:solidFill>
              <a:srgbClr val="171747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500"/>
              </a:spcBef>
            </a:pP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3150" spc="-8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3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rather…?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075855" y="1516849"/>
            <a:ext cx="4514215" cy="3127375"/>
            <a:chOff x="1075855" y="1516849"/>
            <a:chExt cx="4514215" cy="3127375"/>
          </a:xfrm>
        </p:grpSpPr>
        <p:sp>
          <p:nvSpPr>
            <p:cNvPr id="7" name="object 7"/>
            <p:cNvSpPr/>
            <p:nvPr/>
          </p:nvSpPr>
          <p:spPr>
            <a:xfrm>
              <a:off x="12641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46455" y="2381999"/>
            <a:ext cx="2893060" cy="12738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-635" algn="ctr">
              <a:lnSpc>
                <a:spcPts val="3170"/>
              </a:lnSpc>
              <a:spcBef>
                <a:spcPts val="465"/>
              </a:spcBef>
            </a:pP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Report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bullying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sz="29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the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site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it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was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happening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on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6068" y="1516849"/>
            <a:ext cx="4514215" cy="3127375"/>
            <a:chOff x="6286068" y="1516849"/>
            <a:chExt cx="4514215" cy="3127375"/>
          </a:xfrm>
        </p:grpSpPr>
        <p:sp>
          <p:nvSpPr>
            <p:cNvPr id="14" name="object 14"/>
            <p:cNvSpPr/>
            <p:nvPr/>
          </p:nvSpPr>
          <p:spPr>
            <a:xfrm>
              <a:off x="64743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F684AD-68F4-D646-9F56-97313CD314D0}"/>
              </a:ext>
            </a:extLst>
          </p:cNvPr>
          <p:cNvGrpSpPr/>
          <p:nvPr/>
        </p:nvGrpSpPr>
        <p:grpSpPr>
          <a:xfrm>
            <a:off x="1120305" y="4928273"/>
            <a:ext cx="10015171" cy="1515836"/>
            <a:chOff x="1120305" y="4928273"/>
            <a:chExt cx="10015171" cy="1515836"/>
          </a:xfrm>
        </p:grpSpPr>
        <p:sp>
          <p:nvSpPr>
            <p:cNvPr id="11" name="object 11"/>
            <p:cNvSpPr/>
            <p:nvPr/>
          </p:nvSpPr>
          <p:spPr>
            <a:xfrm>
              <a:off x="1120305" y="4928273"/>
              <a:ext cx="9639935" cy="1432560"/>
            </a:xfrm>
            <a:custGeom>
              <a:avLst/>
              <a:gdLst/>
              <a:ahLst/>
              <a:cxnLst/>
              <a:rect l="l" t="t" r="r" b="b"/>
              <a:pathLst>
                <a:path w="9639935" h="1432560">
                  <a:moveTo>
                    <a:pt x="0" y="1432217"/>
                  </a:moveTo>
                  <a:lnTo>
                    <a:pt x="9639388" y="1432217"/>
                  </a:lnTo>
                  <a:lnTo>
                    <a:pt x="9639388" y="0"/>
                  </a:lnTo>
                  <a:lnTo>
                    <a:pt x="0" y="0"/>
                  </a:lnTo>
                  <a:lnTo>
                    <a:pt x="0" y="143221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234648" y="5144857"/>
              <a:ext cx="7470775" cy="955040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12065" marR="5080" algn="ctr">
                <a:lnSpc>
                  <a:spcPts val="2400"/>
                </a:lnSpc>
                <a:spcBef>
                  <a:spcPts val="280"/>
                </a:spcBef>
              </a:pP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Bullying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is always wrong and 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it’s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best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 report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it. </a:t>
              </a:r>
              <a:r>
                <a:rPr sz="2100" spc="-20" dirty="0">
                  <a:solidFill>
                    <a:srgbClr val="171747"/>
                  </a:solidFill>
                  <a:latin typeface="Arial"/>
                  <a:cs typeface="Arial"/>
                </a:rPr>
                <a:t>Unfortunately, </a:t>
              </a:r>
              <a:r>
                <a:rPr sz="2100" spc="-56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hoping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it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stops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might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not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be enough.</a:t>
              </a:r>
              <a:r>
                <a:rPr sz="2100" spc="-1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Always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talk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an adult</a:t>
              </a:r>
              <a:endParaRPr sz="2100">
                <a:latin typeface="Arial"/>
                <a:cs typeface="Arial"/>
              </a:endParaRPr>
            </a:p>
            <a:p>
              <a:pPr algn="ctr">
                <a:lnSpc>
                  <a:spcPts val="2340"/>
                </a:lnSpc>
              </a:pP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as</a:t>
              </a:r>
              <a:r>
                <a:rPr sz="2100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well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as</a:t>
              </a:r>
              <a:r>
                <a:rPr sz="2100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blocking</a:t>
              </a:r>
              <a:r>
                <a:rPr sz="2100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2100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reporting.</a:t>
              </a:r>
              <a:endParaRPr sz="2100">
                <a:latin typeface="Arial"/>
                <a:cs typeface="Arial"/>
              </a:endParaRPr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10067406" y="5527804"/>
              <a:ext cx="1068070" cy="916305"/>
              <a:chOff x="10067406" y="5527804"/>
              <a:chExt cx="1068070" cy="916305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10118752" y="5549872"/>
                <a:ext cx="1017269" cy="894080"/>
              </a:xfrm>
              <a:custGeom>
                <a:avLst/>
                <a:gdLst/>
                <a:ahLst/>
                <a:cxnLst/>
                <a:rect l="l" t="t" r="r" b="b"/>
                <a:pathLst>
                  <a:path w="1017270" h="894079">
                    <a:moveTo>
                      <a:pt x="508643" y="0"/>
                    </a:moveTo>
                    <a:lnTo>
                      <a:pt x="483665" y="6360"/>
                    </a:lnTo>
                    <a:lnTo>
                      <a:pt x="463988" y="25441"/>
                    </a:lnTo>
                    <a:lnTo>
                      <a:pt x="7246" y="816829"/>
                    </a:lnTo>
                    <a:lnTo>
                      <a:pt x="0" y="843151"/>
                    </a:lnTo>
                    <a:lnTo>
                      <a:pt x="6960" y="867986"/>
                    </a:lnTo>
                    <a:lnTo>
                      <a:pt x="25369" y="886460"/>
                    </a:lnTo>
                    <a:lnTo>
                      <a:pt x="52470" y="893702"/>
                    </a:lnTo>
                    <a:lnTo>
                      <a:pt x="967086" y="893702"/>
                    </a:lnTo>
                    <a:lnTo>
                      <a:pt x="992243" y="887096"/>
                    </a:lnTo>
                    <a:lnTo>
                      <a:pt x="1009766" y="868833"/>
                    </a:lnTo>
                    <a:lnTo>
                      <a:pt x="1016691" y="843787"/>
                    </a:lnTo>
                    <a:lnTo>
                      <a:pt x="1010050" y="816829"/>
                    </a:lnTo>
                    <a:lnTo>
                      <a:pt x="553308" y="25441"/>
                    </a:lnTo>
                    <a:lnTo>
                      <a:pt x="533624" y="6360"/>
                    </a:lnTo>
                    <a:lnTo>
                      <a:pt x="508643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0088742" y="5549140"/>
                <a:ext cx="980440" cy="862330"/>
              </a:xfrm>
              <a:custGeom>
                <a:avLst/>
                <a:gdLst/>
                <a:ahLst/>
                <a:cxnLst/>
                <a:rect l="l" t="t" r="r" b="b"/>
                <a:pathLst>
                  <a:path w="980440" h="862329">
                    <a:moveTo>
                      <a:pt x="973962" y="787644"/>
                    </a:moveTo>
                    <a:lnTo>
                      <a:pt x="533538" y="24526"/>
                    </a:lnTo>
                    <a:lnTo>
                      <a:pt x="514556" y="6131"/>
                    </a:lnTo>
                    <a:lnTo>
                      <a:pt x="490468" y="0"/>
                    </a:lnTo>
                    <a:lnTo>
                      <a:pt x="466382" y="6131"/>
                    </a:lnTo>
                    <a:lnTo>
                      <a:pt x="447407" y="24526"/>
                    </a:lnTo>
                    <a:lnTo>
                      <a:pt x="6984" y="787644"/>
                    </a:lnTo>
                    <a:lnTo>
                      <a:pt x="0" y="813023"/>
                    </a:lnTo>
                    <a:lnTo>
                      <a:pt x="6709" y="836972"/>
                    </a:lnTo>
                    <a:lnTo>
                      <a:pt x="24455" y="854790"/>
                    </a:lnTo>
                    <a:lnTo>
                      <a:pt x="50583" y="861774"/>
                    </a:lnTo>
                    <a:lnTo>
                      <a:pt x="932534" y="861774"/>
                    </a:lnTo>
                    <a:lnTo>
                      <a:pt x="956792" y="855404"/>
                    </a:lnTo>
                    <a:lnTo>
                      <a:pt x="973688" y="837792"/>
                    </a:lnTo>
                    <a:lnTo>
                      <a:pt x="980365" y="813638"/>
                    </a:lnTo>
                    <a:lnTo>
                      <a:pt x="973962" y="787644"/>
                    </a:lnTo>
                    <a:close/>
                  </a:path>
                </a:pathLst>
              </a:custGeom>
              <a:ln w="42672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509365" y="6157371"/>
                <a:ext cx="138607" cy="138607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0511079" y="5809137"/>
                <a:ext cx="13525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317500">
                    <a:moveTo>
                      <a:pt x="134086" y="57785"/>
                    </a:moveTo>
                    <a:lnTo>
                      <a:pt x="107924" y="276910"/>
                    </a:lnTo>
                    <a:lnTo>
                      <a:pt x="83091" y="314010"/>
                    </a:lnTo>
                    <a:lnTo>
                      <a:pt x="67589" y="317246"/>
                    </a:lnTo>
                    <a:lnTo>
                      <a:pt x="52087" y="314010"/>
                    </a:lnTo>
                    <a:lnTo>
                      <a:pt x="39244" y="305255"/>
                    </a:lnTo>
                    <a:lnTo>
                      <a:pt x="30490" y="292412"/>
                    </a:lnTo>
                    <a:lnTo>
                      <a:pt x="27254" y="276910"/>
                    </a:lnTo>
                    <a:lnTo>
                      <a:pt x="1092" y="57785"/>
                    </a:lnTo>
                    <a:lnTo>
                      <a:pt x="0" y="49060"/>
                    </a:lnTo>
                    <a:lnTo>
                      <a:pt x="5347" y="29896"/>
                    </a:lnTo>
                    <a:lnTo>
                      <a:pt x="19892" y="14309"/>
                    </a:lnTo>
                    <a:lnTo>
                      <a:pt x="41389" y="3833"/>
                    </a:lnTo>
                    <a:lnTo>
                      <a:pt x="67589" y="0"/>
                    </a:lnTo>
                    <a:lnTo>
                      <a:pt x="93784" y="3833"/>
                    </a:lnTo>
                    <a:lnTo>
                      <a:pt x="115281" y="14309"/>
                    </a:lnTo>
                    <a:lnTo>
                      <a:pt x="129829" y="29896"/>
                    </a:lnTo>
                    <a:lnTo>
                      <a:pt x="135178" y="49060"/>
                    </a:lnTo>
                    <a:lnTo>
                      <a:pt x="134086" y="57785"/>
                    </a:lnTo>
                    <a:close/>
                  </a:path>
                </a:pathLst>
              </a:custGeom>
              <a:ln w="42672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2" name="object 22"/>
          <p:cNvSpPr txBox="1"/>
          <p:nvPr/>
        </p:nvSpPr>
        <p:spPr>
          <a:xfrm>
            <a:off x="7077265" y="2583540"/>
            <a:ext cx="2851785" cy="87121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3975" marR="5080" indent="-41910">
              <a:lnSpc>
                <a:spcPts val="3170"/>
              </a:lnSpc>
              <a:spcBef>
                <a:spcPts val="465"/>
              </a:spcBef>
            </a:pP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Just</a:t>
            </a:r>
            <a:r>
              <a:rPr sz="29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wait</a:t>
            </a:r>
            <a:r>
              <a:rPr sz="29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for</a:t>
            </a:r>
            <a:r>
              <a:rPr sz="29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the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bullying</a:t>
            </a:r>
            <a:r>
              <a:rPr sz="29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sz="2900" b="1" spc="-3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stop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CFEE67B9-C489-C04C-A48E-6C9805D0F660}"/>
              </a:ext>
            </a:extLst>
          </p:cNvPr>
          <p:cNvGrpSpPr/>
          <p:nvPr/>
        </p:nvGrpSpPr>
        <p:grpSpPr>
          <a:xfrm>
            <a:off x="3500335" y="308660"/>
            <a:ext cx="5231765" cy="968375"/>
            <a:chOff x="3500335" y="308660"/>
            <a:chExt cx="5231765" cy="96837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305E48E-66C9-874F-B9E1-017FEFFADD46}"/>
                </a:ext>
              </a:extLst>
            </p:cNvPr>
            <p:cNvSpPr/>
            <p:nvPr/>
          </p:nvSpPr>
          <p:spPr>
            <a:xfrm>
              <a:off x="3573373" y="357352"/>
              <a:ext cx="5158740" cy="920115"/>
            </a:xfrm>
            <a:custGeom>
              <a:avLst/>
              <a:gdLst/>
              <a:ahLst/>
              <a:cxnLst/>
              <a:rect l="l" t="t" r="r" b="b"/>
              <a:pathLst>
                <a:path w="5158740" h="920115">
                  <a:moveTo>
                    <a:pt x="5158143" y="0"/>
                  </a:moveTo>
                  <a:lnTo>
                    <a:pt x="0" y="0"/>
                  </a:lnTo>
                  <a:lnTo>
                    <a:pt x="0" y="835317"/>
                  </a:lnTo>
                  <a:lnTo>
                    <a:pt x="0" y="919695"/>
                  </a:lnTo>
                  <a:lnTo>
                    <a:pt x="5158143" y="919695"/>
                  </a:lnTo>
                  <a:lnTo>
                    <a:pt x="5158143" y="835317"/>
                  </a:lnTo>
                  <a:lnTo>
                    <a:pt x="515814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79F681DE-13FE-254C-BC34-57A4221ABEA9}"/>
                </a:ext>
              </a:extLst>
            </p:cNvPr>
            <p:cNvSpPr/>
            <p:nvPr/>
          </p:nvSpPr>
          <p:spPr>
            <a:xfrm>
              <a:off x="3500335" y="308660"/>
              <a:ext cx="5139055" cy="884555"/>
            </a:xfrm>
            <a:custGeom>
              <a:avLst/>
              <a:gdLst/>
              <a:ahLst/>
              <a:cxnLst/>
              <a:rect l="l" t="t" r="r" b="b"/>
              <a:pathLst>
                <a:path w="5139055" h="884555">
                  <a:moveTo>
                    <a:pt x="5138610" y="0"/>
                  </a:moveTo>
                  <a:lnTo>
                    <a:pt x="0" y="0"/>
                  </a:lnTo>
                  <a:lnTo>
                    <a:pt x="0" y="884008"/>
                  </a:lnTo>
                  <a:lnTo>
                    <a:pt x="5138610" y="884008"/>
                  </a:lnTo>
                  <a:lnTo>
                    <a:pt x="513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5">
            <a:extLst>
              <a:ext uri="{FF2B5EF4-FFF2-40B4-BE49-F238E27FC236}">
                <a16:creationId xmlns:a16="http://schemas.microsoft.com/office/drawing/2014/main" id="{C313003D-F950-6C4A-83C7-D19068F5EE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0335" y="308660"/>
            <a:ext cx="5139055" cy="864000"/>
          </a:xfrm>
          <a:prstGeom prst="rect">
            <a:avLst/>
          </a:prstGeom>
          <a:ln w="76200">
            <a:solidFill>
              <a:srgbClr val="171747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500"/>
              </a:spcBef>
            </a:pP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3150" spc="-8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3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rather…?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075855" y="1516849"/>
            <a:ext cx="4514215" cy="3127375"/>
            <a:chOff x="1075855" y="1516849"/>
            <a:chExt cx="4514215" cy="3127375"/>
          </a:xfrm>
        </p:grpSpPr>
        <p:sp>
          <p:nvSpPr>
            <p:cNvPr id="7" name="object 7"/>
            <p:cNvSpPr/>
            <p:nvPr/>
          </p:nvSpPr>
          <p:spPr>
            <a:xfrm>
              <a:off x="12641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15955" y="2180456"/>
            <a:ext cx="2954020" cy="16770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ctr">
              <a:lnSpc>
                <a:spcPts val="3170"/>
              </a:lnSpc>
              <a:spcBef>
                <a:spcPts val="465"/>
              </a:spcBef>
            </a:pP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Stop playing a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specific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game if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someone keeps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 being</a:t>
            </a:r>
            <a:r>
              <a:rPr sz="29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mean</a:t>
            </a:r>
            <a:r>
              <a:rPr sz="29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on</a:t>
            </a:r>
            <a:r>
              <a:rPr sz="29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it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6068" y="1516849"/>
            <a:ext cx="4514215" cy="3127375"/>
            <a:chOff x="6286068" y="1516849"/>
            <a:chExt cx="4514215" cy="3127375"/>
          </a:xfrm>
        </p:grpSpPr>
        <p:sp>
          <p:nvSpPr>
            <p:cNvPr id="14" name="object 14"/>
            <p:cNvSpPr/>
            <p:nvPr/>
          </p:nvSpPr>
          <p:spPr>
            <a:xfrm>
              <a:off x="64743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18112" y="2583540"/>
            <a:ext cx="2768600" cy="87121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60680" marR="5080" indent="-348615">
              <a:lnSpc>
                <a:spcPts val="3170"/>
              </a:lnSpc>
              <a:spcBef>
                <a:spcPts val="465"/>
              </a:spcBef>
            </a:pP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Block</a:t>
            </a:r>
            <a:r>
              <a:rPr sz="2900" b="1" spc="-4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them</a:t>
            </a:r>
            <a:r>
              <a:rPr sz="29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and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tell</a:t>
            </a:r>
            <a:r>
              <a:rPr sz="29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an</a:t>
            </a:r>
            <a:r>
              <a:rPr sz="29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adult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43E898-7425-644C-AEAE-0AB2D60826B8}"/>
              </a:ext>
            </a:extLst>
          </p:cNvPr>
          <p:cNvGrpSpPr/>
          <p:nvPr/>
        </p:nvGrpSpPr>
        <p:grpSpPr>
          <a:xfrm>
            <a:off x="1120305" y="4928273"/>
            <a:ext cx="10229749" cy="1660254"/>
            <a:chOff x="1120305" y="4928273"/>
            <a:chExt cx="10229749" cy="1660254"/>
          </a:xfrm>
        </p:grpSpPr>
        <p:sp>
          <p:nvSpPr>
            <p:cNvPr id="11" name="object 11"/>
            <p:cNvSpPr/>
            <p:nvPr/>
          </p:nvSpPr>
          <p:spPr>
            <a:xfrm>
              <a:off x="1120305" y="4928273"/>
              <a:ext cx="9639935" cy="1432560"/>
            </a:xfrm>
            <a:custGeom>
              <a:avLst/>
              <a:gdLst/>
              <a:ahLst/>
              <a:cxnLst/>
              <a:rect l="l" t="t" r="r" b="b"/>
              <a:pathLst>
                <a:path w="9639935" h="1432560">
                  <a:moveTo>
                    <a:pt x="0" y="1432217"/>
                  </a:moveTo>
                  <a:lnTo>
                    <a:pt x="9639388" y="1432217"/>
                  </a:lnTo>
                  <a:lnTo>
                    <a:pt x="9639388" y="0"/>
                  </a:lnTo>
                  <a:lnTo>
                    <a:pt x="0" y="0"/>
                  </a:lnTo>
                  <a:lnTo>
                    <a:pt x="0" y="143221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591664" y="5144857"/>
              <a:ext cx="8757285" cy="955040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12700" marR="5080" algn="ctr">
                <a:lnSpc>
                  <a:spcPts val="2400"/>
                </a:lnSpc>
                <a:spcBef>
                  <a:spcPts val="280"/>
                </a:spcBef>
              </a:pP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Leaving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the specific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game will help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the situation,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but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 shouldn’t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have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 </a:t>
              </a:r>
              <a:r>
                <a:rPr sz="2100" spc="-57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stop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enjoying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yourself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because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is being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mean. If someone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has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 made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feel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bad, don’t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keep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it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yourself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–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talk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trusted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adult.</a:t>
              </a:r>
              <a:endParaRPr sz="210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10153079" y="5390917"/>
              <a:ext cx="1196975" cy="1197610"/>
              <a:chOff x="10153079" y="5390917"/>
              <a:chExt cx="1196975" cy="119761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0206815" y="5445841"/>
                <a:ext cx="1143000" cy="114236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142365">
                    <a:moveTo>
                      <a:pt x="902335" y="888418"/>
                    </a:moveTo>
                    <a:lnTo>
                      <a:pt x="847151" y="893518"/>
                    </a:lnTo>
                    <a:lnTo>
                      <a:pt x="796495" y="908046"/>
                    </a:lnTo>
                    <a:lnTo>
                      <a:pt x="751810" y="930843"/>
                    </a:lnTo>
                    <a:lnTo>
                      <a:pt x="714540" y="960748"/>
                    </a:lnTo>
                    <a:lnTo>
                      <a:pt x="686131" y="996602"/>
                    </a:lnTo>
                    <a:lnTo>
                      <a:pt x="668025" y="1037247"/>
                    </a:lnTo>
                    <a:lnTo>
                      <a:pt x="661670" y="1081522"/>
                    </a:lnTo>
                    <a:lnTo>
                      <a:pt x="671140" y="1099900"/>
                    </a:lnTo>
                    <a:lnTo>
                      <a:pt x="736877" y="1126840"/>
                    </a:lnTo>
                    <a:lnTo>
                      <a:pt x="786459" y="1135329"/>
                    </a:lnTo>
                    <a:lnTo>
                      <a:pt x="842725" y="1140449"/>
                    </a:lnTo>
                    <a:lnTo>
                      <a:pt x="902335" y="1142164"/>
                    </a:lnTo>
                    <a:lnTo>
                      <a:pt x="961944" y="1140449"/>
                    </a:lnTo>
                    <a:lnTo>
                      <a:pt x="1018210" y="1135329"/>
                    </a:lnTo>
                    <a:lnTo>
                      <a:pt x="1067792" y="1126840"/>
                    </a:lnTo>
                    <a:lnTo>
                      <a:pt x="1107345" y="1115018"/>
                    </a:lnTo>
                    <a:lnTo>
                      <a:pt x="1143000" y="1081522"/>
                    </a:lnTo>
                    <a:lnTo>
                      <a:pt x="1136644" y="1037247"/>
                    </a:lnTo>
                    <a:lnTo>
                      <a:pt x="1118538" y="996602"/>
                    </a:lnTo>
                    <a:lnTo>
                      <a:pt x="1090129" y="960748"/>
                    </a:lnTo>
                    <a:lnTo>
                      <a:pt x="1052859" y="930843"/>
                    </a:lnTo>
                    <a:lnTo>
                      <a:pt x="1008174" y="908046"/>
                    </a:lnTo>
                    <a:lnTo>
                      <a:pt x="957518" y="893518"/>
                    </a:lnTo>
                    <a:lnTo>
                      <a:pt x="902335" y="888418"/>
                    </a:lnTo>
                    <a:close/>
                  </a:path>
                  <a:path w="1143000" h="1142365">
                    <a:moveTo>
                      <a:pt x="902335" y="623877"/>
                    </a:moveTo>
                    <a:lnTo>
                      <a:pt x="860527" y="630622"/>
                    </a:lnTo>
                    <a:lnTo>
                      <a:pt x="824218" y="649402"/>
                    </a:lnTo>
                    <a:lnTo>
                      <a:pt x="795585" y="678039"/>
                    </a:lnTo>
                    <a:lnTo>
                      <a:pt x="776807" y="714352"/>
                    </a:lnTo>
                    <a:lnTo>
                      <a:pt x="770064" y="756160"/>
                    </a:lnTo>
                    <a:lnTo>
                      <a:pt x="776807" y="797967"/>
                    </a:lnTo>
                    <a:lnTo>
                      <a:pt x="795585" y="834273"/>
                    </a:lnTo>
                    <a:lnTo>
                      <a:pt x="824218" y="862902"/>
                    </a:lnTo>
                    <a:lnTo>
                      <a:pt x="860527" y="881676"/>
                    </a:lnTo>
                    <a:lnTo>
                      <a:pt x="902335" y="888418"/>
                    </a:lnTo>
                    <a:lnTo>
                      <a:pt x="944142" y="881675"/>
                    </a:lnTo>
                    <a:lnTo>
                      <a:pt x="980451" y="862897"/>
                    </a:lnTo>
                    <a:lnTo>
                      <a:pt x="1009084" y="834265"/>
                    </a:lnTo>
                    <a:lnTo>
                      <a:pt x="1027862" y="797955"/>
                    </a:lnTo>
                    <a:lnTo>
                      <a:pt x="1034605" y="756148"/>
                    </a:lnTo>
                    <a:lnTo>
                      <a:pt x="1027862" y="714340"/>
                    </a:lnTo>
                    <a:lnTo>
                      <a:pt x="1009084" y="678031"/>
                    </a:lnTo>
                    <a:lnTo>
                      <a:pt x="980451" y="649398"/>
                    </a:lnTo>
                    <a:lnTo>
                      <a:pt x="944142" y="630620"/>
                    </a:lnTo>
                    <a:lnTo>
                      <a:pt x="902335" y="623877"/>
                    </a:lnTo>
                    <a:close/>
                  </a:path>
                  <a:path w="1143000" h="1142365">
                    <a:moveTo>
                      <a:pt x="240665" y="875718"/>
                    </a:moveTo>
                    <a:lnTo>
                      <a:pt x="185481" y="880818"/>
                    </a:lnTo>
                    <a:lnTo>
                      <a:pt x="134825" y="895346"/>
                    </a:lnTo>
                    <a:lnTo>
                      <a:pt x="90140" y="918143"/>
                    </a:lnTo>
                    <a:lnTo>
                      <a:pt x="52870" y="948048"/>
                    </a:lnTo>
                    <a:lnTo>
                      <a:pt x="24461" y="983902"/>
                    </a:lnTo>
                    <a:lnTo>
                      <a:pt x="6355" y="1024547"/>
                    </a:lnTo>
                    <a:lnTo>
                      <a:pt x="0" y="1068822"/>
                    </a:lnTo>
                    <a:lnTo>
                      <a:pt x="9470" y="1087200"/>
                    </a:lnTo>
                    <a:lnTo>
                      <a:pt x="75207" y="1114140"/>
                    </a:lnTo>
                    <a:lnTo>
                      <a:pt x="124789" y="1122629"/>
                    </a:lnTo>
                    <a:lnTo>
                      <a:pt x="181055" y="1127749"/>
                    </a:lnTo>
                    <a:lnTo>
                      <a:pt x="240665" y="1129464"/>
                    </a:lnTo>
                    <a:lnTo>
                      <a:pt x="300274" y="1127749"/>
                    </a:lnTo>
                    <a:lnTo>
                      <a:pt x="356540" y="1122629"/>
                    </a:lnTo>
                    <a:lnTo>
                      <a:pt x="406122" y="1114140"/>
                    </a:lnTo>
                    <a:lnTo>
                      <a:pt x="445675" y="1102318"/>
                    </a:lnTo>
                    <a:lnTo>
                      <a:pt x="481330" y="1068822"/>
                    </a:lnTo>
                    <a:lnTo>
                      <a:pt x="474974" y="1024547"/>
                    </a:lnTo>
                    <a:lnTo>
                      <a:pt x="456868" y="983902"/>
                    </a:lnTo>
                    <a:lnTo>
                      <a:pt x="428459" y="948048"/>
                    </a:lnTo>
                    <a:lnTo>
                      <a:pt x="391189" y="918143"/>
                    </a:lnTo>
                    <a:lnTo>
                      <a:pt x="346504" y="895346"/>
                    </a:lnTo>
                    <a:lnTo>
                      <a:pt x="295848" y="880818"/>
                    </a:lnTo>
                    <a:lnTo>
                      <a:pt x="240665" y="875718"/>
                    </a:lnTo>
                    <a:close/>
                  </a:path>
                  <a:path w="1143000" h="1142365">
                    <a:moveTo>
                      <a:pt x="240652" y="611177"/>
                    </a:moveTo>
                    <a:lnTo>
                      <a:pt x="198846" y="617922"/>
                    </a:lnTo>
                    <a:lnTo>
                      <a:pt x="162539" y="636702"/>
                    </a:lnTo>
                    <a:lnTo>
                      <a:pt x="133910" y="665339"/>
                    </a:lnTo>
                    <a:lnTo>
                      <a:pt x="115136" y="701652"/>
                    </a:lnTo>
                    <a:lnTo>
                      <a:pt x="108394" y="743460"/>
                    </a:lnTo>
                    <a:lnTo>
                      <a:pt x="115137" y="785262"/>
                    </a:lnTo>
                    <a:lnTo>
                      <a:pt x="133915" y="821567"/>
                    </a:lnTo>
                    <a:lnTo>
                      <a:pt x="162548" y="850198"/>
                    </a:lnTo>
                    <a:lnTo>
                      <a:pt x="198857" y="868975"/>
                    </a:lnTo>
                    <a:lnTo>
                      <a:pt x="240665" y="875718"/>
                    </a:lnTo>
                    <a:lnTo>
                      <a:pt x="282472" y="868975"/>
                    </a:lnTo>
                    <a:lnTo>
                      <a:pt x="318781" y="850197"/>
                    </a:lnTo>
                    <a:lnTo>
                      <a:pt x="347414" y="821565"/>
                    </a:lnTo>
                    <a:lnTo>
                      <a:pt x="366192" y="785255"/>
                    </a:lnTo>
                    <a:lnTo>
                      <a:pt x="372935" y="743448"/>
                    </a:lnTo>
                    <a:lnTo>
                      <a:pt x="366190" y="701640"/>
                    </a:lnTo>
                    <a:lnTo>
                      <a:pt x="347410" y="665331"/>
                    </a:lnTo>
                    <a:lnTo>
                      <a:pt x="318773" y="636698"/>
                    </a:lnTo>
                    <a:lnTo>
                      <a:pt x="282461" y="617920"/>
                    </a:lnTo>
                    <a:lnTo>
                      <a:pt x="240652" y="611177"/>
                    </a:lnTo>
                    <a:close/>
                  </a:path>
                  <a:path w="1143000" h="1142365">
                    <a:moveTo>
                      <a:pt x="909182" y="472722"/>
                    </a:moveTo>
                    <a:lnTo>
                      <a:pt x="794804" y="472722"/>
                    </a:lnTo>
                    <a:lnTo>
                      <a:pt x="915669" y="566206"/>
                    </a:lnTo>
                    <a:lnTo>
                      <a:pt x="909182" y="472722"/>
                    </a:lnTo>
                    <a:close/>
                  </a:path>
                  <a:path w="1143000" h="1142365">
                    <a:moveTo>
                      <a:pt x="476479" y="59584"/>
                    </a:moveTo>
                    <a:lnTo>
                      <a:pt x="427951" y="61864"/>
                    </a:lnTo>
                    <a:lnTo>
                      <a:pt x="381217" y="75112"/>
                    </a:lnTo>
                    <a:lnTo>
                      <a:pt x="340042" y="97866"/>
                    </a:lnTo>
                    <a:lnTo>
                      <a:pt x="305468" y="128674"/>
                    </a:lnTo>
                    <a:lnTo>
                      <a:pt x="278541" y="166088"/>
                    </a:lnTo>
                    <a:lnTo>
                      <a:pt x="260304" y="208656"/>
                    </a:lnTo>
                    <a:lnTo>
                      <a:pt x="251801" y="254929"/>
                    </a:lnTo>
                    <a:lnTo>
                      <a:pt x="254076" y="303456"/>
                    </a:lnTo>
                    <a:lnTo>
                      <a:pt x="260302" y="330370"/>
                    </a:lnTo>
                    <a:lnTo>
                      <a:pt x="269949" y="356128"/>
                    </a:lnTo>
                    <a:lnTo>
                      <a:pt x="282870" y="380407"/>
                    </a:lnTo>
                    <a:lnTo>
                      <a:pt x="298919" y="402884"/>
                    </a:lnTo>
                    <a:lnTo>
                      <a:pt x="272186" y="534241"/>
                    </a:lnTo>
                    <a:lnTo>
                      <a:pt x="388048" y="466854"/>
                    </a:lnTo>
                    <a:lnTo>
                      <a:pt x="534264" y="466854"/>
                    </a:lnTo>
                    <a:lnTo>
                      <a:pt x="569324" y="450977"/>
                    </a:lnTo>
                    <a:lnTo>
                      <a:pt x="606307" y="423192"/>
                    </a:lnTo>
                    <a:lnTo>
                      <a:pt x="636703" y="387354"/>
                    </a:lnTo>
                    <a:lnTo>
                      <a:pt x="658888" y="344198"/>
                    </a:lnTo>
                    <a:lnTo>
                      <a:pt x="671371" y="290669"/>
                    </a:lnTo>
                    <a:lnTo>
                      <a:pt x="672267" y="263204"/>
                    </a:lnTo>
                    <a:lnTo>
                      <a:pt x="669556" y="235740"/>
                    </a:lnTo>
                    <a:lnTo>
                      <a:pt x="656303" y="189001"/>
                    </a:lnTo>
                    <a:lnTo>
                      <a:pt x="633547" y="147822"/>
                    </a:lnTo>
                    <a:lnTo>
                      <a:pt x="602736" y="113247"/>
                    </a:lnTo>
                    <a:lnTo>
                      <a:pt x="565321" y="86320"/>
                    </a:lnTo>
                    <a:lnTo>
                      <a:pt x="522752" y="68084"/>
                    </a:lnTo>
                    <a:lnTo>
                      <a:pt x="476479" y="59584"/>
                    </a:lnTo>
                    <a:close/>
                  </a:path>
                  <a:path w="1143000" h="1142365">
                    <a:moveTo>
                      <a:pt x="534264" y="466854"/>
                    </a:moveTo>
                    <a:lnTo>
                      <a:pt x="388048" y="466854"/>
                    </a:lnTo>
                    <a:lnTo>
                      <a:pt x="435117" y="478647"/>
                    </a:lnTo>
                    <a:lnTo>
                      <a:pt x="482104" y="479440"/>
                    </a:lnTo>
                    <a:lnTo>
                      <a:pt x="527381" y="469971"/>
                    </a:lnTo>
                    <a:lnTo>
                      <a:pt x="534264" y="466854"/>
                    </a:lnTo>
                    <a:close/>
                  </a:path>
                  <a:path w="1143000" h="1142365">
                    <a:moveTo>
                      <a:pt x="722101" y="0"/>
                    </a:moveTo>
                    <a:lnTo>
                      <a:pt x="678361" y="7605"/>
                    </a:lnTo>
                    <a:lnTo>
                      <a:pt x="636609" y="23223"/>
                    </a:lnTo>
                    <a:lnTo>
                      <a:pt x="598004" y="46649"/>
                    </a:lnTo>
                    <a:lnTo>
                      <a:pt x="635921" y="74773"/>
                    </a:lnTo>
                    <a:lnTo>
                      <a:pt x="667339" y="108227"/>
                    </a:lnTo>
                    <a:lnTo>
                      <a:pt x="692012" y="145994"/>
                    </a:lnTo>
                    <a:lnTo>
                      <a:pt x="709697" y="187058"/>
                    </a:lnTo>
                    <a:lnTo>
                      <a:pt x="720147" y="230404"/>
                    </a:lnTo>
                    <a:lnTo>
                      <a:pt x="723118" y="275016"/>
                    </a:lnTo>
                    <a:lnTo>
                      <a:pt x="718365" y="319878"/>
                    </a:lnTo>
                    <a:lnTo>
                      <a:pt x="705643" y="363974"/>
                    </a:lnTo>
                    <a:lnTo>
                      <a:pt x="684707" y="406288"/>
                    </a:lnTo>
                    <a:lnTo>
                      <a:pt x="659401" y="440819"/>
                    </a:lnTo>
                    <a:lnTo>
                      <a:pt x="643051" y="458002"/>
                    </a:lnTo>
                    <a:lnTo>
                      <a:pt x="679671" y="471155"/>
                    </a:lnTo>
                    <a:lnTo>
                      <a:pt x="717699" y="478045"/>
                    </a:lnTo>
                    <a:lnTo>
                      <a:pt x="756340" y="478593"/>
                    </a:lnTo>
                    <a:lnTo>
                      <a:pt x="794804" y="472722"/>
                    </a:lnTo>
                    <a:lnTo>
                      <a:pt x="909182" y="472722"/>
                    </a:lnTo>
                    <a:lnTo>
                      <a:pt x="905090" y="413768"/>
                    </a:lnTo>
                    <a:lnTo>
                      <a:pt x="926517" y="390918"/>
                    </a:lnTo>
                    <a:lnTo>
                      <a:pt x="944691" y="365570"/>
                    </a:lnTo>
                    <a:lnTo>
                      <a:pt x="959399" y="338068"/>
                    </a:lnTo>
                    <a:lnTo>
                      <a:pt x="970432" y="308752"/>
                    </a:lnTo>
                    <a:lnTo>
                      <a:pt x="979842" y="261120"/>
                    </a:lnTo>
                    <a:lnTo>
                      <a:pt x="979584" y="214008"/>
                    </a:lnTo>
                    <a:lnTo>
                      <a:pt x="970297" y="168620"/>
                    </a:lnTo>
                    <a:lnTo>
                      <a:pt x="952625" y="126158"/>
                    </a:lnTo>
                    <a:lnTo>
                      <a:pt x="927208" y="87825"/>
                    </a:lnTo>
                    <a:lnTo>
                      <a:pt x="894689" y="54824"/>
                    </a:lnTo>
                    <a:lnTo>
                      <a:pt x="855708" y="28358"/>
                    </a:lnTo>
                    <a:lnTo>
                      <a:pt x="810907" y="9629"/>
                    </a:lnTo>
                    <a:lnTo>
                      <a:pt x="766670" y="607"/>
                    </a:lnTo>
                    <a:lnTo>
                      <a:pt x="722101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0174415" y="5412253"/>
                <a:ext cx="1143000" cy="114236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142365">
                    <a:moveTo>
                      <a:pt x="1143000" y="1081522"/>
                    </a:moveTo>
                    <a:lnTo>
                      <a:pt x="1107345" y="1115018"/>
                    </a:lnTo>
                    <a:lnTo>
                      <a:pt x="1067792" y="1126840"/>
                    </a:lnTo>
                    <a:lnTo>
                      <a:pt x="1018210" y="1135329"/>
                    </a:lnTo>
                    <a:lnTo>
                      <a:pt x="961944" y="1140449"/>
                    </a:lnTo>
                    <a:lnTo>
                      <a:pt x="902335" y="1142164"/>
                    </a:lnTo>
                    <a:lnTo>
                      <a:pt x="842725" y="1140449"/>
                    </a:lnTo>
                    <a:lnTo>
                      <a:pt x="786459" y="1135329"/>
                    </a:lnTo>
                    <a:lnTo>
                      <a:pt x="736877" y="1126840"/>
                    </a:lnTo>
                    <a:lnTo>
                      <a:pt x="697324" y="1115018"/>
                    </a:lnTo>
                    <a:lnTo>
                      <a:pt x="661670" y="1081522"/>
                    </a:lnTo>
                    <a:lnTo>
                      <a:pt x="668025" y="1037247"/>
                    </a:lnTo>
                    <a:lnTo>
                      <a:pt x="686131" y="996602"/>
                    </a:lnTo>
                    <a:lnTo>
                      <a:pt x="714540" y="960748"/>
                    </a:lnTo>
                    <a:lnTo>
                      <a:pt x="751810" y="930843"/>
                    </a:lnTo>
                    <a:lnTo>
                      <a:pt x="796495" y="908046"/>
                    </a:lnTo>
                    <a:lnTo>
                      <a:pt x="847151" y="893518"/>
                    </a:lnTo>
                    <a:lnTo>
                      <a:pt x="902335" y="888418"/>
                    </a:lnTo>
                    <a:lnTo>
                      <a:pt x="957518" y="893518"/>
                    </a:lnTo>
                    <a:lnTo>
                      <a:pt x="1008174" y="908046"/>
                    </a:lnTo>
                    <a:lnTo>
                      <a:pt x="1052859" y="930843"/>
                    </a:lnTo>
                    <a:lnTo>
                      <a:pt x="1090129" y="960748"/>
                    </a:lnTo>
                    <a:lnTo>
                      <a:pt x="1118538" y="996602"/>
                    </a:lnTo>
                    <a:lnTo>
                      <a:pt x="1136644" y="1037247"/>
                    </a:lnTo>
                    <a:lnTo>
                      <a:pt x="1143000" y="1081522"/>
                    </a:lnTo>
                    <a:close/>
                  </a:path>
                  <a:path w="1143000" h="1142365">
                    <a:moveTo>
                      <a:pt x="1034605" y="756148"/>
                    </a:moveTo>
                    <a:lnTo>
                      <a:pt x="1027862" y="714340"/>
                    </a:lnTo>
                    <a:lnTo>
                      <a:pt x="1009084" y="678031"/>
                    </a:lnTo>
                    <a:lnTo>
                      <a:pt x="980451" y="649398"/>
                    </a:lnTo>
                    <a:lnTo>
                      <a:pt x="944142" y="630620"/>
                    </a:lnTo>
                    <a:lnTo>
                      <a:pt x="902335" y="623877"/>
                    </a:lnTo>
                    <a:lnTo>
                      <a:pt x="860527" y="630622"/>
                    </a:lnTo>
                    <a:lnTo>
                      <a:pt x="824218" y="649402"/>
                    </a:lnTo>
                    <a:lnTo>
                      <a:pt x="795585" y="678039"/>
                    </a:lnTo>
                    <a:lnTo>
                      <a:pt x="776807" y="714352"/>
                    </a:lnTo>
                    <a:lnTo>
                      <a:pt x="770064" y="756160"/>
                    </a:lnTo>
                    <a:lnTo>
                      <a:pt x="776807" y="797967"/>
                    </a:lnTo>
                    <a:lnTo>
                      <a:pt x="795585" y="834273"/>
                    </a:lnTo>
                    <a:lnTo>
                      <a:pt x="824218" y="862902"/>
                    </a:lnTo>
                    <a:lnTo>
                      <a:pt x="860527" y="881676"/>
                    </a:lnTo>
                    <a:lnTo>
                      <a:pt x="902335" y="888418"/>
                    </a:lnTo>
                    <a:lnTo>
                      <a:pt x="944142" y="881675"/>
                    </a:lnTo>
                    <a:lnTo>
                      <a:pt x="980451" y="862897"/>
                    </a:lnTo>
                    <a:lnTo>
                      <a:pt x="1009084" y="834265"/>
                    </a:lnTo>
                    <a:lnTo>
                      <a:pt x="1027862" y="797955"/>
                    </a:lnTo>
                    <a:lnTo>
                      <a:pt x="1034605" y="756148"/>
                    </a:lnTo>
                    <a:close/>
                  </a:path>
                  <a:path w="1143000" h="1142365">
                    <a:moveTo>
                      <a:pt x="0" y="1068822"/>
                    </a:moveTo>
                    <a:lnTo>
                      <a:pt x="35654" y="1102318"/>
                    </a:lnTo>
                    <a:lnTo>
                      <a:pt x="75207" y="1114140"/>
                    </a:lnTo>
                    <a:lnTo>
                      <a:pt x="124789" y="1122629"/>
                    </a:lnTo>
                    <a:lnTo>
                      <a:pt x="181055" y="1127749"/>
                    </a:lnTo>
                    <a:lnTo>
                      <a:pt x="240665" y="1129464"/>
                    </a:lnTo>
                    <a:lnTo>
                      <a:pt x="300274" y="1127749"/>
                    </a:lnTo>
                    <a:lnTo>
                      <a:pt x="356540" y="1122629"/>
                    </a:lnTo>
                    <a:lnTo>
                      <a:pt x="406122" y="1114140"/>
                    </a:lnTo>
                    <a:lnTo>
                      <a:pt x="445675" y="1102318"/>
                    </a:lnTo>
                    <a:lnTo>
                      <a:pt x="481330" y="1068822"/>
                    </a:lnTo>
                    <a:lnTo>
                      <a:pt x="474974" y="1024547"/>
                    </a:lnTo>
                    <a:lnTo>
                      <a:pt x="456868" y="983902"/>
                    </a:lnTo>
                    <a:lnTo>
                      <a:pt x="428459" y="948048"/>
                    </a:lnTo>
                    <a:lnTo>
                      <a:pt x="391189" y="918143"/>
                    </a:lnTo>
                    <a:lnTo>
                      <a:pt x="346504" y="895346"/>
                    </a:lnTo>
                    <a:lnTo>
                      <a:pt x="295848" y="880818"/>
                    </a:lnTo>
                    <a:lnTo>
                      <a:pt x="240665" y="875718"/>
                    </a:lnTo>
                    <a:lnTo>
                      <a:pt x="185481" y="880818"/>
                    </a:lnTo>
                    <a:lnTo>
                      <a:pt x="134825" y="895346"/>
                    </a:lnTo>
                    <a:lnTo>
                      <a:pt x="90140" y="918143"/>
                    </a:lnTo>
                    <a:lnTo>
                      <a:pt x="52870" y="948048"/>
                    </a:lnTo>
                    <a:lnTo>
                      <a:pt x="24461" y="983902"/>
                    </a:lnTo>
                    <a:lnTo>
                      <a:pt x="6355" y="1024547"/>
                    </a:lnTo>
                    <a:lnTo>
                      <a:pt x="0" y="1068822"/>
                    </a:lnTo>
                    <a:close/>
                  </a:path>
                  <a:path w="1143000" h="1142365">
                    <a:moveTo>
                      <a:pt x="372935" y="743448"/>
                    </a:moveTo>
                    <a:lnTo>
                      <a:pt x="366190" y="701640"/>
                    </a:lnTo>
                    <a:lnTo>
                      <a:pt x="347410" y="665331"/>
                    </a:lnTo>
                    <a:lnTo>
                      <a:pt x="318773" y="636698"/>
                    </a:lnTo>
                    <a:lnTo>
                      <a:pt x="282461" y="617920"/>
                    </a:lnTo>
                    <a:lnTo>
                      <a:pt x="240652" y="611177"/>
                    </a:lnTo>
                    <a:lnTo>
                      <a:pt x="198846" y="617922"/>
                    </a:lnTo>
                    <a:lnTo>
                      <a:pt x="162539" y="636702"/>
                    </a:lnTo>
                    <a:lnTo>
                      <a:pt x="133910" y="665339"/>
                    </a:lnTo>
                    <a:lnTo>
                      <a:pt x="115136" y="701652"/>
                    </a:lnTo>
                    <a:lnTo>
                      <a:pt x="108394" y="743460"/>
                    </a:lnTo>
                    <a:lnTo>
                      <a:pt x="115137" y="785262"/>
                    </a:lnTo>
                    <a:lnTo>
                      <a:pt x="133915" y="821567"/>
                    </a:lnTo>
                    <a:lnTo>
                      <a:pt x="162548" y="850198"/>
                    </a:lnTo>
                    <a:lnTo>
                      <a:pt x="198857" y="868975"/>
                    </a:lnTo>
                    <a:lnTo>
                      <a:pt x="240665" y="875718"/>
                    </a:lnTo>
                    <a:lnTo>
                      <a:pt x="282472" y="868975"/>
                    </a:lnTo>
                    <a:lnTo>
                      <a:pt x="318781" y="850197"/>
                    </a:lnTo>
                    <a:lnTo>
                      <a:pt x="347414" y="821565"/>
                    </a:lnTo>
                    <a:lnTo>
                      <a:pt x="366192" y="785255"/>
                    </a:lnTo>
                    <a:lnTo>
                      <a:pt x="372935" y="743448"/>
                    </a:lnTo>
                    <a:close/>
                  </a:path>
                  <a:path w="1143000" h="1142365">
                    <a:moveTo>
                      <a:pt x="970432" y="308752"/>
                    </a:moveTo>
                    <a:lnTo>
                      <a:pt x="979842" y="261120"/>
                    </a:lnTo>
                    <a:lnTo>
                      <a:pt x="979584" y="214008"/>
                    </a:lnTo>
                    <a:lnTo>
                      <a:pt x="970297" y="168620"/>
                    </a:lnTo>
                    <a:lnTo>
                      <a:pt x="952625" y="126158"/>
                    </a:lnTo>
                    <a:lnTo>
                      <a:pt x="927208" y="87825"/>
                    </a:lnTo>
                    <a:lnTo>
                      <a:pt x="894689" y="54824"/>
                    </a:lnTo>
                    <a:lnTo>
                      <a:pt x="855708" y="28358"/>
                    </a:lnTo>
                    <a:lnTo>
                      <a:pt x="810907" y="9629"/>
                    </a:lnTo>
                    <a:lnTo>
                      <a:pt x="766665" y="607"/>
                    </a:lnTo>
                    <a:lnTo>
                      <a:pt x="722096" y="0"/>
                    </a:lnTo>
                    <a:lnTo>
                      <a:pt x="678358" y="7605"/>
                    </a:lnTo>
                    <a:lnTo>
                      <a:pt x="636608" y="23223"/>
                    </a:lnTo>
                    <a:lnTo>
                      <a:pt x="598004" y="46649"/>
                    </a:lnTo>
                    <a:lnTo>
                      <a:pt x="635921" y="74773"/>
                    </a:lnTo>
                    <a:lnTo>
                      <a:pt x="667339" y="108227"/>
                    </a:lnTo>
                    <a:lnTo>
                      <a:pt x="692012" y="145994"/>
                    </a:lnTo>
                    <a:lnTo>
                      <a:pt x="709697" y="187058"/>
                    </a:lnTo>
                    <a:lnTo>
                      <a:pt x="720147" y="230404"/>
                    </a:lnTo>
                    <a:lnTo>
                      <a:pt x="723118" y="275016"/>
                    </a:lnTo>
                    <a:lnTo>
                      <a:pt x="718365" y="319878"/>
                    </a:lnTo>
                    <a:lnTo>
                      <a:pt x="705643" y="363974"/>
                    </a:lnTo>
                    <a:lnTo>
                      <a:pt x="684707" y="406288"/>
                    </a:lnTo>
                    <a:lnTo>
                      <a:pt x="659401" y="440819"/>
                    </a:lnTo>
                    <a:lnTo>
                      <a:pt x="643051" y="458002"/>
                    </a:lnTo>
                    <a:lnTo>
                      <a:pt x="679671" y="471155"/>
                    </a:lnTo>
                    <a:lnTo>
                      <a:pt x="717699" y="478045"/>
                    </a:lnTo>
                    <a:lnTo>
                      <a:pt x="756340" y="478593"/>
                    </a:lnTo>
                    <a:lnTo>
                      <a:pt x="794804" y="472722"/>
                    </a:lnTo>
                    <a:lnTo>
                      <a:pt x="915669" y="566206"/>
                    </a:lnTo>
                    <a:lnTo>
                      <a:pt x="905090" y="413768"/>
                    </a:lnTo>
                    <a:lnTo>
                      <a:pt x="926512" y="390918"/>
                    </a:lnTo>
                    <a:lnTo>
                      <a:pt x="944686" y="365570"/>
                    </a:lnTo>
                    <a:lnTo>
                      <a:pt x="959397" y="338068"/>
                    </a:lnTo>
                    <a:lnTo>
                      <a:pt x="970432" y="308752"/>
                    </a:lnTo>
                    <a:close/>
                  </a:path>
                  <a:path w="1143000" h="1142365">
                    <a:moveTo>
                      <a:pt x="669556" y="235740"/>
                    </a:moveTo>
                    <a:lnTo>
                      <a:pt x="656303" y="189001"/>
                    </a:lnTo>
                    <a:lnTo>
                      <a:pt x="633547" y="147822"/>
                    </a:lnTo>
                    <a:lnTo>
                      <a:pt x="602736" y="113247"/>
                    </a:lnTo>
                    <a:lnTo>
                      <a:pt x="565321" y="86320"/>
                    </a:lnTo>
                    <a:lnTo>
                      <a:pt x="522752" y="68084"/>
                    </a:lnTo>
                    <a:lnTo>
                      <a:pt x="476479" y="59584"/>
                    </a:lnTo>
                    <a:lnTo>
                      <a:pt x="427951" y="61864"/>
                    </a:lnTo>
                    <a:lnTo>
                      <a:pt x="381213" y="75112"/>
                    </a:lnTo>
                    <a:lnTo>
                      <a:pt x="340036" y="97866"/>
                    </a:lnTo>
                    <a:lnTo>
                      <a:pt x="305463" y="128674"/>
                    </a:lnTo>
                    <a:lnTo>
                      <a:pt x="278537" y="166088"/>
                    </a:lnTo>
                    <a:lnTo>
                      <a:pt x="260302" y="208656"/>
                    </a:lnTo>
                    <a:lnTo>
                      <a:pt x="251800" y="254929"/>
                    </a:lnTo>
                    <a:lnTo>
                      <a:pt x="254076" y="303456"/>
                    </a:lnTo>
                    <a:lnTo>
                      <a:pt x="260302" y="330370"/>
                    </a:lnTo>
                    <a:lnTo>
                      <a:pt x="269949" y="356128"/>
                    </a:lnTo>
                    <a:lnTo>
                      <a:pt x="282870" y="380407"/>
                    </a:lnTo>
                    <a:lnTo>
                      <a:pt x="298919" y="402884"/>
                    </a:lnTo>
                    <a:lnTo>
                      <a:pt x="272186" y="534241"/>
                    </a:lnTo>
                    <a:lnTo>
                      <a:pt x="388048" y="466854"/>
                    </a:lnTo>
                    <a:lnTo>
                      <a:pt x="435117" y="478647"/>
                    </a:lnTo>
                    <a:lnTo>
                      <a:pt x="482104" y="479440"/>
                    </a:lnTo>
                    <a:lnTo>
                      <a:pt x="527381" y="469971"/>
                    </a:lnTo>
                    <a:lnTo>
                      <a:pt x="569324" y="450977"/>
                    </a:lnTo>
                    <a:lnTo>
                      <a:pt x="606307" y="423192"/>
                    </a:lnTo>
                    <a:lnTo>
                      <a:pt x="636703" y="387354"/>
                    </a:lnTo>
                    <a:lnTo>
                      <a:pt x="658888" y="344198"/>
                    </a:lnTo>
                    <a:lnTo>
                      <a:pt x="671371" y="290669"/>
                    </a:lnTo>
                    <a:lnTo>
                      <a:pt x="672267" y="263204"/>
                    </a:lnTo>
                    <a:lnTo>
                      <a:pt x="669556" y="235740"/>
                    </a:lnTo>
                    <a:close/>
                  </a:path>
                </a:pathLst>
              </a:custGeom>
              <a:ln w="42672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3" name="object 2">
            <a:extLst>
              <a:ext uri="{FF2B5EF4-FFF2-40B4-BE49-F238E27FC236}">
                <a16:creationId xmlns:a16="http://schemas.microsoft.com/office/drawing/2014/main" id="{E0781739-E7A7-DC41-89B0-30AC5A22904B}"/>
              </a:ext>
            </a:extLst>
          </p:cNvPr>
          <p:cNvGrpSpPr/>
          <p:nvPr/>
        </p:nvGrpSpPr>
        <p:grpSpPr>
          <a:xfrm>
            <a:off x="3500335" y="308660"/>
            <a:ext cx="5231765" cy="968375"/>
            <a:chOff x="3500335" y="308660"/>
            <a:chExt cx="5231765" cy="968375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311F0A75-5966-4D4B-B580-8888BDE728C6}"/>
                </a:ext>
              </a:extLst>
            </p:cNvPr>
            <p:cNvSpPr/>
            <p:nvPr/>
          </p:nvSpPr>
          <p:spPr>
            <a:xfrm>
              <a:off x="3573373" y="357352"/>
              <a:ext cx="5158740" cy="920115"/>
            </a:xfrm>
            <a:custGeom>
              <a:avLst/>
              <a:gdLst/>
              <a:ahLst/>
              <a:cxnLst/>
              <a:rect l="l" t="t" r="r" b="b"/>
              <a:pathLst>
                <a:path w="5158740" h="920115">
                  <a:moveTo>
                    <a:pt x="5158143" y="0"/>
                  </a:moveTo>
                  <a:lnTo>
                    <a:pt x="0" y="0"/>
                  </a:lnTo>
                  <a:lnTo>
                    <a:pt x="0" y="835317"/>
                  </a:lnTo>
                  <a:lnTo>
                    <a:pt x="0" y="919695"/>
                  </a:lnTo>
                  <a:lnTo>
                    <a:pt x="5158143" y="919695"/>
                  </a:lnTo>
                  <a:lnTo>
                    <a:pt x="5158143" y="835317"/>
                  </a:lnTo>
                  <a:lnTo>
                    <a:pt x="515814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A3171508-53BF-9947-A4F2-6F2A1FFFB7EC}"/>
                </a:ext>
              </a:extLst>
            </p:cNvPr>
            <p:cNvSpPr/>
            <p:nvPr/>
          </p:nvSpPr>
          <p:spPr>
            <a:xfrm>
              <a:off x="3500335" y="308660"/>
              <a:ext cx="5139055" cy="884555"/>
            </a:xfrm>
            <a:custGeom>
              <a:avLst/>
              <a:gdLst/>
              <a:ahLst/>
              <a:cxnLst/>
              <a:rect l="l" t="t" r="r" b="b"/>
              <a:pathLst>
                <a:path w="5139055" h="884555">
                  <a:moveTo>
                    <a:pt x="5138610" y="0"/>
                  </a:moveTo>
                  <a:lnTo>
                    <a:pt x="0" y="0"/>
                  </a:lnTo>
                  <a:lnTo>
                    <a:pt x="0" y="884008"/>
                  </a:lnTo>
                  <a:lnTo>
                    <a:pt x="5138610" y="884008"/>
                  </a:lnTo>
                  <a:lnTo>
                    <a:pt x="513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B70FB914-2929-FE4E-A19C-C64248496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0335" y="308660"/>
            <a:ext cx="5139055" cy="864000"/>
          </a:xfrm>
          <a:prstGeom prst="rect">
            <a:avLst/>
          </a:prstGeom>
          <a:ln w="76200">
            <a:solidFill>
              <a:srgbClr val="171747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500"/>
              </a:spcBef>
            </a:pP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3150" spc="-8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3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rather…?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075855" y="1516849"/>
            <a:ext cx="4514215" cy="3127375"/>
            <a:chOff x="1075855" y="1516849"/>
            <a:chExt cx="4514215" cy="3127375"/>
          </a:xfrm>
        </p:grpSpPr>
        <p:sp>
          <p:nvSpPr>
            <p:cNvPr id="7" name="object 7"/>
            <p:cNvSpPr/>
            <p:nvPr/>
          </p:nvSpPr>
          <p:spPr>
            <a:xfrm>
              <a:off x="12641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305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21071" y="2180456"/>
            <a:ext cx="3343910" cy="16770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465"/>
              </a:spcBef>
            </a:pP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Make a decision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about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what to do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next</a:t>
            </a:r>
            <a:r>
              <a:rPr sz="29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whilst</a:t>
            </a:r>
            <a:r>
              <a:rPr sz="29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9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are </a:t>
            </a:r>
            <a:r>
              <a:rPr sz="2900" b="1" spc="-79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angry</a:t>
            </a:r>
            <a:r>
              <a:rPr sz="29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sz="29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upset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6068" y="1516849"/>
            <a:ext cx="4514215" cy="3127375"/>
            <a:chOff x="6286068" y="1516849"/>
            <a:chExt cx="4514215" cy="3127375"/>
          </a:xfrm>
        </p:grpSpPr>
        <p:sp>
          <p:nvSpPr>
            <p:cNvPr id="14" name="object 14"/>
            <p:cNvSpPr/>
            <p:nvPr/>
          </p:nvSpPr>
          <p:spPr>
            <a:xfrm>
              <a:off x="6474396" y="1665680"/>
              <a:ext cx="4325620" cy="2978785"/>
            </a:xfrm>
            <a:custGeom>
              <a:avLst/>
              <a:gdLst/>
              <a:ahLst/>
              <a:cxnLst/>
              <a:rect l="l" t="t" r="r" b="b"/>
              <a:pathLst>
                <a:path w="4325620" h="2978785">
                  <a:moveTo>
                    <a:pt x="4325594" y="0"/>
                  </a:moveTo>
                  <a:lnTo>
                    <a:pt x="0" y="0"/>
                  </a:lnTo>
                  <a:lnTo>
                    <a:pt x="0" y="2866479"/>
                  </a:lnTo>
                  <a:lnTo>
                    <a:pt x="0" y="2978327"/>
                  </a:lnTo>
                  <a:lnTo>
                    <a:pt x="4325594" y="2978327"/>
                  </a:lnTo>
                  <a:lnTo>
                    <a:pt x="4325594" y="2866479"/>
                  </a:lnTo>
                  <a:lnTo>
                    <a:pt x="4325594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4344631" y="0"/>
                  </a:moveTo>
                  <a:lnTo>
                    <a:pt x="0" y="0"/>
                  </a:lnTo>
                  <a:lnTo>
                    <a:pt x="0" y="2970860"/>
                  </a:lnTo>
                  <a:lnTo>
                    <a:pt x="4344631" y="2970860"/>
                  </a:lnTo>
                  <a:lnTo>
                    <a:pt x="4344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0518" y="1561299"/>
              <a:ext cx="4344670" cy="2971165"/>
            </a:xfrm>
            <a:custGeom>
              <a:avLst/>
              <a:gdLst/>
              <a:ahLst/>
              <a:cxnLst/>
              <a:rect l="l" t="t" r="r" b="b"/>
              <a:pathLst>
                <a:path w="4344670" h="2971165">
                  <a:moveTo>
                    <a:pt x="0" y="2970860"/>
                  </a:moveTo>
                  <a:lnTo>
                    <a:pt x="4344631" y="2970860"/>
                  </a:lnTo>
                  <a:lnTo>
                    <a:pt x="4344631" y="0"/>
                  </a:lnTo>
                  <a:lnTo>
                    <a:pt x="0" y="0"/>
                  </a:lnTo>
                  <a:lnTo>
                    <a:pt x="0" y="297086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21172" y="2180457"/>
            <a:ext cx="2762885" cy="16770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algn="ctr">
              <a:lnSpc>
                <a:spcPts val="3170"/>
              </a:lnSpc>
              <a:spcBef>
                <a:spcPts val="465"/>
              </a:spcBef>
            </a:pPr>
            <a:r>
              <a:rPr sz="2900" b="1" spc="-60" dirty="0">
                <a:solidFill>
                  <a:srgbClr val="171747"/>
                </a:solidFill>
                <a:latin typeface="Arial"/>
                <a:cs typeface="Arial"/>
              </a:rPr>
              <a:t>Take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some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time </a:t>
            </a:r>
            <a:r>
              <a:rPr sz="2900" b="1" spc="-7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to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calm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down </a:t>
            </a:r>
            <a:r>
              <a:rPr sz="29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and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then </a:t>
            </a:r>
            <a:r>
              <a:rPr sz="2900" b="1" spc="-5" dirty="0">
                <a:solidFill>
                  <a:srgbClr val="171747"/>
                </a:solidFill>
                <a:latin typeface="Arial"/>
                <a:cs typeface="Arial"/>
              </a:rPr>
              <a:t>make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 a</a:t>
            </a:r>
            <a:r>
              <a:rPr sz="29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171747"/>
                </a:solidFill>
                <a:latin typeface="Arial"/>
                <a:cs typeface="Arial"/>
              </a:rPr>
              <a:t>decision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516313-AAAC-854F-A564-4F39096B16F4}"/>
              </a:ext>
            </a:extLst>
          </p:cNvPr>
          <p:cNvGrpSpPr/>
          <p:nvPr/>
        </p:nvGrpSpPr>
        <p:grpSpPr>
          <a:xfrm>
            <a:off x="1120305" y="4928273"/>
            <a:ext cx="10262567" cy="1659978"/>
            <a:chOff x="1120305" y="4928273"/>
            <a:chExt cx="10262567" cy="1659978"/>
          </a:xfrm>
        </p:grpSpPr>
        <p:sp>
          <p:nvSpPr>
            <p:cNvPr id="11" name="object 11"/>
            <p:cNvSpPr/>
            <p:nvPr/>
          </p:nvSpPr>
          <p:spPr>
            <a:xfrm>
              <a:off x="1120305" y="4928273"/>
              <a:ext cx="9639935" cy="1432560"/>
            </a:xfrm>
            <a:custGeom>
              <a:avLst/>
              <a:gdLst/>
              <a:ahLst/>
              <a:cxnLst/>
              <a:rect l="l" t="t" r="r" b="b"/>
              <a:pathLst>
                <a:path w="9639935" h="1432560">
                  <a:moveTo>
                    <a:pt x="0" y="1432217"/>
                  </a:moveTo>
                  <a:lnTo>
                    <a:pt x="9639388" y="1432217"/>
                  </a:lnTo>
                  <a:lnTo>
                    <a:pt x="9639388" y="0"/>
                  </a:lnTo>
                  <a:lnTo>
                    <a:pt x="0" y="0"/>
                  </a:lnTo>
                  <a:lnTo>
                    <a:pt x="0" y="143221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591793" y="5292520"/>
              <a:ext cx="8757920" cy="650240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marL="12700" marR="5080" indent="355600">
                <a:lnSpc>
                  <a:spcPts val="2400"/>
                </a:lnSpc>
                <a:spcBef>
                  <a:spcPts val="280"/>
                </a:spcBef>
              </a:pPr>
              <a:r>
                <a:rPr sz="2100" spc="-20" dirty="0">
                  <a:solidFill>
                    <a:srgbClr val="171747"/>
                  </a:solidFill>
                  <a:latin typeface="Arial"/>
                  <a:cs typeface="Arial"/>
                </a:rPr>
                <a:t>We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don’t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always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make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good decisions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when we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are upset.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25" dirty="0">
                  <a:solidFill>
                    <a:srgbClr val="171747"/>
                  </a:solidFill>
                  <a:latin typeface="Arial"/>
                  <a:cs typeface="Arial"/>
                </a:rPr>
                <a:t>Wait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 respond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when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feel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20" dirty="0">
                  <a:solidFill>
                    <a:srgbClr val="171747"/>
                  </a:solidFill>
                  <a:latin typeface="Arial"/>
                  <a:cs typeface="Arial"/>
                </a:rPr>
                <a:t>calmer,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 so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 don’t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say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do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spc="-5" dirty="0">
                  <a:solidFill>
                    <a:srgbClr val="171747"/>
                  </a:solidFill>
                  <a:latin typeface="Arial"/>
                  <a:cs typeface="Arial"/>
                </a:rPr>
                <a:t>anything</a:t>
              </a:r>
              <a:r>
                <a:rPr sz="2100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100" dirty="0">
                  <a:solidFill>
                    <a:srgbClr val="171747"/>
                  </a:solidFill>
                  <a:latin typeface="Arial"/>
                  <a:cs typeface="Arial"/>
                </a:rPr>
                <a:t>you regret!</a:t>
              </a:r>
              <a:endParaRPr sz="210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10361157" y="5587491"/>
              <a:ext cx="1021715" cy="1000760"/>
              <a:chOff x="10361157" y="5587491"/>
              <a:chExt cx="1021715" cy="100076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0430343" y="5635500"/>
                <a:ext cx="9525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952500">
                    <a:moveTo>
                      <a:pt x="476250" y="0"/>
                    </a:moveTo>
                    <a:lnTo>
                      <a:pt x="427300" y="2441"/>
                    </a:lnTo>
                    <a:lnTo>
                      <a:pt x="379822" y="9611"/>
                    </a:lnTo>
                    <a:lnTo>
                      <a:pt x="334050" y="21278"/>
                    </a:lnTo>
                    <a:lnTo>
                      <a:pt x="290216" y="37207"/>
                    </a:lnTo>
                    <a:lnTo>
                      <a:pt x="248552" y="57167"/>
                    </a:lnTo>
                    <a:lnTo>
                      <a:pt x="209291" y="80926"/>
                    </a:lnTo>
                    <a:lnTo>
                      <a:pt x="172665" y="108250"/>
                    </a:lnTo>
                    <a:lnTo>
                      <a:pt x="138907" y="138907"/>
                    </a:lnTo>
                    <a:lnTo>
                      <a:pt x="108250" y="172665"/>
                    </a:lnTo>
                    <a:lnTo>
                      <a:pt x="80926" y="209291"/>
                    </a:lnTo>
                    <a:lnTo>
                      <a:pt x="57167" y="248552"/>
                    </a:lnTo>
                    <a:lnTo>
                      <a:pt x="37207" y="290216"/>
                    </a:lnTo>
                    <a:lnTo>
                      <a:pt x="21278" y="334050"/>
                    </a:lnTo>
                    <a:lnTo>
                      <a:pt x="9611" y="379822"/>
                    </a:lnTo>
                    <a:lnTo>
                      <a:pt x="2441" y="427300"/>
                    </a:lnTo>
                    <a:lnTo>
                      <a:pt x="0" y="476249"/>
                    </a:lnTo>
                    <a:lnTo>
                      <a:pt x="2441" y="525199"/>
                    </a:lnTo>
                    <a:lnTo>
                      <a:pt x="9611" y="572677"/>
                    </a:lnTo>
                    <a:lnTo>
                      <a:pt x="21278" y="618449"/>
                    </a:lnTo>
                    <a:lnTo>
                      <a:pt x="37207" y="662283"/>
                    </a:lnTo>
                    <a:lnTo>
                      <a:pt x="57167" y="703947"/>
                    </a:lnTo>
                    <a:lnTo>
                      <a:pt x="80926" y="743208"/>
                    </a:lnTo>
                    <a:lnTo>
                      <a:pt x="108250" y="779834"/>
                    </a:lnTo>
                    <a:lnTo>
                      <a:pt x="138907" y="813592"/>
                    </a:lnTo>
                    <a:lnTo>
                      <a:pt x="172665" y="844249"/>
                    </a:lnTo>
                    <a:lnTo>
                      <a:pt x="209291" y="871573"/>
                    </a:lnTo>
                    <a:lnTo>
                      <a:pt x="248552" y="895332"/>
                    </a:lnTo>
                    <a:lnTo>
                      <a:pt x="290216" y="915292"/>
                    </a:lnTo>
                    <a:lnTo>
                      <a:pt x="334050" y="931221"/>
                    </a:lnTo>
                    <a:lnTo>
                      <a:pt x="379822" y="942888"/>
                    </a:lnTo>
                    <a:lnTo>
                      <a:pt x="427300" y="950058"/>
                    </a:lnTo>
                    <a:lnTo>
                      <a:pt x="476250" y="952499"/>
                    </a:lnTo>
                    <a:lnTo>
                      <a:pt x="525199" y="950058"/>
                    </a:lnTo>
                    <a:lnTo>
                      <a:pt x="572677" y="942888"/>
                    </a:lnTo>
                    <a:lnTo>
                      <a:pt x="618449" y="931221"/>
                    </a:lnTo>
                    <a:lnTo>
                      <a:pt x="662283" y="915292"/>
                    </a:lnTo>
                    <a:lnTo>
                      <a:pt x="703947" y="895332"/>
                    </a:lnTo>
                    <a:lnTo>
                      <a:pt x="743208" y="871573"/>
                    </a:lnTo>
                    <a:lnTo>
                      <a:pt x="779834" y="844249"/>
                    </a:lnTo>
                    <a:lnTo>
                      <a:pt x="813592" y="813592"/>
                    </a:lnTo>
                    <a:lnTo>
                      <a:pt x="844249" y="779834"/>
                    </a:lnTo>
                    <a:lnTo>
                      <a:pt x="871573" y="743208"/>
                    </a:lnTo>
                    <a:lnTo>
                      <a:pt x="895332" y="703947"/>
                    </a:lnTo>
                    <a:lnTo>
                      <a:pt x="915292" y="662283"/>
                    </a:lnTo>
                    <a:lnTo>
                      <a:pt x="931221" y="618449"/>
                    </a:lnTo>
                    <a:lnTo>
                      <a:pt x="942888" y="572677"/>
                    </a:lnTo>
                    <a:lnTo>
                      <a:pt x="950058" y="525199"/>
                    </a:lnTo>
                    <a:lnTo>
                      <a:pt x="952500" y="476249"/>
                    </a:lnTo>
                    <a:lnTo>
                      <a:pt x="950058" y="427300"/>
                    </a:lnTo>
                    <a:lnTo>
                      <a:pt x="942888" y="379822"/>
                    </a:lnTo>
                    <a:lnTo>
                      <a:pt x="931221" y="334050"/>
                    </a:lnTo>
                    <a:lnTo>
                      <a:pt x="915292" y="290216"/>
                    </a:lnTo>
                    <a:lnTo>
                      <a:pt x="895332" y="248552"/>
                    </a:lnTo>
                    <a:lnTo>
                      <a:pt x="871573" y="209291"/>
                    </a:lnTo>
                    <a:lnTo>
                      <a:pt x="844249" y="172665"/>
                    </a:lnTo>
                    <a:lnTo>
                      <a:pt x="813592" y="138907"/>
                    </a:lnTo>
                    <a:lnTo>
                      <a:pt x="779834" y="108250"/>
                    </a:lnTo>
                    <a:lnTo>
                      <a:pt x="743208" y="80926"/>
                    </a:lnTo>
                    <a:lnTo>
                      <a:pt x="703947" y="57167"/>
                    </a:lnTo>
                    <a:lnTo>
                      <a:pt x="662283" y="37207"/>
                    </a:lnTo>
                    <a:lnTo>
                      <a:pt x="618449" y="21278"/>
                    </a:lnTo>
                    <a:lnTo>
                      <a:pt x="572677" y="9611"/>
                    </a:lnTo>
                    <a:lnTo>
                      <a:pt x="525199" y="2441"/>
                    </a:lnTo>
                    <a:lnTo>
                      <a:pt x="476250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0382493" y="5608827"/>
                <a:ext cx="9525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952500">
                    <a:moveTo>
                      <a:pt x="476250" y="0"/>
                    </a:moveTo>
                    <a:lnTo>
                      <a:pt x="427300" y="2441"/>
                    </a:lnTo>
                    <a:lnTo>
                      <a:pt x="379822" y="9611"/>
                    </a:lnTo>
                    <a:lnTo>
                      <a:pt x="334050" y="21278"/>
                    </a:lnTo>
                    <a:lnTo>
                      <a:pt x="290216" y="37207"/>
                    </a:lnTo>
                    <a:lnTo>
                      <a:pt x="248552" y="57167"/>
                    </a:lnTo>
                    <a:lnTo>
                      <a:pt x="209291" y="80926"/>
                    </a:lnTo>
                    <a:lnTo>
                      <a:pt x="172665" y="108250"/>
                    </a:lnTo>
                    <a:lnTo>
                      <a:pt x="138907" y="138907"/>
                    </a:lnTo>
                    <a:lnTo>
                      <a:pt x="108250" y="172665"/>
                    </a:lnTo>
                    <a:lnTo>
                      <a:pt x="80926" y="209291"/>
                    </a:lnTo>
                    <a:lnTo>
                      <a:pt x="57167" y="248552"/>
                    </a:lnTo>
                    <a:lnTo>
                      <a:pt x="37207" y="290216"/>
                    </a:lnTo>
                    <a:lnTo>
                      <a:pt x="21278" y="334050"/>
                    </a:lnTo>
                    <a:lnTo>
                      <a:pt x="9611" y="379822"/>
                    </a:lnTo>
                    <a:lnTo>
                      <a:pt x="2441" y="427300"/>
                    </a:lnTo>
                    <a:lnTo>
                      <a:pt x="0" y="476250"/>
                    </a:lnTo>
                    <a:lnTo>
                      <a:pt x="2441" y="525199"/>
                    </a:lnTo>
                    <a:lnTo>
                      <a:pt x="9611" y="572677"/>
                    </a:lnTo>
                    <a:lnTo>
                      <a:pt x="21278" y="618449"/>
                    </a:lnTo>
                    <a:lnTo>
                      <a:pt x="37207" y="662283"/>
                    </a:lnTo>
                    <a:lnTo>
                      <a:pt x="57167" y="703947"/>
                    </a:lnTo>
                    <a:lnTo>
                      <a:pt x="80926" y="743208"/>
                    </a:lnTo>
                    <a:lnTo>
                      <a:pt x="108250" y="779834"/>
                    </a:lnTo>
                    <a:lnTo>
                      <a:pt x="138907" y="813592"/>
                    </a:lnTo>
                    <a:lnTo>
                      <a:pt x="172665" y="844249"/>
                    </a:lnTo>
                    <a:lnTo>
                      <a:pt x="209291" y="871573"/>
                    </a:lnTo>
                    <a:lnTo>
                      <a:pt x="248552" y="895332"/>
                    </a:lnTo>
                    <a:lnTo>
                      <a:pt x="290216" y="915292"/>
                    </a:lnTo>
                    <a:lnTo>
                      <a:pt x="334050" y="931221"/>
                    </a:lnTo>
                    <a:lnTo>
                      <a:pt x="379822" y="942888"/>
                    </a:lnTo>
                    <a:lnTo>
                      <a:pt x="427300" y="950058"/>
                    </a:lnTo>
                    <a:lnTo>
                      <a:pt x="476250" y="952500"/>
                    </a:lnTo>
                    <a:lnTo>
                      <a:pt x="525199" y="950058"/>
                    </a:lnTo>
                    <a:lnTo>
                      <a:pt x="572677" y="942888"/>
                    </a:lnTo>
                    <a:lnTo>
                      <a:pt x="618449" y="931221"/>
                    </a:lnTo>
                    <a:lnTo>
                      <a:pt x="662283" y="915292"/>
                    </a:lnTo>
                    <a:lnTo>
                      <a:pt x="703947" y="895332"/>
                    </a:lnTo>
                    <a:lnTo>
                      <a:pt x="743208" y="871573"/>
                    </a:lnTo>
                    <a:lnTo>
                      <a:pt x="779834" y="844249"/>
                    </a:lnTo>
                    <a:lnTo>
                      <a:pt x="813592" y="813592"/>
                    </a:lnTo>
                    <a:lnTo>
                      <a:pt x="844249" y="779834"/>
                    </a:lnTo>
                    <a:lnTo>
                      <a:pt x="871573" y="743208"/>
                    </a:lnTo>
                    <a:lnTo>
                      <a:pt x="895332" y="703947"/>
                    </a:lnTo>
                    <a:lnTo>
                      <a:pt x="915292" y="662283"/>
                    </a:lnTo>
                    <a:lnTo>
                      <a:pt x="931221" y="618449"/>
                    </a:lnTo>
                    <a:lnTo>
                      <a:pt x="942888" y="572677"/>
                    </a:lnTo>
                    <a:lnTo>
                      <a:pt x="950058" y="525199"/>
                    </a:lnTo>
                    <a:lnTo>
                      <a:pt x="952500" y="476250"/>
                    </a:lnTo>
                    <a:lnTo>
                      <a:pt x="950058" y="427300"/>
                    </a:lnTo>
                    <a:lnTo>
                      <a:pt x="942888" y="379822"/>
                    </a:lnTo>
                    <a:lnTo>
                      <a:pt x="931221" y="334050"/>
                    </a:lnTo>
                    <a:lnTo>
                      <a:pt x="915292" y="290216"/>
                    </a:lnTo>
                    <a:lnTo>
                      <a:pt x="895332" y="248552"/>
                    </a:lnTo>
                    <a:lnTo>
                      <a:pt x="871573" y="209291"/>
                    </a:lnTo>
                    <a:lnTo>
                      <a:pt x="844249" y="172665"/>
                    </a:lnTo>
                    <a:lnTo>
                      <a:pt x="813592" y="138907"/>
                    </a:lnTo>
                    <a:lnTo>
                      <a:pt x="779834" y="108250"/>
                    </a:lnTo>
                    <a:lnTo>
                      <a:pt x="743208" y="80926"/>
                    </a:lnTo>
                    <a:lnTo>
                      <a:pt x="703947" y="57167"/>
                    </a:lnTo>
                    <a:lnTo>
                      <a:pt x="662283" y="37207"/>
                    </a:lnTo>
                    <a:lnTo>
                      <a:pt x="618449" y="21278"/>
                    </a:lnTo>
                    <a:lnTo>
                      <a:pt x="572677" y="9611"/>
                    </a:lnTo>
                    <a:lnTo>
                      <a:pt x="525199" y="2441"/>
                    </a:lnTo>
                    <a:lnTo>
                      <a:pt x="476250" y="0"/>
                    </a:lnTo>
                    <a:close/>
                  </a:path>
                  <a:path w="952500" h="952500">
                    <a:moveTo>
                      <a:pt x="635000" y="529170"/>
                    </a:moveTo>
                    <a:lnTo>
                      <a:pt x="476250" y="529170"/>
                    </a:lnTo>
                    <a:lnTo>
                      <a:pt x="454586" y="525366"/>
                    </a:lnTo>
                    <a:lnTo>
                      <a:pt x="437883" y="514616"/>
                    </a:lnTo>
                    <a:lnTo>
                      <a:pt x="427133" y="497913"/>
                    </a:lnTo>
                    <a:lnTo>
                      <a:pt x="423329" y="476250"/>
                    </a:lnTo>
                    <a:lnTo>
                      <a:pt x="423329" y="211670"/>
                    </a:lnTo>
                    <a:lnTo>
                      <a:pt x="427133" y="190007"/>
                    </a:lnTo>
                    <a:lnTo>
                      <a:pt x="437883" y="173304"/>
                    </a:lnTo>
                    <a:lnTo>
                      <a:pt x="454586" y="162554"/>
                    </a:lnTo>
                    <a:lnTo>
                      <a:pt x="476250" y="158750"/>
                    </a:lnTo>
                    <a:lnTo>
                      <a:pt x="497913" y="162554"/>
                    </a:lnTo>
                    <a:lnTo>
                      <a:pt x="514616" y="173304"/>
                    </a:lnTo>
                    <a:lnTo>
                      <a:pt x="525366" y="190007"/>
                    </a:lnTo>
                    <a:lnTo>
                      <a:pt x="529170" y="211670"/>
                    </a:lnTo>
                    <a:lnTo>
                      <a:pt x="529170" y="423329"/>
                    </a:lnTo>
                    <a:lnTo>
                      <a:pt x="635000" y="423329"/>
                    </a:lnTo>
                    <a:lnTo>
                      <a:pt x="656663" y="427133"/>
                    </a:lnTo>
                    <a:lnTo>
                      <a:pt x="673366" y="437883"/>
                    </a:lnTo>
                    <a:lnTo>
                      <a:pt x="684116" y="454586"/>
                    </a:lnTo>
                    <a:lnTo>
                      <a:pt x="687920" y="476250"/>
                    </a:lnTo>
                    <a:lnTo>
                      <a:pt x="684116" y="497913"/>
                    </a:lnTo>
                    <a:lnTo>
                      <a:pt x="673366" y="514616"/>
                    </a:lnTo>
                    <a:lnTo>
                      <a:pt x="656663" y="525366"/>
                    </a:lnTo>
                    <a:lnTo>
                      <a:pt x="635000" y="529170"/>
                    </a:lnTo>
                    <a:close/>
                  </a:path>
                </a:pathLst>
              </a:custGeom>
              <a:ln w="42672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3" name="object 2">
            <a:extLst>
              <a:ext uri="{FF2B5EF4-FFF2-40B4-BE49-F238E27FC236}">
                <a16:creationId xmlns:a16="http://schemas.microsoft.com/office/drawing/2014/main" id="{A7615D7E-8EB7-0844-BE59-5FE686B0A1F2}"/>
              </a:ext>
            </a:extLst>
          </p:cNvPr>
          <p:cNvGrpSpPr/>
          <p:nvPr/>
        </p:nvGrpSpPr>
        <p:grpSpPr>
          <a:xfrm>
            <a:off x="3500335" y="308660"/>
            <a:ext cx="5231765" cy="968375"/>
            <a:chOff x="3500335" y="308660"/>
            <a:chExt cx="5231765" cy="968375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19C46E62-65A2-F541-93B6-550203E4C47B}"/>
                </a:ext>
              </a:extLst>
            </p:cNvPr>
            <p:cNvSpPr/>
            <p:nvPr/>
          </p:nvSpPr>
          <p:spPr>
            <a:xfrm>
              <a:off x="3573373" y="357352"/>
              <a:ext cx="5158740" cy="920115"/>
            </a:xfrm>
            <a:custGeom>
              <a:avLst/>
              <a:gdLst/>
              <a:ahLst/>
              <a:cxnLst/>
              <a:rect l="l" t="t" r="r" b="b"/>
              <a:pathLst>
                <a:path w="5158740" h="920115">
                  <a:moveTo>
                    <a:pt x="5158143" y="0"/>
                  </a:moveTo>
                  <a:lnTo>
                    <a:pt x="0" y="0"/>
                  </a:lnTo>
                  <a:lnTo>
                    <a:pt x="0" y="835317"/>
                  </a:lnTo>
                  <a:lnTo>
                    <a:pt x="0" y="919695"/>
                  </a:lnTo>
                  <a:lnTo>
                    <a:pt x="5158143" y="919695"/>
                  </a:lnTo>
                  <a:lnTo>
                    <a:pt x="5158143" y="835317"/>
                  </a:lnTo>
                  <a:lnTo>
                    <a:pt x="515814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9968AC5E-B079-3244-BADA-1A256647A56A}"/>
                </a:ext>
              </a:extLst>
            </p:cNvPr>
            <p:cNvSpPr/>
            <p:nvPr/>
          </p:nvSpPr>
          <p:spPr>
            <a:xfrm>
              <a:off x="3500335" y="308660"/>
              <a:ext cx="5139055" cy="884555"/>
            </a:xfrm>
            <a:custGeom>
              <a:avLst/>
              <a:gdLst/>
              <a:ahLst/>
              <a:cxnLst/>
              <a:rect l="l" t="t" r="r" b="b"/>
              <a:pathLst>
                <a:path w="5139055" h="884555">
                  <a:moveTo>
                    <a:pt x="5138610" y="0"/>
                  </a:moveTo>
                  <a:lnTo>
                    <a:pt x="0" y="0"/>
                  </a:lnTo>
                  <a:lnTo>
                    <a:pt x="0" y="884008"/>
                  </a:lnTo>
                  <a:lnTo>
                    <a:pt x="5138610" y="884008"/>
                  </a:lnTo>
                  <a:lnTo>
                    <a:pt x="513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AE380577-3CA3-EF4E-A95F-3725A384CB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0335" y="308660"/>
            <a:ext cx="5139055" cy="864000"/>
          </a:xfrm>
          <a:prstGeom prst="rect">
            <a:avLst/>
          </a:prstGeom>
          <a:ln w="76200">
            <a:solidFill>
              <a:srgbClr val="171747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500"/>
              </a:spcBef>
            </a:pP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3150" spc="-8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1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3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rather…?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450" y="425671"/>
            <a:ext cx="8659495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5" dirty="0"/>
              <a:t>Healthy</a:t>
            </a:r>
            <a:r>
              <a:rPr sz="4850" spc="-10" dirty="0"/>
              <a:t> </a:t>
            </a:r>
            <a:r>
              <a:rPr sz="4850" spc="5" dirty="0"/>
              <a:t>Relationships:</a:t>
            </a:r>
            <a:r>
              <a:rPr sz="4850" spc="25" dirty="0"/>
              <a:t> </a:t>
            </a:r>
            <a:r>
              <a:rPr sz="4850" spc="10" dirty="0">
                <a:solidFill>
                  <a:srgbClr val="00995A"/>
                </a:solidFill>
              </a:rPr>
              <a:t>Film</a:t>
            </a:r>
            <a:r>
              <a:rPr sz="4850" spc="-10" dirty="0">
                <a:solidFill>
                  <a:srgbClr val="00995A"/>
                </a:solidFill>
              </a:rPr>
              <a:t> </a:t>
            </a:r>
            <a:r>
              <a:rPr sz="4850" spc="10" dirty="0">
                <a:solidFill>
                  <a:srgbClr val="00995A"/>
                </a:solidFill>
              </a:rPr>
              <a:t>2</a:t>
            </a:r>
            <a:endParaRPr sz="4850" dirty="0"/>
          </a:p>
        </p:txBody>
      </p:sp>
      <p:sp>
        <p:nvSpPr>
          <p:cNvPr id="3" name="bg object 16">
            <a:extLst>
              <a:ext uri="{FF2B5EF4-FFF2-40B4-BE49-F238E27FC236}">
                <a16:creationId xmlns:a16="http://schemas.microsoft.com/office/drawing/2014/main" id="{717ED949-153A-064D-B7D9-8D3CDED66050}"/>
              </a:ext>
            </a:extLst>
          </p:cNvPr>
          <p:cNvSpPr/>
          <p:nvPr/>
        </p:nvSpPr>
        <p:spPr>
          <a:xfrm>
            <a:off x="304800" y="304800"/>
            <a:ext cx="9571990" cy="1010092"/>
          </a:xfrm>
          <a:custGeom>
            <a:avLst/>
            <a:gdLst/>
            <a:ahLst/>
            <a:cxnLst/>
            <a:rect l="l" t="t" r="r" b="b"/>
            <a:pathLst>
              <a:path w="9571990" h="1334135">
                <a:moveTo>
                  <a:pt x="0" y="1333715"/>
                </a:moveTo>
                <a:lnTo>
                  <a:pt x="9571482" y="1333715"/>
                </a:lnTo>
                <a:lnTo>
                  <a:pt x="9571482" y="0"/>
                </a:lnTo>
                <a:lnTo>
                  <a:pt x="0" y="0"/>
                </a:lnTo>
                <a:lnTo>
                  <a:pt x="0" y="1333715"/>
                </a:lnTo>
                <a:close/>
              </a:path>
            </a:pathLst>
          </a:custGeom>
          <a:ln w="635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3B1E15-5AF8-4446-8F3D-FEC471A4B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54" y="121848"/>
            <a:ext cx="1352550" cy="1258488"/>
          </a:xfrm>
          <a:prstGeom prst="rect">
            <a:avLst/>
          </a:prstGeom>
        </p:spPr>
      </p:pic>
      <p:pic>
        <p:nvPicPr>
          <p:cNvPr id="5" name="Online Media 4" title="Healthy Relationships Film 2 - Dion">
            <a:hlinkClick r:id="" action="ppaction://media"/>
            <a:extLst>
              <a:ext uri="{FF2B5EF4-FFF2-40B4-BE49-F238E27FC236}">
                <a16:creationId xmlns:a16="http://schemas.microsoft.com/office/drawing/2014/main" id="{02F6B729-95D8-B4FD-2CBD-8F8463E2B9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4214" y="1398942"/>
            <a:ext cx="9571990" cy="538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1661795" cy="533400"/>
          </a:xfrm>
          <a:custGeom>
            <a:avLst/>
            <a:gdLst/>
            <a:ahLst/>
            <a:cxnLst/>
            <a:rect l="l" t="t" r="r" b="b"/>
            <a:pathLst>
              <a:path w="1661795" h="533400">
                <a:moveTo>
                  <a:pt x="1661401" y="0"/>
                </a:moveTo>
                <a:lnTo>
                  <a:pt x="0" y="0"/>
                </a:lnTo>
                <a:lnTo>
                  <a:pt x="0" y="533400"/>
                </a:lnTo>
                <a:lnTo>
                  <a:pt x="1661401" y="533400"/>
                </a:lnTo>
                <a:lnTo>
                  <a:pt x="16614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098" y="158774"/>
            <a:ext cx="1348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Main</a:t>
            </a:r>
            <a:r>
              <a:rPr sz="1700" b="1" spc="-65" dirty="0">
                <a:solidFill>
                  <a:srgbClr val="5A5A7C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5A5A7C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74758" y="2669984"/>
            <a:ext cx="5848985" cy="1505585"/>
            <a:chOff x="3174758" y="2669984"/>
            <a:chExt cx="5848985" cy="1505585"/>
          </a:xfrm>
        </p:grpSpPr>
        <p:sp>
          <p:nvSpPr>
            <p:cNvPr id="5" name="object 5"/>
            <p:cNvSpPr/>
            <p:nvPr/>
          </p:nvSpPr>
          <p:spPr>
            <a:xfrm>
              <a:off x="3289604" y="2761614"/>
              <a:ext cx="5734685" cy="1414145"/>
            </a:xfrm>
            <a:custGeom>
              <a:avLst/>
              <a:gdLst/>
              <a:ahLst/>
              <a:cxnLst/>
              <a:rect l="l" t="t" r="r" b="b"/>
              <a:pathLst>
                <a:path w="5734684" h="1414145">
                  <a:moveTo>
                    <a:pt x="5734113" y="0"/>
                  </a:moveTo>
                  <a:lnTo>
                    <a:pt x="0" y="0"/>
                  </a:lnTo>
                  <a:lnTo>
                    <a:pt x="0" y="1311656"/>
                  </a:lnTo>
                  <a:lnTo>
                    <a:pt x="0" y="1413700"/>
                  </a:lnTo>
                  <a:lnTo>
                    <a:pt x="5734113" y="1413700"/>
                  </a:lnTo>
                  <a:lnTo>
                    <a:pt x="5734113" y="1311656"/>
                  </a:lnTo>
                  <a:lnTo>
                    <a:pt x="573411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9208" y="2714434"/>
              <a:ext cx="5695315" cy="1358900"/>
            </a:xfrm>
            <a:custGeom>
              <a:avLst/>
              <a:gdLst/>
              <a:ahLst/>
              <a:cxnLst/>
              <a:rect l="l" t="t" r="r" b="b"/>
              <a:pathLst>
                <a:path w="5695315" h="1358900">
                  <a:moveTo>
                    <a:pt x="5694832" y="0"/>
                  </a:moveTo>
                  <a:lnTo>
                    <a:pt x="0" y="0"/>
                  </a:lnTo>
                  <a:lnTo>
                    <a:pt x="0" y="1358836"/>
                  </a:lnTo>
                  <a:lnTo>
                    <a:pt x="5694832" y="1358836"/>
                  </a:lnTo>
                  <a:lnTo>
                    <a:pt x="569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9208" y="2714434"/>
              <a:ext cx="5695315" cy="1358900"/>
            </a:xfrm>
            <a:custGeom>
              <a:avLst/>
              <a:gdLst/>
              <a:ahLst/>
              <a:cxnLst/>
              <a:rect l="l" t="t" r="r" b="b"/>
              <a:pathLst>
                <a:path w="5695315" h="1358900">
                  <a:moveTo>
                    <a:pt x="0" y="1358836"/>
                  </a:moveTo>
                  <a:lnTo>
                    <a:pt x="5694832" y="1358836"/>
                  </a:lnTo>
                  <a:lnTo>
                    <a:pt x="5694832" y="0"/>
                  </a:lnTo>
                  <a:lnTo>
                    <a:pt x="0" y="0"/>
                  </a:lnTo>
                  <a:lnTo>
                    <a:pt x="0" y="1358836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89614" y="2761604"/>
            <a:ext cx="5580380" cy="12896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11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930"/>
              </a:spcBef>
            </a:pPr>
            <a:r>
              <a:rPr sz="4850" b="1" spc="-30" dirty="0">
                <a:solidFill>
                  <a:srgbClr val="00995A"/>
                </a:solidFill>
                <a:latin typeface="MarkPro-Bold"/>
                <a:cs typeface="MarkPro-Bold"/>
              </a:rPr>
              <a:t>Brindi’s</a:t>
            </a:r>
            <a:r>
              <a:rPr sz="4850" b="1" spc="-25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4850" b="1" dirty="0">
                <a:solidFill>
                  <a:srgbClr val="00995A"/>
                </a:solidFill>
                <a:latin typeface="MarkPro-Bold"/>
                <a:cs typeface="MarkPro-Bold"/>
              </a:rPr>
              <a:t>Choice</a:t>
            </a:r>
            <a:endParaRPr sz="4850" dirty="0">
              <a:latin typeface="MarkPro-Italic"/>
              <a:cs typeface="MarkPro-It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22958" y="1089853"/>
            <a:ext cx="2413635" cy="2199005"/>
          </a:xfrm>
          <a:custGeom>
            <a:avLst/>
            <a:gdLst/>
            <a:ahLst/>
            <a:cxnLst/>
            <a:rect l="l" t="t" r="r" b="b"/>
            <a:pathLst>
              <a:path w="2413634" h="2199004">
                <a:moveTo>
                  <a:pt x="367461" y="1633562"/>
                </a:moveTo>
                <a:lnTo>
                  <a:pt x="314097" y="1637455"/>
                </a:lnTo>
                <a:lnTo>
                  <a:pt x="265112" y="1648543"/>
                </a:lnTo>
                <a:lnTo>
                  <a:pt x="221900" y="1665942"/>
                </a:lnTo>
                <a:lnTo>
                  <a:pt x="185860" y="1688766"/>
                </a:lnTo>
                <a:lnTo>
                  <a:pt x="158388" y="1716132"/>
                </a:lnTo>
                <a:lnTo>
                  <a:pt x="134734" y="1780946"/>
                </a:lnTo>
                <a:lnTo>
                  <a:pt x="140880" y="1814743"/>
                </a:lnTo>
                <a:lnTo>
                  <a:pt x="185860" y="1873136"/>
                </a:lnTo>
                <a:lnTo>
                  <a:pt x="221900" y="1895962"/>
                </a:lnTo>
                <a:lnTo>
                  <a:pt x="265112" y="1913361"/>
                </a:lnTo>
                <a:lnTo>
                  <a:pt x="314097" y="1924449"/>
                </a:lnTo>
                <a:lnTo>
                  <a:pt x="367461" y="1928342"/>
                </a:lnTo>
                <a:lnTo>
                  <a:pt x="420825" y="1924449"/>
                </a:lnTo>
                <a:lnTo>
                  <a:pt x="469811" y="1913361"/>
                </a:lnTo>
                <a:lnTo>
                  <a:pt x="513023" y="1895962"/>
                </a:lnTo>
                <a:lnTo>
                  <a:pt x="549063" y="1873136"/>
                </a:lnTo>
                <a:lnTo>
                  <a:pt x="576535" y="1845768"/>
                </a:lnTo>
                <a:lnTo>
                  <a:pt x="600189" y="1780946"/>
                </a:lnTo>
                <a:lnTo>
                  <a:pt x="594043" y="1747153"/>
                </a:lnTo>
                <a:lnTo>
                  <a:pt x="549063" y="1688766"/>
                </a:lnTo>
                <a:lnTo>
                  <a:pt x="513023" y="1665942"/>
                </a:lnTo>
                <a:lnTo>
                  <a:pt x="469811" y="1648543"/>
                </a:lnTo>
                <a:lnTo>
                  <a:pt x="420825" y="1637455"/>
                </a:lnTo>
                <a:lnTo>
                  <a:pt x="367461" y="1633562"/>
                </a:lnTo>
                <a:close/>
              </a:path>
              <a:path w="2413634" h="2199004">
                <a:moveTo>
                  <a:pt x="894168" y="0"/>
                </a:moveTo>
                <a:lnTo>
                  <a:pt x="843788" y="2179"/>
                </a:lnTo>
                <a:lnTo>
                  <a:pt x="794617" y="8599"/>
                </a:lnTo>
                <a:lnTo>
                  <a:pt x="746837" y="19076"/>
                </a:lnTo>
                <a:lnTo>
                  <a:pt x="700628" y="33432"/>
                </a:lnTo>
                <a:lnTo>
                  <a:pt x="656169" y="51484"/>
                </a:lnTo>
                <a:lnTo>
                  <a:pt x="613642" y="73051"/>
                </a:lnTo>
                <a:lnTo>
                  <a:pt x="573227" y="97954"/>
                </a:lnTo>
                <a:lnTo>
                  <a:pt x="535104" y="126010"/>
                </a:lnTo>
                <a:lnTo>
                  <a:pt x="499454" y="157040"/>
                </a:lnTo>
                <a:lnTo>
                  <a:pt x="466457" y="190862"/>
                </a:lnTo>
                <a:lnTo>
                  <a:pt x="436293" y="227296"/>
                </a:lnTo>
                <a:lnTo>
                  <a:pt x="409143" y="266160"/>
                </a:lnTo>
                <a:lnTo>
                  <a:pt x="385188" y="307273"/>
                </a:lnTo>
                <a:lnTo>
                  <a:pt x="364606" y="350455"/>
                </a:lnTo>
                <a:lnTo>
                  <a:pt x="347580" y="395525"/>
                </a:lnTo>
                <a:lnTo>
                  <a:pt x="334289" y="442302"/>
                </a:lnTo>
                <a:lnTo>
                  <a:pt x="294490" y="469379"/>
                </a:lnTo>
                <a:lnTo>
                  <a:pt x="257160" y="499606"/>
                </a:lnTo>
                <a:lnTo>
                  <a:pt x="222488" y="532794"/>
                </a:lnTo>
                <a:lnTo>
                  <a:pt x="190662" y="568754"/>
                </a:lnTo>
                <a:lnTo>
                  <a:pt x="161873" y="607296"/>
                </a:lnTo>
                <a:lnTo>
                  <a:pt x="136309" y="648230"/>
                </a:lnTo>
                <a:lnTo>
                  <a:pt x="114159" y="691367"/>
                </a:lnTo>
                <a:lnTo>
                  <a:pt x="95612" y="736517"/>
                </a:lnTo>
                <a:lnTo>
                  <a:pt x="80857" y="783491"/>
                </a:lnTo>
                <a:lnTo>
                  <a:pt x="70084" y="832100"/>
                </a:lnTo>
                <a:lnTo>
                  <a:pt x="63482" y="882154"/>
                </a:lnTo>
                <a:lnTo>
                  <a:pt x="61239" y="933462"/>
                </a:lnTo>
                <a:lnTo>
                  <a:pt x="63285" y="982479"/>
                </a:lnTo>
                <a:lnTo>
                  <a:pt x="69314" y="1030360"/>
                </a:lnTo>
                <a:lnTo>
                  <a:pt x="79161" y="1076939"/>
                </a:lnTo>
                <a:lnTo>
                  <a:pt x="92661" y="1122053"/>
                </a:lnTo>
                <a:lnTo>
                  <a:pt x="109650" y="1165534"/>
                </a:lnTo>
                <a:lnTo>
                  <a:pt x="129964" y="1207220"/>
                </a:lnTo>
                <a:lnTo>
                  <a:pt x="153437" y="1246943"/>
                </a:lnTo>
                <a:lnTo>
                  <a:pt x="179905" y="1284540"/>
                </a:lnTo>
                <a:lnTo>
                  <a:pt x="209203" y="1319845"/>
                </a:lnTo>
                <a:lnTo>
                  <a:pt x="241168" y="1352694"/>
                </a:lnTo>
                <a:lnTo>
                  <a:pt x="275633" y="1382920"/>
                </a:lnTo>
                <a:lnTo>
                  <a:pt x="312435" y="1410359"/>
                </a:lnTo>
                <a:lnTo>
                  <a:pt x="351410" y="1434847"/>
                </a:lnTo>
                <a:lnTo>
                  <a:pt x="392391" y="1456217"/>
                </a:lnTo>
                <a:lnTo>
                  <a:pt x="435216" y="1474304"/>
                </a:lnTo>
                <a:lnTo>
                  <a:pt x="479718" y="1488945"/>
                </a:lnTo>
                <a:lnTo>
                  <a:pt x="525734" y="1499973"/>
                </a:lnTo>
                <a:lnTo>
                  <a:pt x="573100" y="1507223"/>
                </a:lnTo>
                <a:lnTo>
                  <a:pt x="603268" y="1543246"/>
                </a:lnTo>
                <a:lnTo>
                  <a:pt x="636220" y="1576680"/>
                </a:lnTo>
                <a:lnTo>
                  <a:pt x="671780" y="1607348"/>
                </a:lnTo>
                <a:lnTo>
                  <a:pt x="709770" y="1635073"/>
                </a:lnTo>
                <a:lnTo>
                  <a:pt x="750014" y="1659677"/>
                </a:lnTo>
                <a:lnTo>
                  <a:pt x="792335" y="1680982"/>
                </a:lnTo>
                <a:lnTo>
                  <a:pt x="836556" y="1698811"/>
                </a:lnTo>
                <a:lnTo>
                  <a:pt x="882500" y="1712988"/>
                </a:lnTo>
                <a:lnTo>
                  <a:pt x="929990" y="1723333"/>
                </a:lnTo>
                <a:lnTo>
                  <a:pt x="978850" y="1729670"/>
                </a:lnTo>
                <a:lnTo>
                  <a:pt x="1028903" y="1731822"/>
                </a:lnTo>
                <a:lnTo>
                  <a:pt x="1078552" y="1729706"/>
                </a:lnTo>
                <a:lnTo>
                  <a:pt x="1127028" y="1723471"/>
                </a:lnTo>
                <a:lnTo>
                  <a:pt x="1174160" y="1713291"/>
                </a:lnTo>
                <a:lnTo>
                  <a:pt x="1219774" y="1699339"/>
                </a:lnTo>
                <a:lnTo>
                  <a:pt x="1263698" y="1681788"/>
                </a:lnTo>
                <a:lnTo>
                  <a:pt x="1305760" y="1660810"/>
                </a:lnTo>
                <a:lnTo>
                  <a:pt x="1345788" y="1636580"/>
                </a:lnTo>
                <a:lnTo>
                  <a:pt x="1383608" y="1609270"/>
                </a:lnTo>
                <a:lnTo>
                  <a:pt x="1419049" y="1579052"/>
                </a:lnTo>
                <a:lnTo>
                  <a:pt x="1451938" y="1546101"/>
                </a:lnTo>
                <a:lnTo>
                  <a:pt x="1482102" y="1510588"/>
                </a:lnTo>
                <a:lnTo>
                  <a:pt x="2191907" y="1510588"/>
                </a:lnTo>
                <a:lnTo>
                  <a:pt x="2244420" y="1464481"/>
                </a:lnTo>
                <a:lnTo>
                  <a:pt x="2274457" y="1431970"/>
                </a:lnTo>
                <a:lnTo>
                  <a:pt x="2301962" y="1397217"/>
                </a:lnTo>
                <a:lnTo>
                  <a:pt x="2326785" y="1360369"/>
                </a:lnTo>
                <a:lnTo>
                  <a:pt x="2348780" y="1321576"/>
                </a:lnTo>
                <a:lnTo>
                  <a:pt x="2367797" y="1280986"/>
                </a:lnTo>
                <a:lnTo>
                  <a:pt x="2383688" y="1238748"/>
                </a:lnTo>
                <a:lnTo>
                  <a:pt x="2396306" y="1195010"/>
                </a:lnTo>
                <a:lnTo>
                  <a:pt x="2405503" y="1149921"/>
                </a:lnTo>
                <a:lnTo>
                  <a:pt x="2411129" y="1103630"/>
                </a:lnTo>
                <a:lnTo>
                  <a:pt x="2413038" y="1056284"/>
                </a:lnTo>
                <a:lnTo>
                  <a:pt x="2410774" y="1004740"/>
                </a:lnTo>
                <a:lnTo>
                  <a:pt x="2404111" y="954464"/>
                </a:lnTo>
                <a:lnTo>
                  <a:pt x="2393241" y="905648"/>
                </a:lnTo>
                <a:lnTo>
                  <a:pt x="2378354" y="858483"/>
                </a:lnTo>
                <a:lnTo>
                  <a:pt x="2359644" y="813163"/>
                </a:lnTo>
                <a:lnTo>
                  <a:pt x="2337301" y="769879"/>
                </a:lnTo>
                <a:lnTo>
                  <a:pt x="2311517" y="728824"/>
                </a:lnTo>
                <a:lnTo>
                  <a:pt x="2282484" y="690190"/>
                </a:lnTo>
                <a:lnTo>
                  <a:pt x="2250394" y="654169"/>
                </a:lnTo>
                <a:lnTo>
                  <a:pt x="2215438" y="620953"/>
                </a:lnTo>
                <a:lnTo>
                  <a:pt x="2216142" y="610107"/>
                </a:lnTo>
                <a:lnTo>
                  <a:pt x="2216651" y="599209"/>
                </a:lnTo>
                <a:lnTo>
                  <a:pt x="2216960" y="588262"/>
                </a:lnTo>
                <a:lnTo>
                  <a:pt x="2217064" y="577265"/>
                </a:lnTo>
                <a:lnTo>
                  <a:pt x="2215155" y="529920"/>
                </a:lnTo>
                <a:lnTo>
                  <a:pt x="2209529" y="483628"/>
                </a:lnTo>
                <a:lnTo>
                  <a:pt x="2200332" y="438540"/>
                </a:lnTo>
                <a:lnTo>
                  <a:pt x="2187713" y="394802"/>
                </a:lnTo>
                <a:lnTo>
                  <a:pt x="2171821" y="352565"/>
                </a:lnTo>
                <a:lnTo>
                  <a:pt x="2152803" y="311976"/>
                </a:lnTo>
                <a:lnTo>
                  <a:pt x="2130808" y="273184"/>
                </a:lnTo>
                <a:lnTo>
                  <a:pt x="2105984" y="236337"/>
                </a:lnTo>
                <a:lnTo>
                  <a:pt x="2078479" y="201585"/>
                </a:lnTo>
                <a:lnTo>
                  <a:pt x="2048441" y="169075"/>
                </a:lnTo>
                <a:lnTo>
                  <a:pt x="2016019" y="138956"/>
                </a:lnTo>
                <a:lnTo>
                  <a:pt x="2014863" y="138036"/>
                </a:lnTo>
                <a:lnTo>
                  <a:pt x="1267764" y="138036"/>
                </a:lnTo>
                <a:lnTo>
                  <a:pt x="1228688" y="107394"/>
                </a:lnTo>
                <a:lnTo>
                  <a:pt x="1187016" y="80158"/>
                </a:lnTo>
                <a:lnTo>
                  <a:pt x="1142957" y="56537"/>
                </a:lnTo>
                <a:lnTo>
                  <a:pt x="1096721" y="36742"/>
                </a:lnTo>
                <a:lnTo>
                  <a:pt x="1048515" y="20981"/>
                </a:lnTo>
                <a:lnTo>
                  <a:pt x="998549" y="9464"/>
                </a:lnTo>
                <a:lnTo>
                  <a:pt x="947030" y="2401"/>
                </a:lnTo>
                <a:lnTo>
                  <a:pt x="894168" y="0"/>
                </a:lnTo>
                <a:close/>
              </a:path>
              <a:path w="2413634" h="2199004">
                <a:moveTo>
                  <a:pt x="2191907" y="1510588"/>
                </a:moveTo>
                <a:lnTo>
                  <a:pt x="1482102" y="1510588"/>
                </a:lnTo>
                <a:lnTo>
                  <a:pt x="1519960" y="1537987"/>
                </a:lnTo>
                <a:lnTo>
                  <a:pt x="1560035" y="1562298"/>
                </a:lnTo>
                <a:lnTo>
                  <a:pt x="1602155" y="1583347"/>
                </a:lnTo>
                <a:lnTo>
                  <a:pt x="1646145" y="1600960"/>
                </a:lnTo>
                <a:lnTo>
                  <a:pt x="1691832" y="1614962"/>
                </a:lnTo>
                <a:lnTo>
                  <a:pt x="1739041" y="1625179"/>
                </a:lnTo>
                <a:lnTo>
                  <a:pt x="1787600" y="1631438"/>
                </a:lnTo>
                <a:lnTo>
                  <a:pt x="1837334" y="1633562"/>
                </a:lnTo>
                <a:lnTo>
                  <a:pt x="1884551" y="1631649"/>
                </a:lnTo>
                <a:lnTo>
                  <a:pt x="1930717" y="1626007"/>
                </a:lnTo>
                <a:lnTo>
                  <a:pt x="1975684" y="1616785"/>
                </a:lnTo>
                <a:lnTo>
                  <a:pt x="2019303" y="1604132"/>
                </a:lnTo>
                <a:lnTo>
                  <a:pt x="2061426" y="1588197"/>
                </a:lnTo>
                <a:lnTo>
                  <a:pt x="2101905" y="1569127"/>
                </a:lnTo>
                <a:lnTo>
                  <a:pt x="2140592" y="1547073"/>
                </a:lnTo>
                <a:lnTo>
                  <a:pt x="2177339" y="1522181"/>
                </a:lnTo>
                <a:lnTo>
                  <a:pt x="2191907" y="1510588"/>
                </a:lnTo>
                <a:close/>
              </a:path>
              <a:path w="2413634" h="2199004">
                <a:moveTo>
                  <a:pt x="1641360" y="0"/>
                </a:moveTo>
                <a:lnTo>
                  <a:pt x="1588494" y="2401"/>
                </a:lnTo>
                <a:lnTo>
                  <a:pt x="1536973" y="9464"/>
                </a:lnTo>
                <a:lnTo>
                  <a:pt x="1487005" y="20981"/>
                </a:lnTo>
                <a:lnTo>
                  <a:pt x="1438798" y="36742"/>
                </a:lnTo>
                <a:lnTo>
                  <a:pt x="1392562" y="56537"/>
                </a:lnTo>
                <a:lnTo>
                  <a:pt x="1348506" y="80158"/>
                </a:lnTo>
                <a:lnTo>
                  <a:pt x="1306837" y="107394"/>
                </a:lnTo>
                <a:lnTo>
                  <a:pt x="1267764" y="138036"/>
                </a:lnTo>
                <a:lnTo>
                  <a:pt x="2014863" y="138036"/>
                </a:lnTo>
                <a:lnTo>
                  <a:pt x="1981360" y="111377"/>
                </a:lnTo>
                <a:lnTo>
                  <a:pt x="1944613" y="86486"/>
                </a:lnTo>
                <a:lnTo>
                  <a:pt x="1905926" y="64432"/>
                </a:lnTo>
                <a:lnTo>
                  <a:pt x="1865447" y="45363"/>
                </a:lnTo>
                <a:lnTo>
                  <a:pt x="1823324" y="29428"/>
                </a:lnTo>
                <a:lnTo>
                  <a:pt x="1779706" y="16776"/>
                </a:lnTo>
                <a:lnTo>
                  <a:pt x="1734740" y="7555"/>
                </a:lnTo>
                <a:lnTo>
                  <a:pt x="1688576" y="1913"/>
                </a:lnTo>
                <a:lnTo>
                  <a:pt x="1641360" y="0"/>
                </a:lnTo>
                <a:close/>
              </a:path>
              <a:path w="2413634" h="2199004">
                <a:moveTo>
                  <a:pt x="128612" y="2038883"/>
                </a:moveTo>
                <a:lnTo>
                  <a:pt x="78550" y="2045156"/>
                </a:lnTo>
                <a:lnTo>
                  <a:pt x="37669" y="2062264"/>
                </a:lnTo>
                <a:lnTo>
                  <a:pt x="10107" y="2087639"/>
                </a:lnTo>
                <a:lnTo>
                  <a:pt x="0" y="2118715"/>
                </a:lnTo>
                <a:lnTo>
                  <a:pt x="10107" y="2149791"/>
                </a:lnTo>
                <a:lnTo>
                  <a:pt x="37669" y="2175167"/>
                </a:lnTo>
                <a:lnTo>
                  <a:pt x="78550" y="2192274"/>
                </a:lnTo>
                <a:lnTo>
                  <a:pt x="128612" y="2198547"/>
                </a:lnTo>
                <a:lnTo>
                  <a:pt x="178674" y="2192274"/>
                </a:lnTo>
                <a:lnTo>
                  <a:pt x="219556" y="2175167"/>
                </a:lnTo>
                <a:lnTo>
                  <a:pt x="247118" y="2149791"/>
                </a:lnTo>
                <a:lnTo>
                  <a:pt x="257225" y="2118715"/>
                </a:lnTo>
                <a:lnTo>
                  <a:pt x="247118" y="2087639"/>
                </a:lnTo>
                <a:lnTo>
                  <a:pt x="219556" y="2062264"/>
                </a:lnTo>
                <a:lnTo>
                  <a:pt x="178674" y="2045156"/>
                </a:lnTo>
                <a:lnTo>
                  <a:pt x="128612" y="2038883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2584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?</a:t>
            </a:r>
          </a:p>
        </p:txBody>
      </p:sp>
      <p:sp>
        <p:nvSpPr>
          <p:cNvPr id="11" name="object 11"/>
          <p:cNvSpPr/>
          <p:nvPr/>
        </p:nvSpPr>
        <p:spPr>
          <a:xfrm>
            <a:off x="9199209" y="958753"/>
            <a:ext cx="2413635" cy="2199005"/>
          </a:xfrm>
          <a:custGeom>
            <a:avLst/>
            <a:gdLst/>
            <a:ahLst/>
            <a:cxnLst/>
            <a:rect l="l" t="t" r="r" b="b"/>
            <a:pathLst>
              <a:path w="2413634" h="2199005">
                <a:moveTo>
                  <a:pt x="1482102" y="1510588"/>
                </a:moveTo>
                <a:lnTo>
                  <a:pt x="1451938" y="1546101"/>
                </a:lnTo>
                <a:lnTo>
                  <a:pt x="1419049" y="1579052"/>
                </a:lnTo>
                <a:lnTo>
                  <a:pt x="1383608" y="1609270"/>
                </a:lnTo>
                <a:lnTo>
                  <a:pt x="1345788" y="1636580"/>
                </a:lnTo>
                <a:lnTo>
                  <a:pt x="1305760" y="1660810"/>
                </a:lnTo>
                <a:lnTo>
                  <a:pt x="1263698" y="1681788"/>
                </a:lnTo>
                <a:lnTo>
                  <a:pt x="1219774" y="1699339"/>
                </a:lnTo>
                <a:lnTo>
                  <a:pt x="1174160" y="1713291"/>
                </a:lnTo>
                <a:lnTo>
                  <a:pt x="1127028" y="1723471"/>
                </a:lnTo>
                <a:lnTo>
                  <a:pt x="1078552" y="1729706"/>
                </a:lnTo>
                <a:lnTo>
                  <a:pt x="1028903" y="1731822"/>
                </a:lnTo>
                <a:lnTo>
                  <a:pt x="978850" y="1729670"/>
                </a:lnTo>
                <a:lnTo>
                  <a:pt x="929990" y="1723333"/>
                </a:lnTo>
                <a:lnTo>
                  <a:pt x="882500" y="1712988"/>
                </a:lnTo>
                <a:lnTo>
                  <a:pt x="836556" y="1698811"/>
                </a:lnTo>
                <a:lnTo>
                  <a:pt x="792335" y="1680982"/>
                </a:lnTo>
                <a:lnTo>
                  <a:pt x="750014" y="1659677"/>
                </a:lnTo>
                <a:lnTo>
                  <a:pt x="709770" y="1635073"/>
                </a:lnTo>
                <a:lnTo>
                  <a:pt x="671780" y="1607348"/>
                </a:lnTo>
                <a:lnTo>
                  <a:pt x="636220" y="1576680"/>
                </a:lnTo>
                <a:lnTo>
                  <a:pt x="603268" y="1543246"/>
                </a:lnTo>
                <a:lnTo>
                  <a:pt x="573100" y="1507223"/>
                </a:lnTo>
                <a:lnTo>
                  <a:pt x="525734" y="1499973"/>
                </a:lnTo>
                <a:lnTo>
                  <a:pt x="479718" y="1488945"/>
                </a:lnTo>
                <a:lnTo>
                  <a:pt x="435216" y="1474304"/>
                </a:lnTo>
                <a:lnTo>
                  <a:pt x="392391" y="1456217"/>
                </a:lnTo>
                <a:lnTo>
                  <a:pt x="351410" y="1434847"/>
                </a:lnTo>
                <a:lnTo>
                  <a:pt x="312435" y="1410359"/>
                </a:lnTo>
                <a:lnTo>
                  <a:pt x="275633" y="1382920"/>
                </a:lnTo>
                <a:lnTo>
                  <a:pt x="241168" y="1352694"/>
                </a:lnTo>
                <a:lnTo>
                  <a:pt x="209203" y="1319845"/>
                </a:lnTo>
                <a:lnTo>
                  <a:pt x="179905" y="1284540"/>
                </a:lnTo>
                <a:lnTo>
                  <a:pt x="153437" y="1246943"/>
                </a:lnTo>
                <a:lnTo>
                  <a:pt x="129964" y="1207220"/>
                </a:lnTo>
                <a:lnTo>
                  <a:pt x="109650" y="1165534"/>
                </a:lnTo>
                <a:lnTo>
                  <a:pt x="92661" y="1122053"/>
                </a:lnTo>
                <a:lnTo>
                  <a:pt x="79161" y="1076939"/>
                </a:lnTo>
                <a:lnTo>
                  <a:pt x="69314" y="1030360"/>
                </a:lnTo>
                <a:lnTo>
                  <a:pt x="63285" y="982479"/>
                </a:lnTo>
                <a:lnTo>
                  <a:pt x="61239" y="933462"/>
                </a:lnTo>
                <a:lnTo>
                  <a:pt x="63482" y="882154"/>
                </a:lnTo>
                <a:lnTo>
                  <a:pt x="70084" y="832100"/>
                </a:lnTo>
                <a:lnTo>
                  <a:pt x="80857" y="783491"/>
                </a:lnTo>
                <a:lnTo>
                  <a:pt x="95612" y="736517"/>
                </a:lnTo>
                <a:lnTo>
                  <a:pt x="114159" y="691367"/>
                </a:lnTo>
                <a:lnTo>
                  <a:pt x="136309" y="648230"/>
                </a:lnTo>
                <a:lnTo>
                  <a:pt x="161873" y="607296"/>
                </a:lnTo>
                <a:lnTo>
                  <a:pt x="190662" y="568754"/>
                </a:lnTo>
                <a:lnTo>
                  <a:pt x="222488" y="532794"/>
                </a:lnTo>
                <a:lnTo>
                  <a:pt x="257160" y="499606"/>
                </a:lnTo>
                <a:lnTo>
                  <a:pt x="294490" y="469379"/>
                </a:lnTo>
                <a:lnTo>
                  <a:pt x="334289" y="442302"/>
                </a:lnTo>
                <a:lnTo>
                  <a:pt x="347580" y="395525"/>
                </a:lnTo>
                <a:lnTo>
                  <a:pt x="364606" y="350455"/>
                </a:lnTo>
                <a:lnTo>
                  <a:pt x="385188" y="307273"/>
                </a:lnTo>
                <a:lnTo>
                  <a:pt x="409143" y="266160"/>
                </a:lnTo>
                <a:lnTo>
                  <a:pt x="436293" y="227296"/>
                </a:lnTo>
                <a:lnTo>
                  <a:pt x="466457" y="190862"/>
                </a:lnTo>
                <a:lnTo>
                  <a:pt x="499454" y="157040"/>
                </a:lnTo>
                <a:lnTo>
                  <a:pt x="535104" y="126010"/>
                </a:lnTo>
                <a:lnTo>
                  <a:pt x="573227" y="97954"/>
                </a:lnTo>
                <a:lnTo>
                  <a:pt x="613642" y="73051"/>
                </a:lnTo>
                <a:lnTo>
                  <a:pt x="656169" y="51484"/>
                </a:lnTo>
                <a:lnTo>
                  <a:pt x="700628" y="33432"/>
                </a:lnTo>
                <a:lnTo>
                  <a:pt x="746837" y="19076"/>
                </a:lnTo>
                <a:lnTo>
                  <a:pt x="794617" y="8599"/>
                </a:lnTo>
                <a:lnTo>
                  <a:pt x="843788" y="2179"/>
                </a:lnTo>
                <a:lnTo>
                  <a:pt x="894168" y="0"/>
                </a:lnTo>
                <a:lnTo>
                  <a:pt x="947030" y="2401"/>
                </a:lnTo>
                <a:lnTo>
                  <a:pt x="998549" y="9464"/>
                </a:lnTo>
                <a:lnTo>
                  <a:pt x="1048515" y="20981"/>
                </a:lnTo>
                <a:lnTo>
                  <a:pt x="1096721" y="36742"/>
                </a:lnTo>
                <a:lnTo>
                  <a:pt x="1142957" y="56537"/>
                </a:lnTo>
                <a:lnTo>
                  <a:pt x="1187016" y="80158"/>
                </a:lnTo>
                <a:lnTo>
                  <a:pt x="1228688" y="107394"/>
                </a:lnTo>
                <a:lnTo>
                  <a:pt x="1267764" y="138036"/>
                </a:lnTo>
                <a:lnTo>
                  <a:pt x="1306837" y="107394"/>
                </a:lnTo>
                <a:lnTo>
                  <a:pt x="1348506" y="80158"/>
                </a:lnTo>
                <a:lnTo>
                  <a:pt x="1392562" y="56537"/>
                </a:lnTo>
                <a:lnTo>
                  <a:pt x="1438798" y="36742"/>
                </a:lnTo>
                <a:lnTo>
                  <a:pt x="1487005" y="20981"/>
                </a:lnTo>
                <a:lnTo>
                  <a:pt x="1536973" y="9464"/>
                </a:lnTo>
                <a:lnTo>
                  <a:pt x="1588494" y="2401"/>
                </a:lnTo>
                <a:lnTo>
                  <a:pt x="1641360" y="0"/>
                </a:lnTo>
                <a:lnTo>
                  <a:pt x="1688576" y="1913"/>
                </a:lnTo>
                <a:lnTo>
                  <a:pt x="1734740" y="7555"/>
                </a:lnTo>
                <a:lnTo>
                  <a:pt x="1779706" y="16776"/>
                </a:lnTo>
                <a:lnTo>
                  <a:pt x="1823324" y="29428"/>
                </a:lnTo>
                <a:lnTo>
                  <a:pt x="1865447" y="45363"/>
                </a:lnTo>
                <a:lnTo>
                  <a:pt x="1905926" y="64432"/>
                </a:lnTo>
                <a:lnTo>
                  <a:pt x="1944613" y="86486"/>
                </a:lnTo>
                <a:lnTo>
                  <a:pt x="1981360" y="111377"/>
                </a:lnTo>
                <a:lnTo>
                  <a:pt x="2016019" y="138956"/>
                </a:lnTo>
                <a:lnTo>
                  <a:pt x="2048441" y="169075"/>
                </a:lnTo>
                <a:lnTo>
                  <a:pt x="2078479" y="201585"/>
                </a:lnTo>
                <a:lnTo>
                  <a:pt x="2105984" y="236337"/>
                </a:lnTo>
                <a:lnTo>
                  <a:pt x="2130808" y="273184"/>
                </a:lnTo>
                <a:lnTo>
                  <a:pt x="2152803" y="311976"/>
                </a:lnTo>
                <a:lnTo>
                  <a:pt x="2171821" y="352565"/>
                </a:lnTo>
                <a:lnTo>
                  <a:pt x="2187713" y="394802"/>
                </a:lnTo>
                <a:lnTo>
                  <a:pt x="2200332" y="438540"/>
                </a:lnTo>
                <a:lnTo>
                  <a:pt x="2209529" y="483628"/>
                </a:lnTo>
                <a:lnTo>
                  <a:pt x="2215155" y="529920"/>
                </a:lnTo>
                <a:lnTo>
                  <a:pt x="2217064" y="577265"/>
                </a:lnTo>
                <a:lnTo>
                  <a:pt x="2216960" y="588262"/>
                </a:lnTo>
                <a:lnTo>
                  <a:pt x="2216651" y="599209"/>
                </a:lnTo>
                <a:lnTo>
                  <a:pt x="2216142" y="610107"/>
                </a:lnTo>
                <a:lnTo>
                  <a:pt x="2215438" y="620953"/>
                </a:lnTo>
                <a:lnTo>
                  <a:pt x="2250394" y="654169"/>
                </a:lnTo>
                <a:lnTo>
                  <a:pt x="2282484" y="690190"/>
                </a:lnTo>
                <a:lnTo>
                  <a:pt x="2311517" y="728824"/>
                </a:lnTo>
                <a:lnTo>
                  <a:pt x="2337301" y="769879"/>
                </a:lnTo>
                <a:lnTo>
                  <a:pt x="2359644" y="813163"/>
                </a:lnTo>
                <a:lnTo>
                  <a:pt x="2378354" y="858483"/>
                </a:lnTo>
                <a:lnTo>
                  <a:pt x="2393241" y="905648"/>
                </a:lnTo>
                <a:lnTo>
                  <a:pt x="2404111" y="954464"/>
                </a:lnTo>
                <a:lnTo>
                  <a:pt x="2410774" y="1004740"/>
                </a:lnTo>
                <a:lnTo>
                  <a:pt x="2413038" y="1056284"/>
                </a:lnTo>
                <a:lnTo>
                  <a:pt x="2411129" y="1103630"/>
                </a:lnTo>
                <a:lnTo>
                  <a:pt x="2405503" y="1149921"/>
                </a:lnTo>
                <a:lnTo>
                  <a:pt x="2396306" y="1195010"/>
                </a:lnTo>
                <a:lnTo>
                  <a:pt x="2383688" y="1238748"/>
                </a:lnTo>
                <a:lnTo>
                  <a:pt x="2367797" y="1280986"/>
                </a:lnTo>
                <a:lnTo>
                  <a:pt x="2348780" y="1321576"/>
                </a:lnTo>
                <a:lnTo>
                  <a:pt x="2326785" y="1360369"/>
                </a:lnTo>
                <a:lnTo>
                  <a:pt x="2301962" y="1397217"/>
                </a:lnTo>
                <a:lnTo>
                  <a:pt x="2274457" y="1431970"/>
                </a:lnTo>
                <a:lnTo>
                  <a:pt x="2244420" y="1464481"/>
                </a:lnTo>
                <a:lnTo>
                  <a:pt x="2211998" y="1494601"/>
                </a:lnTo>
                <a:lnTo>
                  <a:pt x="2177339" y="1522181"/>
                </a:lnTo>
                <a:lnTo>
                  <a:pt x="2140592" y="1547073"/>
                </a:lnTo>
                <a:lnTo>
                  <a:pt x="2101905" y="1569127"/>
                </a:lnTo>
                <a:lnTo>
                  <a:pt x="2061426" y="1588197"/>
                </a:lnTo>
                <a:lnTo>
                  <a:pt x="2019303" y="1604132"/>
                </a:lnTo>
                <a:lnTo>
                  <a:pt x="1975684" y="1616785"/>
                </a:lnTo>
                <a:lnTo>
                  <a:pt x="1930717" y="1626007"/>
                </a:lnTo>
                <a:lnTo>
                  <a:pt x="1884551" y="1631649"/>
                </a:lnTo>
                <a:lnTo>
                  <a:pt x="1837334" y="1633562"/>
                </a:lnTo>
                <a:lnTo>
                  <a:pt x="1787600" y="1631438"/>
                </a:lnTo>
                <a:lnTo>
                  <a:pt x="1739041" y="1625179"/>
                </a:lnTo>
                <a:lnTo>
                  <a:pt x="1691832" y="1614962"/>
                </a:lnTo>
                <a:lnTo>
                  <a:pt x="1646145" y="1600960"/>
                </a:lnTo>
                <a:lnTo>
                  <a:pt x="1602155" y="1583347"/>
                </a:lnTo>
                <a:lnTo>
                  <a:pt x="1560035" y="1562298"/>
                </a:lnTo>
                <a:lnTo>
                  <a:pt x="1519960" y="1537987"/>
                </a:lnTo>
                <a:lnTo>
                  <a:pt x="1482102" y="1510588"/>
                </a:lnTo>
                <a:close/>
              </a:path>
              <a:path w="2413634" h="2199005">
                <a:moveTo>
                  <a:pt x="128612" y="2198547"/>
                </a:moveTo>
                <a:lnTo>
                  <a:pt x="178674" y="2192274"/>
                </a:lnTo>
                <a:lnTo>
                  <a:pt x="219556" y="2175167"/>
                </a:lnTo>
                <a:lnTo>
                  <a:pt x="247118" y="2149791"/>
                </a:lnTo>
                <a:lnTo>
                  <a:pt x="257225" y="2118715"/>
                </a:lnTo>
                <a:lnTo>
                  <a:pt x="247118" y="2087639"/>
                </a:lnTo>
                <a:lnTo>
                  <a:pt x="219556" y="2062264"/>
                </a:lnTo>
                <a:lnTo>
                  <a:pt x="178674" y="2045156"/>
                </a:lnTo>
                <a:lnTo>
                  <a:pt x="128612" y="2038883"/>
                </a:lnTo>
                <a:lnTo>
                  <a:pt x="78550" y="2045156"/>
                </a:lnTo>
                <a:lnTo>
                  <a:pt x="37669" y="2062264"/>
                </a:lnTo>
                <a:lnTo>
                  <a:pt x="10107" y="2087639"/>
                </a:lnTo>
                <a:lnTo>
                  <a:pt x="0" y="2118715"/>
                </a:lnTo>
                <a:lnTo>
                  <a:pt x="10107" y="2149791"/>
                </a:lnTo>
                <a:lnTo>
                  <a:pt x="37669" y="2175167"/>
                </a:lnTo>
                <a:lnTo>
                  <a:pt x="78550" y="2192274"/>
                </a:lnTo>
                <a:lnTo>
                  <a:pt x="128612" y="2198547"/>
                </a:lnTo>
                <a:close/>
              </a:path>
              <a:path w="2413634" h="2199005">
                <a:moveTo>
                  <a:pt x="367461" y="1928342"/>
                </a:moveTo>
                <a:lnTo>
                  <a:pt x="420825" y="1924449"/>
                </a:lnTo>
                <a:lnTo>
                  <a:pt x="469811" y="1913361"/>
                </a:lnTo>
                <a:lnTo>
                  <a:pt x="513023" y="1895962"/>
                </a:lnTo>
                <a:lnTo>
                  <a:pt x="549063" y="1873136"/>
                </a:lnTo>
                <a:lnTo>
                  <a:pt x="576535" y="1845768"/>
                </a:lnTo>
                <a:lnTo>
                  <a:pt x="600189" y="1780946"/>
                </a:lnTo>
                <a:lnTo>
                  <a:pt x="594043" y="1747153"/>
                </a:lnTo>
                <a:lnTo>
                  <a:pt x="549063" y="1688766"/>
                </a:lnTo>
                <a:lnTo>
                  <a:pt x="513023" y="1665942"/>
                </a:lnTo>
                <a:lnTo>
                  <a:pt x="469811" y="1648543"/>
                </a:lnTo>
                <a:lnTo>
                  <a:pt x="420825" y="1637455"/>
                </a:lnTo>
                <a:lnTo>
                  <a:pt x="367461" y="1633562"/>
                </a:lnTo>
                <a:lnTo>
                  <a:pt x="314097" y="1637455"/>
                </a:lnTo>
                <a:lnTo>
                  <a:pt x="265112" y="1648543"/>
                </a:lnTo>
                <a:lnTo>
                  <a:pt x="221900" y="1665942"/>
                </a:lnTo>
                <a:lnTo>
                  <a:pt x="185860" y="1688766"/>
                </a:lnTo>
                <a:lnTo>
                  <a:pt x="158388" y="1716132"/>
                </a:lnTo>
                <a:lnTo>
                  <a:pt x="134734" y="1780946"/>
                </a:lnTo>
                <a:lnTo>
                  <a:pt x="140880" y="1814743"/>
                </a:lnTo>
                <a:lnTo>
                  <a:pt x="185860" y="1873136"/>
                </a:lnTo>
                <a:lnTo>
                  <a:pt x="221900" y="1895962"/>
                </a:lnTo>
                <a:lnTo>
                  <a:pt x="265112" y="1913361"/>
                </a:lnTo>
                <a:lnTo>
                  <a:pt x="314097" y="1924449"/>
                </a:lnTo>
                <a:lnTo>
                  <a:pt x="367461" y="1928342"/>
                </a:lnTo>
                <a:close/>
              </a:path>
            </a:pathLst>
          </a:custGeom>
          <a:ln w="635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>
            <a:extLst>
              <a:ext uri="{FF2B5EF4-FFF2-40B4-BE49-F238E27FC236}">
                <a16:creationId xmlns:a16="http://schemas.microsoft.com/office/drawing/2014/main" id="{232019B9-30BD-9AF8-0D81-32AB5B34D7DD}"/>
              </a:ext>
            </a:extLst>
          </p:cNvPr>
          <p:cNvSpPr/>
          <p:nvPr/>
        </p:nvSpPr>
        <p:spPr>
          <a:xfrm>
            <a:off x="632785" y="481236"/>
            <a:ext cx="3418204" cy="5916930"/>
          </a:xfrm>
          <a:custGeom>
            <a:avLst/>
            <a:gdLst/>
            <a:ahLst/>
            <a:cxnLst/>
            <a:rect l="l" t="t" r="r" b="b"/>
            <a:pathLst>
              <a:path w="3418204" h="5916930">
                <a:moveTo>
                  <a:pt x="133019" y="0"/>
                </a:moveTo>
                <a:lnTo>
                  <a:pt x="90973" y="6781"/>
                </a:lnTo>
                <a:lnTo>
                  <a:pt x="54458" y="25664"/>
                </a:lnTo>
                <a:lnTo>
                  <a:pt x="25663" y="54460"/>
                </a:lnTo>
                <a:lnTo>
                  <a:pt x="6780" y="90979"/>
                </a:lnTo>
                <a:lnTo>
                  <a:pt x="0" y="133032"/>
                </a:lnTo>
                <a:lnTo>
                  <a:pt x="0" y="5783440"/>
                </a:lnTo>
                <a:lnTo>
                  <a:pt x="6780" y="5825486"/>
                </a:lnTo>
                <a:lnTo>
                  <a:pt x="25663" y="5862002"/>
                </a:lnTo>
                <a:lnTo>
                  <a:pt x="54458" y="5890796"/>
                </a:lnTo>
                <a:lnTo>
                  <a:pt x="90973" y="5909679"/>
                </a:lnTo>
                <a:lnTo>
                  <a:pt x="133019" y="5916460"/>
                </a:lnTo>
                <a:lnTo>
                  <a:pt x="3284969" y="5916460"/>
                </a:lnTo>
                <a:lnTo>
                  <a:pt x="3327010" y="5909679"/>
                </a:lnTo>
                <a:lnTo>
                  <a:pt x="3363525" y="5890796"/>
                </a:lnTo>
                <a:lnTo>
                  <a:pt x="3392321" y="5862002"/>
                </a:lnTo>
                <a:lnTo>
                  <a:pt x="3411206" y="5825486"/>
                </a:lnTo>
                <a:lnTo>
                  <a:pt x="3417989" y="5783440"/>
                </a:lnTo>
                <a:lnTo>
                  <a:pt x="3417989" y="133032"/>
                </a:lnTo>
                <a:lnTo>
                  <a:pt x="3411206" y="90979"/>
                </a:lnTo>
                <a:lnTo>
                  <a:pt x="3392321" y="54460"/>
                </a:lnTo>
                <a:lnTo>
                  <a:pt x="3363525" y="25664"/>
                </a:lnTo>
                <a:lnTo>
                  <a:pt x="3327010" y="6781"/>
                </a:lnTo>
                <a:lnTo>
                  <a:pt x="3284969" y="0"/>
                </a:lnTo>
                <a:lnTo>
                  <a:pt x="133019" y="0"/>
                </a:lnTo>
                <a:close/>
              </a:path>
            </a:pathLst>
          </a:custGeom>
          <a:ln w="46926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BF52F306-A313-D90D-B6C0-0ADF47840CDC}"/>
              </a:ext>
            </a:extLst>
          </p:cNvPr>
          <p:cNvSpPr/>
          <p:nvPr/>
        </p:nvSpPr>
        <p:spPr>
          <a:xfrm>
            <a:off x="4393320" y="481236"/>
            <a:ext cx="3418204" cy="5916930"/>
          </a:xfrm>
          <a:custGeom>
            <a:avLst/>
            <a:gdLst/>
            <a:ahLst/>
            <a:cxnLst/>
            <a:rect l="l" t="t" r="r" b="b"/>
            <a:pathLst>
              <a:path w="3418204" h="5916930">
                <a:moveTo>
                  <a:pt x="133019" y="0"/>
                </a:moveTo>
                <a:lnTo>
                  <a:pt x="90973" y="6781"/>
                </a:lnTo>
                <a:lnTo>
                  <a:pt x="54458" y="25664"/>
                </a:lnTo>
                <a:lnTo>
                  <a:pt x="25663" y="54460"/>
                </a:lnTo>
                <a:lnTo>
                  <a:pt x="6780" y="90979"/>
                </a:lnTo>
                <a:lnTo>
                  <a:pt x="0" y="133032"/>
                </a:lnTo>
                <a:lnTo>
                  <a:pt x="0" y="5783440"/>
                </a:lnTo>
                <a:lnTo>
                  <a:pt x="6780" y="5825486"/>
                </a:lnTo>
                <a:lnTo>
                  <a:pt x="25663" y="5862002"/>
                </a:lnTo>
                <a:lnTo>
                  <a:pt x="54458" y="5890796"/>
                </a:lnTo>
                <a:lnTo>
                  <a:pt x="90973" y="5909679"/>
                </a:lnTo>
                <a:lnTo>
                  <a:pt x="133019" y="5916460"/>
                </a:lnTo>
                <a:lnTo>
                  <a:pt x="3284969" y="5916460"/>
                </a:lnTo>
                <a:lnTo>
                  <a:pt x="3327010" y="5909679"/>
                </a:lnTo>
                <a:lnTo>
                  <a:pt x="3363525" y="5890796"/>
                </a:lnTo>
                <a:lnTo>
                  <a:pt x="3392321" y="5862002"/>
                </a:lnTo>
                <a:lnTo>
                  <a:pt x="3411206" y="5825486"/>
                </a:lnTo>
                <a:lnTo>
                  <a:pt x="3417989" y="5783440"/>
                </a:lnTo>
                <a:lnTo>
                  <a:pt x="3417989" y="133032"/>
                </a:lnTo>
                <a:lnTo>
                  <a:pt x="3411206" y="90979"/>
                </a:lnTo>
                <a:lnTo>
                  <a:pt x="3392321" y="54460"/>
                </a:lnTo>
                <a:lnTo>
                  <a:pt x="3363525" y="25664"/>
                </a:lnTo>
                <a:lnTo>
                  <a:pt x="3327010" y="6781"/>
                </a:lnTo>
                <a:lnTo>
                  <a:pt x="3284969" y="0"/>
                </a:lnTo>
                <a:lnTo>
                  <a:pt x="133019" y="0"/>
                </a:lnTo>
                <a:close/>
              </a:path>
            </a:pathLst>
          </a:custGeom>
          <a:ln w="46926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A749EB11-82BF-8628-DBAA-EB0779D22565}"/>
              </a:ext>
            </a:extLst>
          </p:cNvPr>
          <p:cNvSpPr/>
          <p:nvPr/>
        </p:nvSpPr>
        <p:spPr>
          <a:xfrm>
            <a:off x="8153858" y="481236"/>
            <a:ext cx="3418204" cy="5916930"/>
          </a:xfrm>
          <a:custGeom>
            <a:avLst/>
            <a:gdLst/>
            <a:ahLst/>
            <a:cxnLst/>
            <a:rect l="l" t="t" r="r" b="b"/>
            <a:pathLst>
              <a:path w="3418204" h="5916930">
                <a:moveTo>
                  <a:pt x="133019" y="0"/>
                </a:moveTo>
                <a:lnTo>
                  <a:pt x="90973" y="6781"/>
                </a:lnTo>
                <a:lnTo>
                  <a:pt x="54458" y="25664"/>
                </a:lnTo>
                <a:lnTo>
                  <a:pt x="25663" y="54460"/>
                </a:lnTo>
                <a:lnTo>
                  <a:pt x="6780" y="90979"/>
                </a:lnTo>
                <a:lnTo>
                  <a:pt x="0" y="133032"/>
                </a:lnTo>
                <a:lnTo>
                  <a:pt x="0" y="5783440"/>
                </a:lnTo>
                <a:lnTo>
                  <a:pt x="6780" y="5825486"/>
                </a:lnTo>
                <a:lnTo>
                  <a:pt x="25663" y="5862002"/>
                </a:lnTo>
                <a:lnTo>
                  <a:pt x="54458" y="5890796"/>
                </a:lnTo>
                <a:lnTo>
                  <a:pt x="90973" y="5909679"/>
                </a:lnTo>
                <a:lnTo>
                  <a:pt x="133019" y="5916460"/>
                </a:lnTo>
                <a:lnTo>
                  <a:pt x="3284969" y="5916460"/>
                </a:lnTo>
                <a:lnTo>
                  <a:pt x="3327010" y="5909679"/>
                </a:lnTo>
                <a:lnTo>
                  <a:pt x="3363525" y="5890796"/>
                </a:lnTo>
                <a:lnTo>
                  <a:pt x="3392321" y="5862002"/>
                </a:lnTo>
                <a:lnTo>
                  <a:pt x="3411206" y="5825486"/>
                </a:lnTo>
                <a:lnTo>
                  <a:pt x="3417989" y="5783440"/>
                </a:lnTo>
                <a:lnTo>
                  <a:pt x="3417989" y="133032"/>
                </a:lnTo>
                <a:lnTo>
                  <a:pt x="3411206" y="90979"/>
                </a:lnTo>
                <a:lnTo>
                  <a:pt x="3392321" y="54460"/>
                </a:lnTo>
                <a:lnTo>
                  <a:pt x="3363525" y="25664"/>
                </a:lnTo>
                <a:lnTo>
                  <a:pt x="3327010" y="6781"/>
                </a:lnTo>
                <a:lnTo>
                  <a:pt x="3284969" y="0"/>
                </a:lnTo>
                <a:lnTo>
                  <a:pt x="133019" y="0"/>
                </a:lnTo>
                <a:close/>
              </a:path>
            </a:pathLst>
          </a:custGeom>
          <a:ln w="46926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887411C3-E67D-5995-3D63-2D7E17C0ABC9}"/>
              </a:ext>
            </a:extLst>
          </p:cNvPr>
          <p:cNvSpPr txBox="1"/>
          <p:nvPr/>
        </p:nvSpPr>
        <p:spPr>
          <a:xfrm>
            <a:off x="847316" y="3463952"/>
            <a:ext cx="3048635" cy="18999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dirty="0" err="1">
                <a:solidFill>
                  <a:srgbClr val="171747"/>
                </a:solidFill>
                <a:latin typeface="Arial"/>
                <a:cs typeface="Arial"/>
              </a:rPr>
              <a:t>Brindi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playing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game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online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keeps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making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mistakes.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She is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already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stressed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because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she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has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exams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on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she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normally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really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good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at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game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and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loves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playing.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B4278BCD-B915-178E-7EE9-31D1A15603FD}"/>
              </a:ext>
            </a:extLst>
          </p:cNvPr>
          <p:cNvSpPr txBox="1"/>
          <p:nvPr/>
        </p:nvSpPr>
        <p:spPr>
          <a:xfrm>
            <a:off x="4602312" y="3463952"/>
            <a:ext cx="3097530" cy="27000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Suddenly,</a:t>
            </a:r>
            <a:r>
              <a:rPr lang="en-GB" spc="-4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everyone</a:t>
            </a:r>
            <a:r>
              <a:rPr lang="en-GB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starts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making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fun of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171747"/>
                </a:solidFill>
                <a:latin typeface="Arial"/>
                <a:cs typeface="Arial"/>
              </a:rPr>
              <a:t>Brindi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 for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the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mistakes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she’s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making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and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calling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her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names.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She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tells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them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to stop but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they tell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her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chill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out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that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it’s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just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banter.</a:t>
            </a:r>
            <a:r>
              <a:rPr lang="en-GB" spc="-5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They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continue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make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jokes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about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her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gaming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skills,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it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makes </a:t>
            </a:r>
            <a:r>
              <a:rPr lang="en-GB" dirty="0" err="1">
                <a:solidFill>
                  <a:srgbClr val="171747"/>
                </a:solidFill>
                <a:latin typeface="Arial"/>
                <a:cs typeface="Arial"/>
              </a:rPr>
              <a:t>Brindi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feel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really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upset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angry.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48D47BFB-79C5-72B8-BE7F-D2300E296B3D}"/>
              </a:ext>
            </a:extLst>
          </p:cNvPr>
          <p:cNvSpPr txBox="1"/>
          <p:nvPr/>
        </p:nvSpPr>
        <p:spPr>
          <a:xfrm>
            <a:off x="8361280" y="3463952"/>
            <a:ext cx="2731770" cy="13665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messages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don’t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stop,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so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171747"/>
                </a:solidFill>
                <a:latin typeface="Arial"/>
                <a:cs typeface="Arial"/>
              </a:rPr>
              <a:t>Brindi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decides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171747"/>
                </a:solidFill>
                <a:latin typeface="Arial"/>
                <a:cs typeface="Arial"/>
              </a:rPr>
              <a:t>send</a:t>
            </a:r>
            <a:r>
              <a:rPr lang="en-GB" spc="5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really rude message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to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all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of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them,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throws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25" dirty="0">
                <a:solidFill>
                  <a:srgbClr val="171747"/>
                </a:solidFill>
                <a:latin typeface="Arial"/>
                <a:cs typeface="Arial"/>
              </a:rPr>
              <a:t>her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controller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across</a:t>
            </a:r>
            <a:r>
              <a:rPr lang="en-GB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171747"/>
                </a:solidFill>
                <a:latin typeface="Arial"/>
                <a:cs typeface="Arial"/>
              </a:rPr>
              <a:t>the</a:t>
            </a:r>
            <a:r>
              <a:rPr lang="en-GB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pc="-10" dirty="0">
                <a:solidFill>
                  <a:srgbClr val="171747"/>
                </a:solidFill>
                <a:latin typeface="Arial"/>
                <a:cs typeface="Arial"/>
              </a:rPr>
              <a:t>room.</a:t>
            </a:r>
            <a:endParaRPr lang="en-GB" dirty="0">
              <a:latin typeface="Arial"/>
              <a:cs typeface="Arial"/>
            </a:endParaRPr>
          </a:p>
        </p:txBody>
      </p:sp>
      <p:grpSp>
        <p:nvGrpSpPr>
          <p:cNvPr id="17" name="object 5">
            <a:extLst>
              <a:ext uri="{FF2B5EF4-FFF2-40B4-BE49-F238E27FC236}">
                <a16:creationId xmlns:a16="http://schemas.microsoft.com/office/drawing/2014/main" id="{EE24AFAD-4014-C5E7-70F6-CC96BBCEAB53}"/>
              </a:ext>
            </a:extLst>
          </p:cNvPr>
          <p:cNvGrpSpPr/>
          <p:nvPr/>
        </p:nvGrpSpPr>
        <p:grpSpPr>
          <a:xfrm>
            <a:off x="609324" y="457796"/>
            <a:ext cx="3465829" cy="2787015"/>
            <a:chOff x="609324" y="457796"/>
            <a:chExt cx="3465829" cy="2787015"/>
          </a:xfrm>
        </p:grpSpPr>
        <p:pic>
          <p:nvPicPr>
            <p:cNvPr id="18" name="object 6">
              <a:extLst>
                <a:ext uri="{FF2B5EF4-FFF2-40B4-BE49-F238E27FC236}">
                  <a16:creationId xmlns:a16="http://schemas.microsoft.com/office/drawing/2014/main" id="{B4E685AF-24E3-7D84-9B1A-463B238C079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790" y="481266"/>
              <a:ext cx="3418878" cy="2739567"/>
            </a:xfrm>
            <a:prstGeom prst="rect">
              <a:avLst/>
            </a:prstGeom>
          </p:spPr>
        </p:pic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3837E754-7790-11CD-253A-48A65CCA8C4F}"/>
                </a:ext>
              </a:extLst>
            </p:cNvPr>
            <p:cNvSpPr/>
            <p:nvPr/>
          </p:nvSpPr>
          <p:spPr>
            <a:xfrm>
              <a:off x="632787" y="481260"/>
              <a:ext cx="3419475" cy="2740025"/>
            </a:xfrm>
            <a:custGeom>
              <a:avLst/>
              <a:gdLst/>
              <a:ahLst/>
              <a:cxnLst/>
              <a:rect l="l" t="t" r="r" b="b"/>
              <a:pathLst>
                <a:path w="3419475" h="2740025">
                  <a:moveTo>
                    <a:pt x="133057" y="0"/>
                  </a:moveTo>
                  <a:lnTo>
                    <a:pt x="91002" y="6783"/>
                  </a:lnTo>
                  <a:lnTo>
                    <a:pt x="54477" y="25673"/>
                  </a:lnTo>
                  <a:lnTo>
                    <a:pt x="25673" y="54477"/>
                  </a:lnTo>
                  <a:lnTo>
                    <a:pt x="6783" y="91002"/>
                  </a:lnTo>
                  <a:lnTo>
                    <a:pt x="0" y="133057"/>
                  </a:lnTo>
                  <a:lnTo>
                    <a:pt x="0" y="2606522"/>
                  </a:lnTo>
                  <a:lnTo>
                    <a:pt x="6783" y="2648582"/>
                  </a:lnTo>
                  <a:lnTo>
                    <a:pt x="25673" y="2685108"/>
                  </a:lnTo>
                  <a:lnTo>
                    <a:pt x="54477" y="2713910"/>
                  </a:lnTo>
                  <a:lnTo>
                    <a:pt x="91002" y="2732797"/>
                  </a:lnTo>
                  <a:lnTo>
                    <a:pt x="133057" y="2739580"/>
                  </a:lnTo>
                  <a:lnTo>
                    <a:pt x="3285832" y="2739580"/>
                  </a:lnTo>
                  <a:lnTo>
                    <a:pt x="3327888" y="2732797"/>
                  </a:lnTo>
                  <a:lnTo>
                    <a:pt x="3364413" y="2713910"/>
                  </a:lnTo>
                  <a:lnTo>
                    <a:pt x="3393217" y="2685108"/>
                  </a:lnTo>
                  <a:lnTo>
                    <a:pt x="3412107" y="2648582"/>
                  </a:lnTo>
                  <a:lnTo>
                    <a:pt x="3418890" y="2606522"/>
                  </a:lnTo>
                  <a:lnTo>
                    <a:pt x="3418890" y="133057"/>
                  </a:lnTo>
                  <a:lnTo>
                    <a:pt x="3412107" y="91002"/>
                  </a:lnTo>
                  <a:lnTo>
                    <a:pt x="3393217" y="54477"/>
                  </a:lnTo>
                  <a:lnTo>
                    <a:pt x="3364413" y="25673"/>
                  </a:lnTo>
                  <a:lnTo>
                    <a:pt x="3327888" y="6783"/>
                  </a:lnTo>
                  <a:lnTo>
                    <a:pt x="3285832" y="0"/>
                  </a:lnTo>
                  <a:lnTo>
                    <a:pt x="133057" y="0"/>
                  </a:lnTo>
                  <a:close/>
                </a:path>
              </a:pathLst>
            </a:custGeom>
            <a:ln w="46926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8">
            <a:extLst>
              <a:ext uri="{FF2B5EF4-FFF2-40B4-BE49-F238E27FC236}">
                <a16:creationId xmlns:a16="http://schemas.microsoft.com/office/drawing/2014/main" id="{0910E647-07AB-B6A9-D635-70777080499D}"/>
              </a:ext>
            </a:extLst>
          </p:cNvPr>
          <p:cNvGrpSpPr/>
          <p:nvPr/>
        </p:nvGrpSpPr>
        <p:grpSpPr>
          <a:xfrm>
            <a:off x="4370854" y="457796"/>
            <a:ext cx="3465829" cy="2787015"/>
            <a:chOff x="4370854" y="457796"/>
            <a:chExt cx="3465829" cy="2787015"/>
          </a:xfrm>
        </p:grpSpPr>
        <p:pic>
          <p:nvPicPr>
            <p:cNvPr id="36" name="object 9">
              <a:extLst>
                <a:ext uri="{FF2B5EF4-FFF2-40B4-BE49-F238E27FC236}">
                  <a16:creationId xmlns:a16="http://schemas.microsoft.com/office/drawing/2014/main" id="{0FCBBB71-333C-B7B7-E21B-9FF5B356F3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4314" y="481266"/>
              <a:ext cx="3418890" cy="2739567"/>
            </a:xfrm>
            <a:prstGeom prst="rect">
              <a:avLst/>
            </a:prstGeom>
          </p:spPr>
        </p:pic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AE72EAFF-2CD3-3EC4-24D0-E05D1BF8F6B9}"/>
                </a:ext>
              </a:extLst>
            </p:cNvPr>
            <p:cNvSpPr/>
            <p:nvPr/>
          </p:nvSpPr>
          <p:spPr>
            <a:xfrm>
              <a:off x="4394318" y="481260"/>
              <a:ext cx="3419475" cy="2740025"/>
            </a:xfrm>
            <a:custGeom>
              <a:avLst/>
              <a:gdLst/>
              <a:ahLst/>
              <a:cxnLst/>
              <a:rect l="l" t="t" r="r" b="b"/>
              <a:pathLst>
                <a:path w="3419475" h="2740025">
                  <a:moveTo>
                    <a:pt x="133057" y="0"/>
                  </a:moveTo>
                  <a:lnTo>
                    <a:pt x="91002" y="6783"/>
                  </a:lnTo>
                  <a:lnTo>
                    <a:pt x="54477" y="25673"/>
                  </a:lnTo>
                  <a:lnTo>
                    <a:pt x="25673" y="54477"/>
                  </a:lnTo>
                  <a:lnTo>
                    <a:pt x="6783" y="91002"/>
                  </a:lnTo>
                  <a:lnTo>
                    <a:pt x="0" y="133057"/>
                  </a:lnTo>
                  <a:lnTo>
                    <a:pt x="0" y="2606522"/>
                  </a:lnTo>
                  <a:lnTo>
                    <a:pt x="6783" y="2648582"/>
                  </a:lnTo>
                  <a:lnTo>
                    <a:pt x="25673" y="2685108"/>
                  </a:lnTo>
                  <a:lnTo>
                    <a:pt x="54477" y="2713910"/>
                  </a:lnTo>
                  <a:lnTo>
                    <a:pt x="91002" y="2732797"/>
                  </a:lnTo>
                  <a:lnTo>
                    <a:pt x="133057" y="2739580"/>
                  </a:lnTo>
                  <a:lnTo>
                    <a:pt x="3285832" y="2739580"/>
                  </a:lnTo>
                  <a:lnTo>
                    <a:pt x="3327888" y="2732797"/>
                  </a:lnTo>
                  <a:lnTo>
                    <a:pt x="3364413" y="2713910"/>
                  </a:lnTo>
                  <a:lnTo>
                    <a:pt x="3393217" y="2685108"/>
                  </a:lnTo>
                  <a:lnTo>
                    <a:pt x="3412107" y="2648582"/>
                  </a:lnTo>
                  <a:lnTo>
                    <a:pt x="3418890" y="2606522"/>
                  </a:lnTo>
                  <a:lnTo>
                    <a:pt x="3418890" y="133057"/>
                  </a:lnTo>
                  <a:lnTo>
                    <a:pt x="3412107" y="91002"/>
                  </a:lnTo>
                  <a:lnTo>
                    <a:pt x="3393217" y="54477"/>
                  </a:lnTo>
                  <a:lnTo>
                    <a:pt x="3364413" y="25673"/>
                  </a:lnTo>
                  <a:lnTo>
                    <a:pt x="3327888" y="6783"/>
                  </a:lnTo>
                  <a:lnTo>
                    <a:pt x="3285832" y="0"/>
                  </a:lnTo>
                  <a:lnTo>
                    <a:pt x="133057" y="0"/>
                  </a:lnTo>
                  <a:close/>
                </a:path>
              </a:pathLst>
            </a:custGeom>
            <a:ln w="46926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11">
            <a:extLst>
              <a:ext uri="{FF2B5EF4-FFF2-40B4-BE49-F238E27FC236}">
                <a16:creationId xmlns:a16="http://schemas.microsoft.com/office/drawing/2014/main" id="{C312EB39-659A-85D5-9495-C07134A45CCE}"/>
              </a:ext>
            </a:extLst>
          </p:cNvPr>
          <p:cNvGrpSpPr/>
          <p:nvPr/>
        </p:nvGrpSpPr>
        <p:grpSpPr>
          <a:xfrm>
            <a:off x="8132385" y="457796"/>
            <a:ext cx="3465829" cy="2787015"/>
            <a:chOff x="8132385" y="457796"/>
            <a:chExt cx="3465829" cy="2787015"/>
          </a:xfrm>
        </p:grpSpPr>
        <p:pic>
          <p:nvPicPr>
            <p:cNvPr id="39" name="object 12">
              <a:extLst>
                <a:ext uri="{FF2B5EF4-FFF2-40B4-BE49-F238E27FC236}">
                  <a16:creationId xmlns:a16="http://schemas.microsoft.com/office/drawing/2014/main" id="{2259E6E5-A68C-EC0C-F57E-4BAE7AE94C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5850" y="495058"/>
              <a:ext cx="3418890" cy="2725775"/>
            </a:xfrm>
            <a:prstGeom prst="rect">
              <a:avLst/>
            </a:prstGeom>
          </p:spPr>
        </p:pic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4C8D619F-552B-D25F-CB1C-803779F40324}"/>
                </a:ext>
              </a:extLst>
            </p:cNvPr>
            <p:cNvSpPr/>
            <p:nvPr/>
          </p:nvSpPr>
          <p:spPr>
            <a:xfrm>
              <a:off x="8155848" y="481260"/>
              <a:ext cx="3419475" cy="2740025"/>
            </a:xfrm>
            <a:custGeom>
              <a:avLst/>
              <a:gdLst/>
              <a:ahLst/>
              <a:cxnLst/>
              <a:rect l="l" t="t" r="r" b="b"/>
              <a:pathLst>
                <a:path w="3419475" h="2740025">
                  <a:moveTo>
                    <a:pt x="133057" y="0"/>
                  </a:moveTo>
                  <a:lnTo>
                    <a:pt x="91002" y="6783"/>
                  </a:lnTo>
                  <a:lnTo>
                    <a:pt x="54477" y="25673"/>
                  </a:lnTo>
                  <a:lnTo>
                    <a:pt x="25673" y="54477"/>
                  </a:lnTo>
                  <a:lnTo>
                    <a:pt x="6783" y="91002"/>
                  </a:lnTo>
                  <a:lnTo>
                    <a:pt x="0" y="133057"/>
                  </a:lnTo>
                  <a:lnTo>
                    <a:pt x="0" y="2606522"/>
                  </a:lnTo>
                  <a:lnTo>
                    <a:pt x="6783" y="2648582"/>
                  </a:lnTo>
                  <a:lnTo>
                    <a:pt x="25673" y="2685108"/>
                  </a:lnTo>
                  <a:lnTo>
                    <a:pt x="54477" y="2713910"/>
                  </a:lnTo>
                  <a:lnTo>
                    <a:pt x="91002" y="2732797"/>
                  </a:lnTo>
                  <a:lnTo>
                    <a:pt x="133057" y="2739580"/>
                  </a:lnTo>
                  <a:lnTo>
                    <a:pt x="3285832" y="2739580"/>
                  </a:lnTo>
                  <a:lnTo>
                    <a:pt x="3327888" y="2732797"/>
                  </a:lnTo>
                  <a:lnTo>
                    <a:pt x="3364413" y="2713910"/>
                  </a:lnTo>
                  <a:lnTo>
                    <a:pt x="3393217" y="2685108"/>
                  </a:lnTo>
                  <a:lnTo>
                    <a:pt x="3412107" y="2648582"/>
                  </a:lnTo>
                  <a:lnTo>
                    <a:pt x="3418890" y="2606522"/>
                  </a:lnTo>
                  <a:lnTo>
                    <a:pt x="3418890" y="133057"/>
                  </a:lnTo>
                  <a:lnTo>
                    <a:pt x="3412107" y="91002"/>
                  </a:lnTo>
                  <a:lnTo>
                    <a:pt x="3393217" y="54477"/>
                  </a:lnTo>
                  <a:lnTo>
                    <a:pt x="3364413" y="25673"/>
                  </a:lnTo>
                  <a:lnTo>
                    <a:pt x="3327888" y="6783"/>
                  </a:lnTo>
                  <a:lnTo>
                    <a:pt x="3285832" y="0"/>
                  </a:lnTo>
                  <a:lnTo>
                    <a:pt x="133057" y="0"/>
                  </a:lnTo>
                  <a:close/>
                </a:path>
              </a:pathLst>
            </a:custGeom>
            <a:ln w="46926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49"/>
          <p:cNvGrpSpPr/>
          <p:nvPr/>
        </p:nvGrpSpPr>
        <p:grpSpPr>
          <a:xfrm>
            <a:off x="487375" y="569493"/>
            <a:ext cx="4210050" cy="1284605"/>
            <a:chOff x="487375" y="569493"/>
            <a:chExt cx="4210050" cy="1284605"/>
          </a:xfrm>
        </p:grpSpPr>
        <p:sp>
          <p:nvSpPr>
            <p:cNvPr id="50" name="object 50"/>
            <p:cNvSpPr/>
            <p:nvPr/>
          </p:nvSpPr>
          <p:spPr>
            <a:xfrm>
              <a:off x="560374" y="628687"/>
              <a:ext cx="4137025" cy="1225550"/>
            </a:xfrm>
            <a:custGeom>
              <a:avLst/>
              <a:gdLst/>
              <a:ahLst/>
              <a:cxnLst/>
              <a:rect l="l" t="t" r="r" b="b"/>
              <a:pathLst>
                <a:path w="4137025" h="1225550">
                  <a:moveTo>
                    <a:pt x="4136593" y="0"/>
                  </a:moveTo>
                  <a:lnTo>
                    <a:pt x="0" y="0"/>
                  </a:lnTo>
                  <a:lnTo>
                    <a:pt x="0" y="1136650"/>
                  </a:lnTo>
                  <a:lnTo>
                    <a:pt x="0" y="1225321"/>
                  </a:lnTo>
                  <a:lnTo>
                    <a:pt x="4136593" y="1225321"/>
                  </a:lnTo>
                  <a:lnTo>
                    <a:pt x="4136593" y="1136650"/>
                  </a:lnTo>
                  <a:lnTo>
                    <a:pt x="413659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7375" y="569493"/>
              <a:ext cx="4118610" cy="1196340"/>
            </a:xfrm>
            <a:custGeom>
              <a:avLst/>
              <a:gdLst/>
              <a:ahLst/>
              <a:cxnLst/>
              <a:rect l="l" t="t" r="r" b="b"/>
              <a:pathLst>
                <a:path w="4118610" h="1196339">
                  <a:moveTo>
                    <a:pt x="4118216" y="0"/>
                  </a:moveTo>
                  <a:lnTo>
                    <a:pt x="0" y="0"/>
                  </a:lnTo>
                  <a:lnTo>
                    <a:pt x="0" y="1195844"/>
                  </a:lnTo>
                  <a:lnTo>
                    <a:pt x="4118216" y="1195844"/>
                  </a:lnTo>
                  <a:lnTo>
                    <a:pt x="4118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487375" y="569493"/>
            <a:ext cx="4118610" cy="1188000"/>
          </a:xfrm>
          <a:prstGeom prst="rect">
            <a:avLst/>
          </a:prstGeom>
          <a:ln w="63500">
            <a:solidFill>
              <a:srgbClr val="171747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768350" marR="424180" indent="-337185">
              <a:lnSpc>
                <a:spcPts val="3080"/>
              </a:lnSpc>
              <a:spcBef>
                <a:spcPts val="1700"/>
              </a:spcBef>
            </a:pPr>
            <a:r>
              <a:rPr sz="2800" spc="2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2800" spc="-2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Brindi</a:t>
            </a:r>
            <a:r>
              <a:rPr sz="2800" spc="-2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280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2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-68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sz="2800" spc="-3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choice…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E438B9-69BB-C604-2B89-2DA667E6F6EF}"/>
              </a:ext>
            </a:extLst>
          </p:cNvPr>
          <p:cNvGrpSpPr/>
          <p:nvPr/>
        </p:nvGrpSpPr>
        <p:grpSpPr>
          <a:xfrm>
            <a:off x="593999" y="826635"/>
            <a:ext cx="3878579" cy="1892935"/>
            <a:chOff x="593999" y="826635"/>
            <a:chExt cx="3878579" cy="1892935"/>
          </a:xfrm>
        </p:grpSpPr>
        <p:grpSp>
          <p:nvGrpSpPr>
            <p:cNvPr id="37" name="object 5">
              <a:extLst>
                <a:ext uri="{FF2B5EF4-FFF2-40B4-BE49-F238E27FC236}">
                  <a16:creationId xmlns:a16="http://schemas.microsoft.com/office/drawing/2014/main" id="{6F0DDDFB-54C8-3B52-A85F-310088A1162D}"/>
                </a:ext>
              </a:extLst>
            </p:cNvPr>
            <p:cNvGrpSpPr/>
            <p:nvPr/>
          </p:nvGrpSpPr>
          <p:grpSpPr>
            <a:xfrm>
              <a:off x="593999" y="826635"/>
              <a:ext cx="3878579" cy="1892935"/>
              <a:chOff x="593999" y="826635"/>
              <a:chExt cx="3878579" cy="1892935"/>
            </a:xfrm>
          </p:grpSpPr>
          <p:sp>
            <p:nvSpPr>
              <p:cNvPr id="38" name="object 6">
                <a:extLst>
                  <a:ext uri="{FF2B5EF4-FFF2-40B4-BE49-F238E27FC236}">
                    <a16:creationId xmlns:a16="http://schemas.microsoft.com/office/drawing/2014/main" id="{6014EAFF-3F9B-DDFA-2F46-5229567557B4}"/>
                  </a:ext>
                </a:extLst>
              </p:cNvPr>
              <p:cNvSpPr/>
              <p:nvPr/>
            </p:nvSpPr>
            <p:spPr>
              <a:xfrm>
                <a:off x="593999" y="826635"/>
                <a:ext cx="3878579" cy="1892935"/>
              </a:xfrm>
              <a:custGeom>
                <a:avLst/>
                <a:gdLst/>
                <a:ahLst/>
                <a:cxnLst/>
                <a:rect l="l" t="t" r="r" b="b"/>
                <a:pathLst>
                  <a:path w="3878579" h="1892935">
                    <a:moveTo>
                      <a:pt x="3816946" y="0"/>
                    </a:moveTo>
                    <a:lnTo>
                      <a:pt x="0" y="133286"/>
                    </a:lnTo>
                    <a:lnTo>
                      <a:pt x="61429" y="1892427"/>
                    </a:lnTo>
                    <a:lnTo>
                      <a:pt x="3878376" y="1759127"/>
                    </a:lnTo>
                    <a:lnTo>
                      <a:pt x="3816946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7">
                <a:extLst>
                  <a:ext uri="{FF2B5EF4-FFF2-40B4-BE49-F238E27FC236}">
                    <a16:creationId xmlns:a16="http://schemas.microsoft.com/office/drawing/2014/main" id="{12FED99D-EAA2-16BD-80E1-063889EEF27C}"/>
                  </a:ext>
                </a:extLst>
              </p:cNvPr>
              <p:cNvSpPr/>
              <p:nvPr/>
            </p:nvSpPr>
            <p:spPr>
              <a:xfrm>
                <a:off x="679754" y="916546"/>
                <a:ext cx="3756025" cy="1671320"/>
              </a:xfrm>
              <a:custGeom>
                <a:avLst/>
                <a:gdLst/>
                <a:ahLst/>
                <a:cxnLst/>
                <a:rect l="l" t="t" r="r" b="b"/>
                <a:pathLst>
                  <a:path w="3756025" h="1671320">
                    <a:moveTo>
                      <a:pt x="3755783" y="0"/>
                    </a:moveTo>
                    <a:lnTo>
                      <a:pt x="0" y="0"/>
                    </a:lnTo>
                    <a:lnTo>
                      <a:pt x="0" y="1550238"/>
                    </a:lnTo>
                    <a:lnTo>
                      <a:pt x="0" y="1670824"/>
                    </a:lnTo>
                    <a:lnTo>
                      <a:pt x="3755783" y="1670824"/>
                    </a:lnTo>
                    <a:lnTo>
                      <a:pt x="3755783" y="1550238"/>
                    </a:lnTo>
                    <a:lnTo>
                      <a:pt x="37557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8">
                <a:extLst>
                  <a:ext uri="{FF2B5EF4-FFF2-40B4-BE49-F238E27FC236}">
                    <a16:creationId xmlns:a16="http://schemas.microsoft.com/office/drawing/2014/main" id="{35B0160E-73AE-121D-115B-EB4067B2DA16}"/>
                  </a:ext>
                </a:extLst>
              </p:cNvPr>
              <p:cNvSpPr/>
              <p:nvPr/>
            </p:nvSpPr>
            <p:spPr>
              <a:xfrm>
                <a:off x="679754" y="916546"/>
                <a:ext cx="3756025" cy="1671320"/>
              </a:xfrm>
              <a:custGeom>
                <a:avLst/>
                <a:gdLst/>
                <a:ahLst/>
                <a:cxnLst/>
                <a:rect l="l" t="t" r="r" b="b"/>
                <a:pathLst>
                  <a:path w="3756025" h="1671320">
                    <a:moveTo>
                      <a:pt x="0" y="1670824"/>
                    </a:moveTo>
                    <a:lnTo>
                      <a:pt x="3755783" y="1670824"/>
                    </a:lnTo>
                    <a:lnTo>
                      <a:pt x="3755783" y="0"/>
                    </a:lnTo>
                    <a:lnTo>
                      <a:pt x="0" y="0"/>
                    </a:lnTo>
                    <a:lnTo>
                      <a:pt x="0" y="1670824"/>
                    </a:lnTo>
                    <a:close/>
                  </a:path>
                </a:pathLst>
              </a:custGeom>
              <a:ln w="635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84" name="object 52">
              <a:extLst>
                <a:ext uri="{FF2B5EF4-FFF2-40B4-BE49-F238E27FC236}">
                  <a16:creationId xmlns:a16="http://schemas.microsoft.com/office/drawing/2014/main" id="{274F3A1F-7A48-69E4-D8BE-598F32E26E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5675" y="1181643"/>
              <a:ext cx="1021861" cy="1028397"/>
            </a:xfrm>
            <a:prstGeom prst="rect">
              <a:avLst/>
            </a:prstGeom>
          </p:spPr>
        </p:pic>
        <p:sp>
          <p:nvSpPr>
            <p:cNvPr id="97" name="object 65">
              <a:extLst>
                <a:ext uri="{FF2B5EF4-FFF2-40B4-BE49-F238E27FC236}">
                  <a16:creationId xmlns:a16="http://schemas.microsoft.com/office/drawing/2014/main" id="{01C8166B-7A1F-0246-BAC9-9CBDCCD68E30}"/>
                </a:ext>
              </a:extLst>
            </p:cNvPr>
            <p:cNvSpPr txBox="1"/>
            <p:nvPr/>
          </p:nvSpPr>
          <p:spPr>
            <a:xfrm>
              <a:off x="862445" y="1285854"/>
              <a:ext cx="2199640" cy="833119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L="12700" marR="5080" indent="180975">
                <a:lnSpc>
                  <a:spcPts val="3000"/>
                </a:lnSpc>
                <a:spcBef>
                  <a:spcPts val="500"/>
                </a:spcBef>
              </a:pPr>
              <a:r>
                <a:rPr sz="2800" b="1" spc="-20" dirty="0">
                  <a:solidFill>
                    <a:srgbClr val="171747"/>
                  </a:solidFill>
                  <a:latin typeface="Arial"/>
                  <a:cs typeface="Arial"/>
                </a:rPr>
                <a:t>Take</a:t>
              </a:r>
              <a:r>
                <a:rPr sz="2800" b="1" spc="-14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deep,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slow</a:t>
              </a:r>
              <a:r>
                <a:rPr sz="28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breaths</a:t>
              </a:r>
              <a:endParaRPr sz="2800" dirty="0">
                <a:latin typeface="Arial"/>
                <a:cs typeface="Arial"/>
              </a:endParaRPr>
            </a:p>
          </p:txBody>
        </p:sp>
      </p:grpSp>
      <p:grpSp>
        <p:nvGrpSpPr>
          <p:cNvPr id="49" name="object 17">
            <a:extLst>
              <a:ext uri="{FF2B5EF4-FFF2-40B4-BE49-F238E27FC236}">
                <a16:creationId xmlns:a16="http://schemas.microsoft.com/office/drawing/2014/main" id="{66B0A653-4001-D10A-B05E-4AB19503DD79}"/>
              </a:ext>
            </a:extLst>
          </p:cNvPr>
          <p:cNvGrpSpPr/>
          <p:nvPr/>
        </p:nvGrpSpPr>
        <p:grpSpPr>
          <a:xfrm>
            <a:off x="3208845" y="2379675"/>
            <a:ext cx="5913120" cy="1892300"/>
            <a:chOff x="3208845" y="2379675"/>
            <a:chExt cx="5913120" cy="1892300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F743D79E-4554-1714-6830-7529615B8D9A}"/>
                </a:ext>
              </a:extLst>
            </p:cNvPr>
            <p:cNvSpPr/>
            <p:nvPr/>
          </p:nvSpPr>
          <p:spPr>
            <a:xfrm>
              <a:off x="3311334" y="2466784"/>
              <a:ext cx="5810250" cy="1804670"/>
            </a:xfrm>
            <a:custGeom>
              <a:avLst/>
              <a:gdLst/>
              <a:ahLst/>
              <a:cxnLst/>
              <a:rect l="l" t="t" r="r" b="b"/>
              <a:pathLst>
                <a:path w="5810250" h="1804670">
                  <a:moveTo>
                    <a:pt x="5810123" y="0"/>
                  </a:moveTo>
                  <a:lnTo>
                    <a:pt x="0" y="0"/>
                  </a:lnTo>
                  <a:lnTo>
                    <a:pt x="0" y="1718551"/>
                  </a:lnTo>
                  <a:lnTo>
                    <a:pt x="0" y="1804631"/>
                  </a:lnTo>
                  <a:lnTo>
                    <a:pt x="5810123" y="1804631"/>
                  </a:lnTo>
                  <a:lnTo>
                    <a:pt x="5810123" y="1718551"/>
                  </a:lnTo>
                  <a:lnTo>
                    <a:pt x="581012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9364F223-EB44-AF6A-831D-4499A584305D}"/>
                </a:ext>
              </a:extLst>
            </p:cNvPr>
            <p:cNvSpPr/>
            <p:nvPr/>
          </p:nvSpPr>
          <p:spPr>
            <a:xfrm>
              <a:off x="3253295" y="2424125"/>
              <a:ext cx="5780405" cy="1761489"/>
            </a:xfrm>
            <a:custGeom>
              <a:avLst/>
              <a:gdLst/>
              <a:ahLst/>
              <a:cxnLst/>
              <a:rect l="l" t="t" r="r" b="b"/>
              <a:pathLst>
                <a:path w="5780405" h="1761489">
                  <a:moveTo>
                    <a:pt x="5780201" y="0"/>
                  </a:moveTo>
                  <a:lnTo>
                    <a:pt x="0" y="0"/>
                  </a:lnTo>
                  <a:lnTo>
                    <a:pt x="0" y="1761210"/>
                  </a:lnTo>
                  <a:lnTo>
                    <a:pt x="5780201" y="1761210"/>
                  </a:lnTo>
                  <a:lnTo>
                    <a:pt x="5780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45C829DC-9C9A-09B7-FE23-BE1A28512270}"/>
                </a:ext>
              </a:extLst>
            </p:cNvPr>
            <p:cNvSpPr/>
            <p:nvPr/>
          </p:nvSpPr>
          <p:spPr>
            <a:xfrm>
              <a:off x="3253295" y="2424125"/>
              <a:ext cx="5780405" cy="1761489"/>
            </a:xfrm>
            <a:custGeom>
              <a:avLst/>
              <a:gdLst/>
              <a:ahLst/>
              <a:cxnLst/>
              <a:rect l="l" t="t" r="r" b="b"/>
              <a:pathLst>
                <a:path w="5780405" h="1761489">
                  <a:moveTo>
                    <a:pt x="0" y="1761210"/>
                  </a:moveTo>
                  <a:lnTo>
                    <a:pt x="5780201" y="1761210"/>
                  </a:lnTo>
                  <a:lnTo>
                    <a:pt x="5780201" y="0"/>
                  </a:lnTo>
                  <a:lnTo>
                    <a:pt x="0" y="0"/>
                  </a:lnTo>
                  <a:lnTo>
                    <a:pt x="0" y="176121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1">
            <a:extLst>
              <a:ext uri="{FF2B5EF4-FFF2-40B4-BE49-F238E27FC236}">
                <a16:creationId xmlns:a16="http://schemas.microsoft.com/office/drawing/2014/main" id="{D082D516-0C68-B9E9-CAF5-AC22D81BB04B}"/>
              </a:ext>
            </a:extLst>
          </p:cNvPr>
          <p:cNvSpPr txBox="1"/>
          <p:nvPr/>
        </p:nvSpPr>
        <p:spPr>
          <a:xfrm>
            <a:off x="3807867" y="2659470"/>
            <a:ext cx="4612640" cy="123888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48030" marR="5080" indent="-735965">
              <a:lnSpc>
                <a:spcPts val="4540"/>
              </a:lnSpc>
              <a:spcBef>
                <a:spcPts val="645"/>
              </a:spcBef>
            </a:pPr>
            <a:r>
              <a:rPr sz="4150" b="1" dirty="0">
                <a:solidFill>
                  <a:srgbClr val="00995A"/>
                </a:solidFill>
                <a:latin typeface="MarkPro-Bold"/>
                <a:cs typeface="MarkPro-Bold"/>
              </a:rPr>
              <a:t>How</a:t>
            </a:r>
            <a:r>
              <a:rPr sz="4150" b="1" spc="-95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4150" b="1" dirty="0">
                <a:solidFill>
                  <a:srgbClr val="00995A"/>
                </a:solidFill>
                <a:latin typeface="MarkPro-Bold"/>
                <a:cs typeface="MarkPro-Bold"/>
              </a:rPr>
              <a:t>can</a:t>
            </a:r>
            <a:r>
              <a:rPr sz="4150" b="1" spc="-12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4150" b="1" dirty="0">
                <a:solidFill>
                  <a:srgbClr val="00995A"/>
                </a:solidFill>
                <a:latin typeface="MarkPro-Bold"/>
                <a:cs typeface="MarkPro-Bold"/>
              </a:rPr>
              <a:t>you</a:t>
            </a:r>
            <a:r>
              <a:rPr sz="4150" b="1" spc="-6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4150" b="1" spc="-20" dirty="0">
                <a:solidFill>
                  <a:srgbClr val="00995A"/>
                </a:solidFill>
                <a:latin typeface="MarkPro-Bold"/>
                <a:cs typeface="MarkPro-Bold"/>
              </a:rPr>
              <a:t>keep </a:t>
            </a:r>
            <a:r>
              <a:rPr sz="4150" b="1" dirty="0">
                <a:solidFill>
                  <a:srgbClr val="00995A"/>
                </a:solidFill>
                <a:latin typeface="MarkPro-Bold"/>
                <a:cs typeface="MarkPro-Bold"/>
              </a:rPr>
              <a:t>calm</a:t>
            </a:r>
            <a:r>
              <a:rPr sz="4150" b="1" spc="-50" dirty="0">
                <a:solidFill>
                  <a:srgbClr val="00995A"/>
                </a:solidFill>
                <a:latin typeface="MarkPro-Bold"/>
                <a:cs typeface="MarkPro-Bold"/>
              </a:rPr>
              <a:t> </a:t>
            </a:r>
            <a:r>
              <a:rPr sz="4150" b="1" spc="-10" dirty="0">
                <a:solidFill>
                  <a:srgbClr val="00995A"/>
                </a:solidFill>
                <a:latin typeface="MarkPro-Bold"/>
                <a:cs typeface="MarkPro-Bold"/>
              </a:rPr>
              <a:t>online?</a:t>
            </a:r>
            <a:endParaRPr sz="4150">
              <a:latin typeface="MarkPro-Italic"/>
              <a:cs typeface="MarkPro-Italic"/>
            </a:endParaRPr>
          </a:p>
        </p:txBody>
      </p:sp>
      <p:grpSp>
        <p:nvGrpSpPr>
          <p:cNvPr id="54" name="object 22">
            <a:extLst>
              <a:ext uri="{FF2B5EF4-FFF2-40B4-BE49-F238E27FC236}">
                <a16:creationId xmlns:a16="http://schemas.microsoft.com/office/drawing/2014/main" id="{CD01B1F2-EAF0-485E-934C-DA0F88B0177A}"/>
              </a:ext>
            </a:extLst>
          </p:cNvPr>
          <p:cNvGrpSpPr/>
          <p:nvPr/>
        </p:nvGrpSpPr>
        <p:grpSpPr>
          <a:xfrm>
            <a:off x="9336975" y="2837071"/>
            <a:ext cx="1145540" cy="1184275"/>
            <a:chOff x="9336975" y="2837071"/>
            <a:chExt cx="1145540" cy="1184275"/>
          </a:xfrm>
        </p:grpSpPr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139700DE-B199-74E0-8678-3090D16DAB6D}"/>
                </a:ext>
              </a:extLst>
            </p:cNvPr>
            <p:cNvSpPr/>
            <p:nvPr/>
          </p:nvSpPr>
          <p:spPr>
            <a:xfrm>
              <a:off x="9365014" y="2903985"/>
              <a:ext cx="1116965" cy="1116965"/>
            </a:xfrm>
            <a:custGeom>
              <a:avLst/>
              <a:gdLst/>
              <a:ahLst/>
              <a:cxnLst/>
              <a:rect l="l" t="t" r="r" b="b"/>
              <a:pathLst>
                <a:path w="1116965" h="1116964">
                  <a:moveTo>
                    <a:pt x="578476" y="0"/>
                  </a:moveTo>
                  <a:lnTo>
                    <a:pt x="531013" y="259"/>
                  </a:lnTo>
                  <a:lnTo>
                    <a:pt x="484382" y="4473"/>
                  </a:lnTo>
                  <a:lnTo>
                    <a:pt x="438768" y="12493"/>
                  </a:lnTo>
                  <a:lnTo>
                    <a:pt x="394360" y="24175"/>
                  </a:lnTo>
                  <a:lnTo>
                    <a:pt x="351344" y="39372"/>
                  </a:lnTo>
                  <a:lnTo>
                    <a:pt x="309906" y="57938"/>
                  </a:lnTo>
                  <a:lnTo>
                    <a:pt x="270234" y="79727"/>
                  </a:lnTo>
                  <a:lnTo>
                    <a:pt x="232515" y="104594"/>
                  </a:lnTo>
                  <a:lnTo>
                    <a:pt x="196935" y="132392"/>
                  </a:lnTo>
                  <a:lnTo>
                    <a:pt x="163682" y="162975"/>
                  </a:lnTo>
                  <a:lnTo>
                    <a:pt x="132942" y="196197"/>
                  </a:lnTo>
                  <a:lnTo>
                    <a:pt x="104903" y="231913"/>
                  </a:lnTo>
                  <a:lnTo>
                    <a:pt x="79751" y="269976"/>
                  </a:lnTo>
                  <a:lnTo>
                    <a:pt x="57672" y="310240"/>
                  </a:lnTo>
                  <a:lnTo>
                    <a:pt x="38855" y="352559"/>
                  </a:lnTo>
                  <a:lnTo>
                    <a:pt x="23486" y="396788"/>
                  </a:lnTo>
                  <a:lnTo>
                    <a:pt x="11751" y="442779"/>
                  </a:lnTo>
                  <a:lnTo>
                    <a:pt x="3839" y="490388"/>
                  </a:lnTo>
                  <a:lnTo>
                    <a:pt x="0" y="538490"/>
                  </a:lnTo>
                  <a:lnTo>
                    <a:pt x="260" y="585948"/>
                  </a:lnTo>
                  <a:lnTo>
                    <a:pt x="4473" y="632576"/>
                  </a:lnTo>
                  <a:lnTo>
                    <a:pt x="12494" y="678187"/>
                  </a:lnTo>
                  <a:lnTo>
                    <a:pt x="24176" y="722593"/>
                  </a:lnTo>
                  <a:lnTo>
                    <a:pt x="39374" y="765608"/>
                  </a:lnTo>
                  <a:lnTo>
                    <a:pt x="57940" y="807044"/>
                  </a:lnTo>
                  <a:lnTo>
                    <a:pt x="79730" y="846716"/>
                  </a:lnTo>
                  <a:lnTo>
                    <a:pt x="104597" y="884435"/>
                  </a:lnTo>
                  <a:lnTo>
                    <a:pt x="132395" y="920014"/>
                  </a:lnTo>
                  <a:lnTo>
                    <a:pt x="162978" y="953268"/>
                  </a:lnTo>
                  <a:lnTo>
                    <a:pt x="196200" y="984008"/>
                  </a:lnTo>
                  <a:lnTo>
                    <a:pt x="231914" y="1012047"/>
                  </a:lnTo>
                  <a:lnTo>
                    <a:pt x="269976" y="1037200"/>
                  </a:lnTo>
                  <a:lnTo>
                    <a:pt x="310239" y="1059278"/>
                  </a:lnTo>
                  <a:lnTo>
                    <a:pt x="352556" y="1078095"/>
                  </a:lnTo>
                  <a:lnTo>
                    <a:pt x="396782" y="1093463"/>
                  </a:lnTo>
                  <a:lnTo>
                    <a:pt x="442770" y="1105197"/>
                  </a:lnTo>
                  <a:lnTo>
                    <a:pt x="490376" y="1113108"/>
                  </a:lnTo>
                  <a:lnTo>
                    <a:pt x="538481" y="1116950"/>
                  </a:lnTo>
                  <a:lnTo>
                    <a:pt x="585942" y="1116693"/>
                  </a:lnTo>
                  <a:lnTo>
                    <a:pt x="632573" y="1112482"/>
                  </a:lnTo>
                  <a:lnTo>
                    <a:pt x="678185" y="1104462"/>
                  </a:lnTo>
                  <a:lnTo>
                    <a:pt x="722593" y="1092781"/>
                  </a:lnTo>
                  <a:lnTo>
                    <a:pt x="765609" y="1077584"/>
                  </a:lnTo>
                  <a:lnTo>
                    <a:pt x="807047" y="1059018"/>
                  </a:lnTo>
                  <a:lnTo>
                    <a:pt x="846718" y="1037228"/>
                  </a:lnTo>
                  <a:lnTo>
                    <a:pt x="884438" y="1012361"/>
                  </a:lnTo>
                  <a:lnTo>
                    <a:pt x="920017" y="984562"/>
                  </a:lnTo>
                  <a:lnTo>
                    <a:pt x="953270" y="953979"/>
                  </a:lnTo>
                  <a:lnTo>
                    <a:pt x="984010" y="920756"/>
                  </a:lnTo>
                  <a:lnTo>
                    <a:pt x="1012049" y="885041"/>
                  </a:lnTo>
                  <a:lnTo>
                    <a:pt x="1037201" y="846979"/>
                  </a:lnTo>
                  <a:lnTo>
                    <a:pt x="1059279" y="806717"/>
                  </a:lnTo>
                  <a:lnTo>
                    <a:pt x="1078095" y="764400"/>
                  </a:lnTo>
                  <a:lnTo>
                    <a:pt x="1093463" y="720174"/>
                  </a:lnTo>
                  <a:lnTo>
                    <a:pt x="1105197" y="674187"/>
                  </a:lnTo>
                  <a:lnTo>
                    <a:pt x="1113107" y="626583"/>
                  </a:lnTo>
                  <a:lnTo>
                    <a:pt x="1116949" y="578475"/>
                  </a:lnTo>
                  <a:lnTo>
                    <a:pt x="1116690" y="531011"/>
                  </a:lnTo>
                  <a:lnTo>
                    <a:pt x="1112478" y="484378"/>
                  </a:lnTo>
                  <a:lnTo>
                    <a:pt x="1104458" y="438765"/>
                  </a:lnTo>
                  <a:lnTo>
                    <a:pt x="1092777" y="394357"/>
                  </a:lnTo>
                  <a:lnTo>
                    <a:pt x="1077581" y="351341"/>
                  </a:lnTo>
                  <a:lnTo>
                    <a:pt x="1059015" y="309904"/>
                  </a:lnTo>
                  <a:lnTo>
                    <a:pt x="1037226" y="270233"/>
                  </a:lnTo>
                  <a:lnTo>
                    <a:pt x="1012360" y="232515"/>
                  </a:lnTo>
                  <a:lnTo>
                    <a:pt x="984563" y="196936"/>
                  </a:lnTo>
                  <a:lnTo>
                    <a:pt x="953980" y="163684"/>
                  </a:lnTo>
                  <a:lnTo>
                    <a:pt x="920759" y="132945"/>
                  </a:lnTo>
                  <a:lnTo>
                    <a:pt x="885044" y="104906"/>
                  </a:lnTo>
                  <a:lnTo>
                    <a:pt x="846983" y="79754"/>
                  </a:lnTo>
                  <a:lnTo>
                    <a:pt x="806720" y="57676"/>
                  </a:lnTo>
                  <a:lnTo>
                    <a:pt x="764403" y="38859"/>
                  </a:lnTo>
                  <a:lnTo>
                    <a:pt x="720177" y="23489"/>
                  </a:lnTo>
                  <a:lnTo>
                    <a:pt x="674188" y="11753"/>
                  </a:lnTo>
                  <a:lnTo>
                    <a:pt x="626583" y="3839"/>
                  </a:lnTo>
                  <a:lnTo>
                    <a:pt x="578476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5BC48BD1-8ADF-1A36-E220-13C1EF3834B2}"/>
                </a:ext>
              </a:extLst>
            </p:cNvPr>
            <p:cNvSpPr/>
            <p:nvPr/>
          </p:nvSpPr>
          <p:spPr>
            <a:xfrm>
              <a:off x="9336975" y="2837071"/>
              <a:ext cx="1116965" cy="1116965"/>
            </a:xfrm>
            <a:custGeom>
              <a:avLst/>
              <a:gdLst/>
              <a:ahLst/>
              <a:cxnLst/>
              <a:rect l="l" t="t" r="r" b="b"/>
              <a:pathLst>
                <a:path w="1116965" h="1116964">
                  <a:moveTo>
                    <a:pt x="578560" y="0"/>
                  </a:moveTo>
                  <a:lnTo>
                    <a:pt x="531127" y="267"/>
                  </a:lnTo>
                  <a:lnTo>
                    <a:pt x="484517" y="4488"/>
                  </a:lnTo>
                  <a:lnTo>
                    <a:pt x="438916" y="12518"/>
                  </a:lnTo>
                  <a:lnTo>
                    <a:pt x="394513" y="24210"/>
                  </a:lnTo>
                  <a:lnTo>
                    <a:pt x="351496" y="39417"/>
                  </a:lnTo>
                  <a:lnTo>
                    <a:pt x="310052" y="57992"/>
                  </a:lnTo>
                  <a:lnTo>
                    <a:pt x="270369" y="79789"/>
                  </a:lnTo>
                  <a:lnTo>
                    <a:pt x="232636" y="104661"/>
                  </a:lnTo>
                  <a:lnTo>
                    <a:pt x="197039" y="132463"/>
                  </a:lnTo>
                  <a:lnTo>
                    <a:pt x="163767" y="163046"/>
                  </a:lnTo>
                  <a:lnTo>
                    <a:pt x="133008" y="196266"/>
                  </a:lnTo>
                  <a:lnTo>
                    <a:pt x="104950" y="231975"/>
                  </a:lnTo>
                  <a:lnTo>
                    <a:pt x="79780" y="270026"/>
                  </a:lnTo>
                  <a:lnTo>
                    <a:pt x="57686" y="310274"/>
                  </a:lnTo>
                  <a:lnTo>
                    <a:pt x="38856" y="352571"/>
                  </a:lnTo>
                  <a:lnTo>
                    <a:pt x="23479" y="396771"/>
                  </a:lnTo>
                  <a:lnTo>
                    <a:pt x="11741" y="442728"/>
                  </a:lnTo>
                  <a:lnTo>
                    <a:pt x="3831" y="490294"/>
                  </a:lnTo>
                  <a:lnTo>
                    <a:pt x="0" y="538363"/>
                  </a:lnTo>
                  <a:lnTo>
                    <a:pt x="271" y="585797"/>
                  </a:lnTo>
                  <a:lnTo>
                    <a:pt x="4499" y="632409"/>
                  </a:lnTo>
                  <a:lnTo>
                    <a:pt x="12536" y="678011"/>
                  </a:lnTo>
                  <a:lnTo>
                    <a:pt x="24236" y="722415"/>
                  </a:lnTo>
                  <a:lnTo>
                    <a:pt x="39452" y="765433"/>
                  </a:lnTo>
                  <a:lnTo>
                    <a:pt x="58037" y="806878"/>
                  </a:lnTo>
                  <a:lnTo>
                    <a:pt x="79844" y="846561"/>
                  </a:lnTo>
                  <a:lnTo>
                    <a:pt x="104726" y="884295"/>
                  </a:lnTo>
                  <a:lnTo>
                    <a:pt x="132538" y="919893"/>
                  </a:lnTo>
                  <a:lnTo>
                    <a:pt x="163131" y="953165"/>
                  </a:lnTo>
                  <a:lnTo>
                    <a:pt x="196360" y="983924"/>
                  </a:lnTo>
                  <a:lnTo>
                    <a:pt x="232077" y="1011983"/>
                  </a:lnTo>
                  <a:lnTo>
                    <a:pt x="270136" y="1037153"/>
                  </a:lnTo>
                  <a:lnTo>
                    <a:pt x="310389" y="1059247"/>
                  </a:lnTo>
                  <a:lnTo>
                    <a:pt x="352691" y="1078077"/>
                  </a:lnTo>
                  <a:lnTo>
                    <a:pt x="396895" y="1093455"/>
                  </a:lnTo>
                  <a:lnTo>
                    <a:pt x="442853" y="1105192"/>
                  </a:lnTo>
                  <a:lnTo>
                    <a:pt x="490418" y="1113102"/>
                  </a:lnTo>
                  <a:lnTo>
                    <a:pt x="538486" y="1116935"/>
                  </a:lnTo>
                  <a:lnTo>
                    <a:pt x="585917" y="1116665"/>
                  </a:lnTo>
                  <a:lnTo>
                    <a:pt x="632525" y="1112437"/>
                  </a:lnTo>
                  <a:lnTo>
                    <a:pt x="678121" y="1104400"/>
                  </a:lnTo>
                  <a:lnTo>
                    <a:pt x="722519" y="1092700"/>
                  </a:lnTo>
                  <a:lnTo>
                    <a:pt x="765530" y="1077484"/>
                  </a:lnTo>
                  <a:lnTo>
                    <a:pt x="790362" y="1066346"/>
                  </a:lnTo>
                  <a:lnTo>
                    <a:pt x="545508" y="1066346"/>
                  </a:lnTo>
                  <a:lnTo>
                    <a:pt x="496616" y="1062683"/>
                  </a:lnTo>
                  <a:lnTo>
                    <a:pt x="448289" y="1054408"/>
                  </a:lnTo>
                  <a:lnTo>
                    <a:pt x="401828" y="1041824"/>
                  </a:lnTo>
                  <a:lnTo>
                    <a:pt x="357418" y="1025166"/>
                  </a:lnTo>
                  <a:lnTo>
                    <a:pt x="315242" y="1004672"/>
                  </a:lnTo>
                  <a:lnTo>
                    <a:pt x="275485" y="980576"/>
                  </a:lnTo>
                  <a:lnTo>
                    <a:pt x="238333" y="953116"/>
                  </a:lnTo>
                  <a:lnTo>
                    <a:pt x="203968" y="922528"/>
                  </a:lnTo>
                  <a:lnTo>
                    <a:pt x="172577" y="889046"/>
                  </a:lnTo>
                  <a:lnTo>
                    <a:pt x="144342" y="852908"/>
                  </a:lnTo>
                  <a:lnTo>
                    <a:pt x="119449" y="814349"/>
                  </a:lnTo>
                  <a:lnTo>
                    <a:pt x="98083" y="773606"/>
                  </a:lnTo>
                  <a:lnTo>
                    <a:pt x="80427" y="730915"/>
                  </a:lnTo>
                  <a:lnTo>
                    <a:pt x="66666" y="686511"/>
                  </a:lnTo>
                  <a:lnTo>
                    <a:pt x="56984" y="640630"/>
                  </a:lnTo>
                  <a:lnTo>
                    <a:pt x="51567" y="593510"/>
                  </a:lnTo>
                  <a:lnTo>
                    <a:pt x="50598" y="545385"/>
                  </a:lnTo>
                  <a:lnTo>
                    <a:pt x="54262" y="496492"/>
                  </a:lnTo>
                  <a:lnTo>
                    <a:pt x="62536" y="448166"/>
                  </a:lnTo>
                  <a:lnTo>
                    <a:pt x="75118" y="401709"/>
                  </a:lnTo>
                  <a:lnTo>
                    <a:pt x="91773" y="357304"/>
                  </a:lnTo>
                  <a:lnTo>
                    <a:pt x="112265" y="315135"/>
                  </a:lnTo>
                  <a:lnTo>
                    <a:pt x="136359" y="275387"/>
                  </a:lnTo>
                  <a:lnTo>
                    <a:pt x="163817" y="238244"/>
                  </a:lnTo>
                  <a:lnTo>
                    <a:pt x="194404" y="203890"/>
                  </a:lnTo>
                  <a:lnTo>
                    <a:pt x="227884" y="172509"/>
                  </a:lnTo>
                  <a:lnTo>
                    <a:pt x="264021" y="144285"/>
                  </a:lnTo>
                  <a:lnTo>
                    <a:pt x="302579" y="119403"/>
                  </a:lnTo>
                  <a:lnTo>
                    <a:pt x="343322" y="98046"/>
                  </a:lnTo>
                  <a:lnTo>
                    <a:pt x="386013" y="80399"/>
                  </a:lnTo>
                  <a:lnTo>
                    <a:pt x="430417" y="66645"/>
                  </a:lnTo>
                  <a:lnTo>
                    <a:pt x="476298" y="56970"/>
                  </a:lnTo>
                  <a:lnTo>
                    <a:pt x="523420" y="51556"/>
                  </a:lnTo>
                  <a:lnTo>
                    <a:pt x="571546" y="50589"/>
                  </a:lnTo>
                  <a:lnTo>
                    <a:pt x="790726" y="50589"/>
                  </a:lnTo>
                  <a:lnTo>
                    <a:pt x="764346" y="38850"/>
                  </a:lnTo>
                  <a:lnTo>
                    <a:pt x="720147" y="23477"/>
                  </a:lnTo>
                  <a:lnTo>
                    <a:pt x="674191" y="11743"/>
                  </a:lnTo>
                  <a:lnTo>
                    <a:pt x="626626" y="3834"/>
                  </a:lnTo>
                  <a:lnTo>
                    <a:pt x="578560" y="0"/>
                  </a:lnTo>
                  <a:close/>
                </a:path>
                <a:path w="1116965" h="1116964">
                  <a:moveTo>
                    <a:pt x="790726" y="50589"/>
                  </a:moveTo>
                  <a:lnTo>
                    <a:pt x="571546" y="50589"/>
                  </a:lnTo>
                  <a:lnTo>
                    <a:pt x="620441" y="54253"/>
                  </a:lnTo>
                  <a:lnTo>
                    <a:pt x="668767" y="62527"/>
                  </a:lnTo>
                  <a:lnTo>
                    <a:pt x="715225" y="75107"/>
                  </a:lnTo>
                  <a:lnTo>
                    <a:pt x="759630" y="91758"/>
                  </a:lnTo>
                  <a:lnTo>
                    <a:pt x="801799" y="112245"/>
                  </a:lnTo>
                  <a:lnTo>
                    <a:pt x="841548" y="136330"/>
                  </a:lnTo>
                  <a:lnTo>
                    <a:pt x="878692" y="163780"/>
                  </a:lnTo>
                  <a:lnTo>
                    <a:pt x="913047" y="194357"/>
                  </a:lnTo>
                  <a:lnTo>
                    <a:pt x="944428" y="227826"/>
                  </a:lnTo>
                  <a:lnTo>
                    <a:pt x="972653" y="263952"/>
                  </a:lnTo>
                  <a:lnTo>
                    <a:pt x="997536" y="302498"/>
                  </a:lnTo>
                  <a:lnTo>
                    <a:pt x="1018893" y="343230"/>
                  </a:lnTo>
                  <a:lnTo>
                    <a:pt x="1036540" y="385911"/>
                  </a:lnTo>
                  <a:lnTo>
                    <a:pt x="1050293" y="430305"/>
                  </a:lnTo>
                  <a:lnTo>
                    <a:pt x="1059968" y="476178"/>
                  </a:lnTo>
                  <a:lnTo>
                    <a:pt x="1065380" y="523292"/>
                  </a:lnTo>
                  <a:lnTo>
                    <a:pt x="1066346" y="571413"/>
                  </a:lnTo>
                  <a:lnTo>
                    <a:pt x="1062680" y="620304"/>
                  </a:lnTo>
                  <a:lnTo>
                    <a:pt x="1054408" y="668633"/>
                  </a:lnTo>
                  <a:lnTo>
                    <a:pt x="1041829" y="715096"/>
                  </a:lnTo>
                  <a:lnTo>
                    <a:pt x="1025178" y="759508"/>
                  </a:lnTo>
                  <a:lnTo>
                    <a:pt x="1004692" y="801686"/>
                  </a:lnTo>
                  <a:lnTo>
                    <a:pt x="980606" y="841444"/>
                  </a:lnTo>
                  <a:lnTo>
                    <a:pt x="953155" y="878598"/>
                  </a:lnTo>
                  <a:lnTo>
                    <a:pt x="922577" y="912963"/>
                  </a:lnTo>
                  <a:lnTo>
                    <a:pt x="889106" y="944356"/>
                  </a:lnTo>
                  <a:lnTo>
                    <a:pt x="852979" y="972592"/>
                  </a:lnTo>
                  <a:lnTo>
                    <a:pt x="814430" y="997486"/>
                  </a:lnTo>
                  <a:lnTo>
                    <a:pt x="773697" y="1018853"/>
                  </a:lnTo>
                  <a:lnTo>
                    <a:pt x="731015" y="1036511"/>
                  </a:lnTo>
                  <a:lnTo>
                    <a:pt x="686619" y="1050273"/>
                  </a:lnTo>
                  <a:lnTo>
                    <a:pt x="640745" y="1059956"/>
                  </a:lnTo>
                  <a:lnTo>
                    <a:pt x="593629" y="1065375"/>
                  </a:lnTo>
                  <a:lnTo>
                    <a:pt x="545508" y="1066346"/>
                  </a:lnTo>
                  <a:lnTo>
                    <a:pt x="790362" y="1066346"/>
                  </a:lnTo>
                  <a:lnTo>
                    <a:pt x="846641" y="1037090"/>
                  </a:lnTo>
                  <a:lnTo>
                    <a:pt x="884366" y="1012206"/>
                  </a:lnTo>
                  <a:lnTo>
                    <a:pt x="919953" y="984393"/>
                  </a:lnTo>
                  <a:lnTo>
                    <a:pt x="953216" y="953798"/>
                  </a:lnTo>
                  <a:lnTo>
                    <a:pt x="983966" y="920568"/>
                  </a:lnTo>
                  <a:lnTo>
                    <a:pt x="1012016" y="884849"/>
                  </a:lnTo>
                  <a:lnTo>
                    <a:pt x="1037177" y="846789"/>
                  </a:lnTo>
                  <a:lnTo>
                    <a:pt x="1059264" y="806534"/>
                  </a:lnTo>
                  <a:lnTo>
                    <a:pt x="1078087" y="764231"/>
                  </a:lnTo>
                  <a:lnTo>
                    <a:pt x="1093459" y="720026"/>
                  </a:lnTo>
                  <a:lnTo>
                    <a:pt x="1105192" y="674068"/>
                  </a:lnTo>
                  <a:lnTo>
                    <a:pt x="1113099" y="626502"/>
                  </a:lnTo>
                  <a:lnTo>
                    <a:pt x="1116933" y="578435"/>
                  </a:lnTo>
                  <a:lnTo>
                    <a:pt x="1116666" y="531004"/>
                  </a:lnTo>
                  <a:lnTo>
                    <a:pt x="1112443" y="484397"/>
                  </a:lnTo>
                  <a:lnTo>
                    <a:pt x="1104412" y="438802"/>
                  </a:lnTo>
                  <a:lnTo>
                    <a:pt x="1092719" y="394406"/>
                  </a:lnTo>
                  <a:lnTo>
                    <a:pt x="1077511" y="351396"/>
                  </a:lnTo>
                  <a:lnTo>
                    <a:pt x="1058934" y="309961"/>
                  </a:lnTo>
                  <a:lnTo>
                    <a:pt x="1037136" y="270289"/>
                  </a:lnTo>
                  <a:lnTo>
                    <a:pt x="1012261" y="232565"/>
                  </a:lnTo>
                  <a:lnTo>
                    <a:pt x="984459" y="196979"/>
                  </a:lnTo>
                  <a:lnTo>
                    <a:pt x="953873" y="163718"/>
                  </a:lnTo>
                  <a:lnTo>
                    <a:pt x="920653" y="132969"/>
                  </a:lnTo>
                  <a:lnTo>
                    <a:pt x="884943" y="104920"/>
                  </a:lnTo>
                  <a:lnTo>
                    <a:pt x="846891" y="79759"/>
                  </a:lnTo>
                  <a:lnTo>
                    <a:pt x="806643" y="57673"/>
                  </a:lnTo>
                  <a:lnTo>
                    <a:pt x="790726" y="50589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5">
              <a:extLst>
                <a:ext uri="{FF2B5EF4-FFF2-40B4-BE49-F238E27FC236}">
                  <a16:creationId xmlns:a16="http://schemas.microsoft.com/office/drawing/2014/main" id="{153CE05F-7D25-B2DC-1A24-3C8D73B247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529" y="3249866"/>
              <a:ext cx="204279" cy="137198"/>
            </a:xfrm>
            <a:prstGeom prst="rect">
              <a:avLst/>
            </a:prstGeom>
          </p:spPr>
        </p:pic>
        <p:pic>
          <p:nvPicPr>
            <p:cNvPr id="58" name="object 26">
              <a:extLst>
                <a:ext uri="{FF2B5EF4-FFF2-40B4-BE49-F238E27FC236}">
                  <a16:creationId xmlns:a16="http://schemas.microsoft.com/office/drawing/2014/main" id="{2A465F75-3BDA-3127-7707-3CFA312F4E1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9042" y="3300271"/>
              <a:ext cx="204279" cy="137198"/>
            </a:xfrm>
            <a:prstGeom prst="rect">
              <a:avLst/>
            </a:prstGeom>
          </p:spPr>
        </p:pic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C46B9094-563E-4F22-C935-C03C9428FEAD}"/>
                </a:ext>
              </a:extLst>
            </p:cNvPr>
            <p:cNvSpPr/>
            <p:nvPr/>
          </p:nvSpPr>
          <p:spPr>
            <a:xfrm>
              <a:off x="9566750" y="3504283"/>
              <a:ext cx="615950" cy="248285"/>
            </a:xfrm>
            <a:custGeom>
              <a:avLst/>
              <a:gdLst/>
              <a:ahLst/>
              <a:cxnLst/>
              <a:rect l="l" t="t" r="r" b="b"/>
              <a:pathLst>
                <a:path w="615950" h="248285">
                  <a:moveTo>
                    <a:pt x="25387" y="0"/>
                  </a:moveTo>
                  <a:lnTo>
                    <a:pt x="15505" y="2019"/>
                  </a:lnTo>
                  <a:lnTo>
                    <a:pt x="7179" y="7708"/>
                  </a:lnTo>
                  <a:lnTo>
                    <a:pt x="1865" y="15867"/>
                  </a:lnTo>
                  <a:lnTo>
                    <a:pt x="0" y="25424"/>
                  </a:lnTo>
                  <a:lnTo>
                    <a:pt x="2386" y="36144"/>
                  </a:lnTo>
                  <a:lnTo>
                    <a:pt x="23387" y="76279"/>
                  </a:lnTo>
                  <a:lnTo>
                    <a:pt x="49220" y="113348"/>
                  </a:lnTo>
                  <a:lnTo>
                    <a:pt x="79519" y="146889"/>
                  </a:lnTo>
                  <a:lnTo>
                    <a:pt x="113919" y="176444"/>
                  </a:lnTo>
                  <a:lnTo>
                    <a:pt x="152056" y="201552"/>
                  </a:lnTo>
                  <a:lnTo>
                    <a:pt x="193565" y="221753"/>
                  </a:lnTo>
                  <a:lnTo>
                    <a:pt x="238082" y="236587"/>
                  </a:lnTo>
                  <a:lnTo>
                    <a:pt x="285240" y="245593"/>
                  </a:lnTo>
                  <a:lnTo>
                    <a:pt x="333143" y="248261"/>
                  </a:lnTo>
                  <a:lnTo>
                    <a:pt x="379899" y="244635"/>
                  </a:lnTo>
                  <a:lnTo>
                    <a:pt x="425045" y="235076"/>
                  </a:lnTo>
                  <a:lnTo>
                    <a:pt x="468116" y="219940"/>
                  </a:lnTo>
                  <a:lnTo>
                    <a:pt x="508646" y="199588"/>
                  </a:lnTo>
                  <a:lnTo>
                    <a:pt x="546171" y="174378"/>
                  </a:lnTo>
                  <a:lnTo>
                    <a:pt x="580227" y="144669"/>
                  </a:lnTo>
                  <a:lnTo>
                    <a:pt x="610348" y="110820"/>
                  </a:lnTo>
                  <a:lnTo>
                    <a:pt x="615820" y="92158"/>
                  </a:lnTo>
                  <a:lnTo>
                    <a:pt x="612946" y="82853"/>
                  </a:lnTo>
                  <a:lnTo>
                    <a:pt x="575168" y="74680"/>
                  </a:lnTo>
                  <a:lnTo>
                    <a:pt x="535139" y="117466"/>
                  </a:lnTo>
                  <a:lnTo>
                    <a:pt x="494199" y="148927"/>
                  </a:lnTo>
                  <a:lnTo>
                    <a:pt x="448440" y="173163"/>
                  </a:lnTo>
                  <a:lnTo>
                    <a:pt x="398782" y="189439"/>
                  </a:lnTo>
                  <a:lnTo>
                    <a:pt x="346141" y="197021"/>
                  </a:lnTo>
                  <a:lnTo>
                    <a:pt x="291438" y="195174"/>
                  </a:lnTo>
                  <a:lnTo>
                    <a:pt x="237856" y="183725"/>
                  </a:lnTo>
                  <a:lnTo>
                    <a:pt x="188582" y="163630"/>
                  </a:lnTo>
                  <a:lnTo>
                    <a:pt x="144327" y="135825"/>
                  </a:lnTo>
                  <a:lnTo>
                    <a:pt x="105805" y="101245"/>
                  </a:lnTo>
                  <a:lnTo>
                    <a:pt x="73727" y="60827"/>
                  </a:lnTo>
                  <a:lnTo>
                    <a:pt x="48804" y="15507"/>
                  </a:lnTo>
                  <a:lnTo>
                    <a:pt x="43108" y="7175"/>
                  </a:lnTo>
                  <a:lnTo>
                    <a:pt x="34946" y="1862"/>
                  </a:lnTo>
                  <a:lnTo>
                    <a:pt x="25387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28">
            <a:extLst>
              <a:ext uri="{FF2B5EF4-FFF2-40B4-BE49-F238E27FC236}">
                <a16:creationId xmlns:a16="http://schemas.microsoft.com/office/drawing/2014/main" id="{964938A0-0988-59E5-090D-311D0D794599}"/>
              </a:ext>
            </a:extLst>
          </p:cNvPr>
          <p:cNvGrpSpPr/>
          <p:nvPr/>
        </p:nvGrpSpPr>
        <p:grpSpPr>
          <a:xfrm>
            <a:off x="1827152" y="2839679"/>
            <a:ext cx="1155700" cy="1179195"/>
            <a:chOff x="1827152" y="2839679"/>
            <a:chExt cx="1155700" cy="1179195"/>
          </a:xfrm>
        </p:grpSpPr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CF7097C8-EA84-EFD6-1F75-7F9FDB704391}"/>
                </a:ext>
              </a:extLst>
            </p:cNvPr>
            <p:cNvSpPr/>
            <p:nvPr/>
          </p:nvSpPr>
          <p:spPr>
            <a:xfrm>
              <a:off x="1865332" y="2901407"/>
              <a:ext cx="1116965" cy="1116965"/>
            </a:xfrm>
            <a:custGeom>
              <a:avLst/>
              <a:gdLst/>
              <a:ahLst/>
              <a:cxnLst/>
              <a:rect l="l" t="t" r="r" b="b"/>
              <a:pathLst>
                <a:path w="1116964" h="1116964">
                  <a:moveTo>
                    <a:pt x="538962" y="0"/>
                  </a:moveTo>
                  <a:lnTo>
                    <a:pt x="490847" y="3730"/>
                  </a:lnTo>
                  <a:lnTo>
                    <a:pt x="444010" y="11409"/>
                  </a:lnTo>
                  <a:lnTo>
                    <a:pt x="398612" y="22863"/>
                  </a:lnTo>
                  <a:lnTo>
                    <a:pt x="354815" y="37918"/>
                  </a:lnTo>
                  <a:lnTo>
                    <a:pt x="312780" y="56402"/>
                  </a:lnTo>
                  <a:lnTo>
                    <a:pt x="272671" y="78140"/>
                  </a:lnTo>
                  <a:lnTo>
                    <a:pt x="234648" y="102958"/>
                  </a:lnTo>
                  <a:lnTo>
                    <a:pt x="198873" y="130684"/>
                  </a:lnTo>
                  <a:lnTo>
                    <a:pt x="165508" y="161144"/>
                  </a:lnTo>
                  <a:lnTo>
                    <a:pt x="134715" y="194165"/>
                  </a:lnTo>
                  <a:lnTo>
                    <a:pt x="106656" y="229572"/>
                  </a:lnTo>
                  <a:lnTo>
                    <a:pt x="81491" y="267193"/>
                  </a:lnTo>
                  <a:lnTo>
                    <a:pt x="59384" y="306854"/>
                  </a:lnTo>
                  <a:lnTo>
                    <a:pt x="40496" y="348381"/>
                  </a:lnTo>
                  <a:lnTo>
                    <a:pt x="24988" y="391600"/>
                  </a:lnTo>
                  <a:lnTo>
                    <a:pt x="13023" y="436340"/>
                  </a:lnTo>
                  <a:lnTo>
                    <a:pt x="4762" y="482425"/>
                  </a:lnTo>
                  <a:lnTo>
                    <a:pt x="367" y="529682"/>
                  </a:lnTo>
                  <a:lnTo>
                    <a:pt x="0" y="577938"/>
                  </a:lnTo>
                  <a:lnTo>
                    <a:pt x="3732" y="626053"/>
                  </a:lnTo>
                  <a:lnTo>
                    <a:pt x="11413" y="672891"/>
                  </a:lnTo>
                  <a:lnTo>
                    <a:pt x="22868" y="718289"/>
                  </a:lnTo>
                  <a:lnTo>
                    <a:pt x="37925" y="762086"/>
                  </a:lnTo>
                  <a:lnTo>
                    <a:pt x="56410" y="804120"/>
                  </a:lnTo>
                  <a:lnTo>
                    <a:pt x="78149" y="844230"/>
                  </a:lnTo>
                  <a:lnTo>
                    <a:pt x="102968" y="882253"/>
                  </a:lnTo>
                  <a:lnTo>
                    <a:pt x="130696" y="918027"/>
                  </a:lnTo>
                  <a:lnTo>
                    <a:pt x="161157" y="951392"/>
                  </a:lnTo>
                  <a:lnTo>
                    <a:pt x="194178" y="982185"/>
                  </a:lnTo>
                  <a:lnTo>
                    <a:pt x="229586" y="1010245"/>
                  </a:lnTo>
                  <a:lnTo>
                    <a:pt x="267208" y="1035409"/>
                  </a:lnTo>
                  <a:lnTo>
                    <a:pt x="306870" y="1057516"/>
                  </a:lnTo>
                  <a:lnTo>
                    <a:pt x="348398" y="1076405"/>
                  </a:lnTo>
                  <a:lnTo>
                    <a:pt x="391619" y="1091912"/>
                  </a:lnTo>
                  <a:lnTo>
                    <a:pt x="436360" y="1103878"/>
                  </a:lnTo>
                  <a:lnTo>
                    <a:pt x="482447" y="1112139"/>
                  </a:lnTo>
                  <a:lnTo>
                    <a:pt x="529706" y="1116534"/>
                  </a:lnTo>
                  <a:lnTo>
                    <a:pt x="577964" y="1116901"/>
                  </a:lnTo>
                  <a:lnTo>
                    <a:pt x="626079" y="1113169"/>
                  </a:lnTo>
                  <a:lnTo>
                    <a:pt x="672916" y="1105488"/>
                  </a:lnTo>
                  <a:lnTo>
                    <a:pt x="718314" y="1094032"/>
                  </a:lnTo>
                  <a:lnTo>
                    <a:pt x="762111" y="1078976"/>
                  </a:lnTo>
                  <a:lnTo>
                    <a:pt x="804145" y="1060491"/>
                  </a:lnTo>
                  <a:lnTo>
                    <a:pt x="844255" y="1038752"/>
                  </a:lnTo>
                  <a:lnTo>
                    <a:pt x="882278" y="1013933"/>
                  </a:lnTo>
                  <a:lnTo>
                    <a:pt x="918053" y="986206"/>
                  </a:lnTo>
                  <a:lnTo>
                    <a:pt x="951418" y="955745"/>
                  </a:lnTo>
                  <a:lnTo>
                    <a:pt x="982211" y="922724"/>
                  </a:lnTo>
                  <a:lnTo>
                    <a:pt x="1010270" y="887316"/>
                  </a:lnTo>
                  <a:lnTo>
                    <a:pt x="1035435" y="849695"/>
                  </a:lnTo>
                  <a:lnTo>
                    <a:pt x="1057542" y="810035"/>
                  </a:lnTo>
                  <a:lnTo>
                    <a:pt x="1076430" y="768507"/>
                  </a:lnTo>
                  <a:lnTo>
                    <a:pt x="1091938" y="725287"/>
                  </a:lnTo>
                  <a:lnTo>
                    <a:pt x="1103903" y="680548"/>
                  </a:lnTo>
                  <a:lnTo>
                    <a:pt x="1112164" y="634463"/>
                  </a:lnTo>
                  <a:lnTo>
                    <a:pt x="1116559" y="587206"/>
                  </a:lnTo>
                  <a:lnTo>
                    <a:pt x="1116926" y="538949"/>
                  </a:lnTo>
                  <a:lnTo>
                    <a:pt x="1113194" y="490836"/>
                  </a:lnTo>
                  <a:lnTo>
                    <a:pt x="1105513" y="444001"/>
                  </a:lnTo>
                  <a:lnTo>
                    <a:pt x="1094058" y="398604"/>
                  </a:lnTo>
                  <a:lnTo>
                    <a:pt x="1079001" y="354808"/>
                  </a:lnTo>
                  <a:lnTo>
                    <a:pt x="1060516" y="312775"/>
                  </a:lnTo>
                  <a:lnTo>
                    <a:pt x="1038777" y="272667"/>
                  </a:lnTo>
                  <a:lnTo>
                    <a:pt x="1013958" y="234645"/>
                  </a:lnTo>
                  <a:lnTo>
                    <a:pt x="986230" y="198871"/>
                  </a:lnTo>
                  <a:lnTo>
                    <a:pt x="955769" y="165506"/>
                  </a:lnTo>
                  <a:lnTo>
                    <a:pt x="922748" y="134714"/>
                  </a:lnTo>
                  <a:lnTo>
                    <a:pt x="887339" y="106655"/>
                  </a:lnTo>
                  <a:lnTo>
                    <a:pt x="849718" y="81491"/>
                  </a:lnTo>
                  <a:lnTo>
                    <a:pt x="810056" y="59384"/>
                  </a:lnTo>
                  <a:lnTo>
                    <a:pt x="768528" y="40496"/>
                  </a:lnTo>
                  <a:lnTo>
                    <a:pt x="725307" y="24988"/>
                  </a:lnTo>
                  <a:lnTo>
                    <a:pt x="680566" y="13023"/>
                  </a:lnTo>
                  <a:lnTo>
                    <a:pt x="634479" y="4762"/>
                  </a:lnTo>
                  <a:lnTo>
                    <a:pt x="587220" y="367"/>
                  </a:lnTo>
                  <a:lnTo>
                    <a:pt x="538962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0">
              <a:extLst>
                <a:ext uri="{FF2B5EF4-FFF2-40B4-BE49-F238E27FC236}">
                  <a16:creationId xmlns:a16="http://schemas.microsoft.com/office/drawing/2014/main" id="{5C33E6C2-02FC-2899-72C4-6574BC7281CF}"/>
                </a:ext>
              </a:extLst>
            </p:cNvPr>
            <p:cNvSpPr/>
            <p:nvPr/>
          </p:nvSpPr>
          <p:spPr>
            <a:xfrm>
              <a:off x="1827152" y="2839679"/>
              <a:ext cx="1116965" cy="1116965"/>
            </a:xfrm>
            <a:custGeom>
              <a:avLst/>
              <a:gdLst/>
              <a:ahLst/>
              <a:cxnLst/>
              <a:rect l="l" t="t" r="r" b="b"/>
              <a:pathLst>
                <a:path w="1116964" h="1116964">
                  <a:moveTo>
                    <a:pt x="539026" y="0"/>
                  </a:moveTo>
                  <a:lnTo>
                    <a:pt x="490952" y="3732"/>
                  </a:lnTo>
                  <a:lnTo>
                    <a:pt x="444145" y="11416"/>
                  </a:lnTo>
                  <a:lnTo>
                    <a:pt x="398770" y="22877"/>
                  </a:lnTo>
                  <a:lnTo>
                    <a:pt x="354987" y="37942"/>
                  </a:lnTo>
                  <a:lnTo>
                    <a:pt x="312960" y="56436"/>
                  </a:lnTo>
                  <a:lnTo>
                    <a:pt x="272852" y="78185"/>
                  </a:lnTo>
                  <a:lnTo>
                    <a:pt x="234824" y="103015"/>
                  </a:lnTo>
                  <a:lnTo>
                    <a:pt x="199040" y="130752"/>
                  </a:lnTo>
                  <a:lnTo>
                    <a:pt x="165662" y="161221"/>
                  </a:lnTo>
                  <a:lnTo>
                    <a:pt x="134853" y="194249"/>
                  </a:lnTo>
                  <a:lnTo>
                    <a:pt x="106775" y="229662"/>
                  </a:lnTo>
                  <a:lnTo>
                    <a:pt x="81592" y="267284"/>
                  </a:lnTo>
                  <a:lnTo>
                    <a:pt x="59465" y="306943"/>
                  </a:lnTo>
                  <a:lnTo>
                    <a:pt x="40557" y="348463"/>
                  </a:lnTo>
                  <a:lnTo>
                    <a:pt x="25031" y="391672"/>
                  </a:lnTo>
                  <a:lnTo>
                    <a:pt x="13050" y="436394"/>
                  </a:lnTo>
                  <a:lnTo>
                    <a:pt x="4776" y="482455"/>
                  </a:lnTo>
                  <a:lnTo>
                    <a:pt x="371" y="529682"/>
                  </a:lnTo>
                  <a:lnTo>
                    <a:pt x="0" y="577900"/>
                  </a:lnTo>
                  <a:lnTo>
                    <a:pt x="3735" y="625976"/>
                  </a:lnTo>
                  <a:lnTo>
                    <a:pt x="11423" y="672784"/>
                  </a:lnTo>
                  <a:lnTo>
                    <a:pt x="22890" y="718160"/>
                  </a:lnTo>
                  <a:lnTo>
                    <a:pt x="37962" y="761944"/>
                  </a:lnTo>
                  <a:lnTo>
                    <a:pt x="56463" y="803971"/>
                  </a:lnTo>
                  <a:lnTo>
                    <a:pt x="78221" y="844079"/>
                  </a:lnTo>
                  <a:lnTo>
                    <a:pt x="103060" y="882107"/>
                  </a:lnTo>
                  <a:lnTo>
                    <a:pt x="130806" y="917890"/>
                  </a:lnTo>
                  <a:lnTo>
                    <a:pt x="161285" y="951268"/>
                  </a:lnTo>
                  <a:lnTo>
                    <a:pt x="194322" y="982076"/>
                  </a:lnTo>
                  <a:lnTo>
                    <a:pt x="229744" y="1010152"/>
                  </a:lnTo>
                  <a:lnTo>
                    <a:pt x="267375" y="1035334"/>
                  </a:lnTo>
                  <a:lnTo>
                    <a:pt x="307042" y="1057460"/>
                  </a:lnTo>
                  <a:lnTo>
                    <a:pt x="348571" y="1076366"/>
                  </a:lnTo>
                  <a:lnTo>
                    <a:pt x="391786" y="1091890"/>
                  </a:lnTo>
                  <a:lnTo>
                    <a:pt x="436513" y="1103869"/>
                  </a:lnTo>
                  <a:lnTo>
                    <a:pt x="482579" y="1112141"/>
                  </a:lnTo>
                  <a:lnTo>
                    <a:pt x="529808" y="1116544"/>
                  </a:lnTo>
                  <a:lnTo>
                    <a:pt x="578027" y="1116914"/>
                  </a:lnTo>
                  <a:lnTo>
                    <a:pt x="626102" y="1113180"/>
                  </a:lnTo>
                  <a:lnTo>
                    <a:pt x="672907" y="1105494"/>
                  </a:lnTo>
                  <a:lnTo>
                    <a:pt x="718279" y="1094028"/>
                  </a:lnTo>
                  <a:lnTo>
                    <a:pt x="762056" y="1078957"/>
                  </a:lnTo>
                  <a:lnTo>
                    <a:pt x="791139" y="1066152"/>
                  </a:lnTo>
                  <a:lnTo>
                    <a:pt x="576262" y="1066152"/>
                  </a:lnTo>
                  <a:lnTo>
                    <a:pt x="527235" y="1065540"/>
                  </a:lnTo>
                  <a:lnTo>
                    <a:pt x="479376" y="1060379"/>
                  </a:lnTo>
                  <a:lnTo>
                    <a:pt x="432906" y="1050875"/>
                  </a:lnTo>
                  <a:lnTo>
                    <a:pt x="388043" y="1037231"/>
                  </a:lnTo>
                  <a:lnTo>
                    <a:pt x="345007" y="1019652"/>
                  </a:lnTo>
                  <a:lnTo>
                    <a:pt x="304015" y="998342"/>
                  </a:lnTo>
                  <a:lnTo>
                    <a:pt x="265289" y="973505"/>
                  </a:lnTo>
                  <a:lnTo>
                    <a:pt x="229046" y="945346"/>
                  </a:lnTo>
                  <a:lnTo>
                    <a:pt x="195506" y="914068"/>
                  </a:lnTo>
                  <a:lnTo>
                    <a:pt x="164888" y="879878"/>
                  </a:lnTo>
                  <a:lnTo>
                    <a:pt x="137410" y="842977"/>
                  </a:lnTo>
                  <a:lnTo>
                    <a:pt x="113293" y="803572"/>
                  </a:lnTo>
                  <a:lnTo>
                    <a:pt x="92754" y="761866"/>
                  </a:lnTo>
                  <a:lnTo>
                    <a:pt x="76014" y="718064"/>
                  </a:lnTo>
                  <a:lnTo>
                    <a:pt x="63291" y="672370"/>
                  </a:lnTo>
                  <a:lnTo>
                    <a:pt x="54805" y="624988"/>
                  </a:lnTo>
                  <a:lnTo>
                    <a:pt x="50774" y="576122"/>
                  </a:lnTo>
                  <a:lnTo>
                    <a:pt x="51386" y="527098"/>
                  </a:lnTo>
                  <a:lnTo>
                    <a:pt x="56547" y="479245"/>
                  </a:lnTo>
                  <a:lnTo>
                    <a:pt x="66051" y="432781"/>
                  </a:lnTo>
                  <a:lnTo>
                    <a:pt x="79695" y="387926"/>
                  </a:lnTo>
                  <a:lnTo>
                    <a:pt x="97274" y="344899"/>
                  </a:lnTo>
                  <a:lnTo>
                    <a:pt x="118584" y="303918"/>
                  </a:lnTo>
                  <a:lnTo>
                    <a:pt x="143421" y="265202"/>
                  </a:lnTo>
                  <a:lnTo>
                    <a:pt x="171580" y="228969"/>
                  </a:lnTo>
                  <a:lnTo>
                    <a:pt x="202857" y="195440"/>
                  </a:lnTo>
                  <a:lnTo>
                    <a:pt x="237048" y="164832"/>
                  </a:lnTo>
                  <a:lnTo>
                    <a:pt x="273949" y="137364"/>
                  </a:lnTo>
                  <a:lnTo>
                    <a:pt x="313354" y="113256"/>
                  </a:lnTo>
                  <a:lnTo>
                    <a:pt x="355060" y="92726"/>
                  </a:lnTo>
                  <a:lnTo>
                    <a:pt x="398862" y="75992"/>
                  </a:lnTo>
                  <a:lnTo>
                    <a:pt x="444556" y="63274"/>
                  </a:lnTo>
                  <a:lnTo>
                    <a:pt x="491938" y="54791"/>
                  </a:lnTo>
                  <a:lnTo>
                    <a:pt x="540804" y="50761"/>
                  </a:lnTo>
                  <a:lnTo>
                    <a:pt x="790926" y="50761"/>
                  </a:lnTo>
                  <a:lnTo>
                    <a:pt x="768455" y="40533"/>
                  </a:lnTo>
                  <a:lnTo>
                    <a:pt x="725248" y="25015"/>
                  </a:lnTo>
                  <a:lnTo>
                    <a:pt x="680527" y="13041"/>
                  </a:lnTo>
                  <a:lnTo>
                    <a:pt x="634467" y="4771"/>
                  </a:lnTo>
                  <a:lnTo>
                    <a:pt x="587242" y="370"/>
                  </a:lnTo>
                  <a:lnTo>
                    <a:pt x="539026" y="0"/>
                  </a:lnTo>
                  <a:close/>
                </a:path>
                <a:path w="1116964" h="1116964">
                  <a:moveTo>
                    <a:pt x="790926" y="50761"/>
                  </a:moveTo>
                  <a:lnTo>
                    <a:pt x="540804" y="50761"/>
                  </a:lnTo>
                  <a:lnTo>
                    <a:pt x="589830" y="51385"/>
                  </a:lnTo>
                  <a:lnTo>
                    <a:pt x="637684" y="56541"/>
                  </a:lnTo>
                  <a:lnTo>
                    <a:pt x="684148" y="66039"/>
                  </a:lnTo>
                  <a:lnTo>
                    <a:pt x="729003" y="79675"/>
                  </a:lnTo>
                  <a:lnTo>
                    <a:pt x="772030" y="97245"/>
                  </a:lnTo>
                  <a:lnTo>
                    <a:pt x="813010" y="118544"/>
                  </a:lnTo>
                  <a:lnTo>
                    <a:pt x="851725" y="143370"/>
                  </a:lnTo>
                  <a:lnTo>
                    <a:pt x="887956" y="171517"/>
                  </a:lnTo>
                  <a:lnTo>
                    <a:pt x="921484" y="202781"/>
                  </a:lnTo>
                  <a:lnTo>
                    <a:pt x="952090" y="236960"/>
                  </a:lnTo>
                  <a:lnTo>
                    <a:pt x="979556" y="273849"/>
                  </a:lnTo>
                  <a:lnTo>
                    <a:pt x="1003662" y="313243"/>
                  </a:lnTo>
                  <a:lnTo>
                    <a:pt x="1024191" y="354940"/>
                  </a:lnTo>
                  <a:lnTo>
                    <a:pt x="1040923" y="398734"/>
                  </a:lnTo>
                  <a:lnTo>
                    <a:pt x="1053640" y="444422"/>
                  </a:lnTo>
                  <a:lnTo>
                    <a:pt x="1062122" y="491800"/>
                  </a:lnTo>
                  <a:lnTo>
                    <a:pt x="1066152" y="540664"/>
                  </a:lnTo>
                  <a:lnTo>
                    <a:pt x="1065541" y="589691"/>
                  </a:lnTo>
                  <a:lnTo>
                    <a:pt x="1060384" y="637550"/>
                  </a:lnTo>
                  <a:lnTo>
                    <a:pt x="1050886" y="684020"/>
                  </a:lnTo>
                  <a:lnTo>
                    <a:pt x="1037249" y="728883"/>
                  </a:lnTo>
                  <a:lnTo>
                    <a:pt x="1019679" y="771919"/>
                  </a:lnTo>
                  <a:lnTo>
                    <a:pt x="998379" y="812910"/>
                  </a:lnTo>
                  <a:lnTo>
                    <a:pt x="973553" y="851637"/>
                  </a:lnTo>
                  <a:lnTo>
                    <a:pt x="945405" y="887880"/>
                  </a:lnTo>
                  <a:lnTo>
                    <a:pt x="914139" y="921420"/>
                  </a:lnTo>
                  <a:lnTo>
                    <a:pt x="879960" y="952038"/>
                  </a:lnTo>
                  <a:lnTo>
                    <a:pt x="843072" y="979516"/>
                  </a:lnTo>
                  <a:lnTo>
                    <a:pt x="803677" y="1003633"/>
                  </a:lnTo>
                  <a:lnTo>
                    <a:pt x="761981" y="1024171"/>
                  </a:lnTo>
                  <a:lnTo>
                    <a:pt x="718188" y="1040912"/>
                  </a:lnTo>
                  <a:lnTo>
                    <a:pt x="672501" y="1053634"/>
                  </a:lnTo>
                  <a:lnTo>
                    <a:pt x="625124" y="1062121"/>
                  </a:lnTo>
                  <a:lnTo>
                    <a:pt x="576262" y="1066152"/>
                  </a:lnTo>
                  <a:lnTo>
                    <a:pt x="791139" y="1066152"/>
                  </a:lnTo>
                  <a:lnTo>
                    <a:pt x="844177" y="1038698"/>
                  </a:lnTo>
                  <a:lnTo>
                    <a:pt x="882195" y="1013860"/>
                  </a:lnTo>
                  <a:lnTo>
                    <a:pt x="917970" y="986114"/>
                  </a:lnTo>
                  <a:lnTo>
                    <a:pt x="951337" y="955635"/>
                  </a:lnTo>
                  <a:lnTo>
                    <a:pt x="982136" y="922597"/>
                  </a:lnTo>
                  <a:lnTo>
                    <a:pt x="1010203" y="887176"/>
                  </a:lnTo>
                  <a:lnTo>
                    <a:pt x="1035377" y="849544"/>
                  </a:lnTo>
                  <a:lnTo>
                    <a:pt x="1057494" y="809877"/>
                  </a:lnTo>
                  <a:lnTo>
                    <a:pt x="1076393" y="768350"/>
                  </a:lnTo>
                  <a:lnTo>
                    <a:pt x="1091911" y="725135"/>
                  </a:lnTo>
                  <a:lnTo>
                    <a:pt x="1103885" y="680409"/>
                  </a:lnTo>
                  <a:lnTo>
                    <a:pt x="1112154" y="634344"/>
                  </a:lnTo>
                  <a:lnTo>
                    <a:pt x="1116556" y="587116"/>
                  </a:lnTo>
                  <a:lnTo>
                    <a:pt x="1116926" y="538899"/>
                  </a:lnTo>
                  <a:lnTo>
                    <a:pt x="1113192" y="490824"/>
                  </a:lnTo>
                  <a:lnTo>
                    <a:pt x="1105507" y="444019"/>
                  </a:lnTo>
                  <a:lnTo>
                    <a:pt x="1094044" y="398647"/>
                  </a:lnTo>
                  <a:lnTo>
                    <a:pt x="1078978" y="354870"/>
                  </a:lnTo>
                  <a:lnTo>
                    <a:pt x="1060482" y="312850"/>
                  </a:lnTo>
                  <a:lnTo>
                    <a:pt x="1038733" y="272749"/>
                  </a:lnTo>
                  <a:lnTo>
                    <a:pt x="1013902" y="234730"/>
                  </a:lnTo>
                  <a:lnTo>
                    <a:pt x="986165" y="198956"/>
                  </a:lnTo>
                  <a:lnTo>
                    <a:pt x="955695" y="165588"/>
                  </a:lnTo>
                  <a:lnTo>
                    <a:pt x="922667" y="134790"/>
                  </a:lnTo>
                  <a:lnTo>
                    <a:pt x="887255" y="106723"/>
                  </a:lnTo>
                  <a:lnTo>
                    <a:pt x="849633" y="81549"/>
                  </a:lnTo>
                  <a:lnTo>
                    <a:pt x="809975" y="59432"/>
                  </a:lnTo>
                  <a:lnTo>
                    <a:pt x="790926" y="50761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31">
              <a:extLst>
                <a:ext uri="{FF2B5EF4-FFF2-40B4-BE49-F238E27FC236}">
                  <a16:creationId xmlns:a16="http://schemas.microsoft.com/office/drawing/2014/main" id="{52EC3300-3D2C-89F1-D539-C80E7B830E6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3093" y="3290904"/>
              <a:ext cx="205701" cy="131305"/>
            </a:xfrm>
            <a:prstGeom prst="rect">
              <a:avLst/>
            </a:prstGeom>
          </p:spPr>
        </p:pic>
        <p:pic>
          <p:nvPicPr>
            <p:cNvPr id="64" name="object 32">
              <a:extLst>
                <a:ext uri="{FF2B5EF4-FFF2-40B4-BE49-F238E27FC236}">
                  <a16:creationId xmlns:a16="http://schemas.microsoft.com/office/drawing/2014/main" id="{777D728F-39FF-4FE1-F9A5-FCDD9829155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6437" y="3276470"/>
              <a:ext cx="205701" cy="131305"/>
            </a:xfrm>
            <a:prstGeom prst="rect">
              <a:avLst/>
            </a:prstGeom>
          </p:spPr>
        </p:pic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B1BA850C-2997-146F-1AB3-101D1C3354E3}"/>
                </a:ext>
              </a:extLst>
            </p:cNvPr>
            <p:cNvSpPr/>
            <p:nvPr/>
          </p:nvSpPr>
          <p:spPr>
            <a:xfrm>
              <a:off x="2081964" y="3532861"/>
              <a:ext cx="619760" cy="222250"/>
            </a:xfrm>
            <a:custGeom>
              <a:avLst/>
              <a:gdLst/>
              <a:ahLst/>
              <a:cxnLst/>
              <a:rect l="l" t="t" r="r" b="b"/>
              <a:pathLst>
                <a:path w="619760" h="222250">
                  <a:moveTo>
                    <a:pt x="598460" y="0"/>
                  </a:moveTo>
                  <a:lnTo>
                    <a:pt x="542944" y="56415"/>
                  </a:lnTo>
                  <a:lnTo>
                    <a:pt x="507429" y="93892"/>
                  </a:lnTo>
                  <a:lnTo>
                    <a:pt x="466024" y="124987"/>
                  </a:lnTo>
                  <a:lnTo>
                    <a:pt x="419523" y="148829"/>
                  </a:lnTo>
                  <a:lnTo>
                    <a:pt x="368717" y="164551"/>
                  </a:lnTo>
                  <a:lnTo>
                    <a:pt x="314399" y="171284"/>
                  </a:lnTo>
                  <a:lnTo>
                    <a:pt x="259687" y="168361"/>
                  </a:lnTo>
                  <a:lnTo>
                    <a:pt x="207877" y="156223"/>
                  </a:lnTo>
                  <a:lnTo>
                    <a:pt x="159819" y="135683"/>
                  </a:lnTo>
                  <a:lnTo>
                    <a:pt x="116362" y="107555"/>
                  </a:lnTo>
                  <a:lnTo>
                    <a:pt x="78354" y="72652"/>
                  </a:lnTo>
                  <a:lnTo>
                    <a:pt x="46645" y="31788"/>
                  </a:lnTo>
                  <a:lnTo>
                    <a:pt x="39722" y="24451"/>
                  </a:lnTo>
                  <a:lnTo>
                    <a:pt x="345" y="39492"/>
                  </a:lnTo>
                  <a:lnTo>
                    <a:pt x="0" y="49224"/>
                  </a:lnTo>
                  <a:lnTo>
                    <a:pt x="4036" y="59435"/>
                  </a:lnTo>
                  <a:lnTo>
                    <a:pt x="31054" y="95790"/>
                  </a:lnTo>
                  <a:lnTo>
                    <a:pt x="62365" y="128362"/>
                  </a:lnTo>
                  <a:lnTo>
                    <a:pt x="97537" y="156751"/>
                  </a:lnTo>
                  <a:lnTo>
                    <a:pt x="136137" y="180562"/>
                  </a:lnTo>
                  <a:lnTo>
                    <a:pt x="177733" y="199395"/>
                  </a:lnTo>
                  <a:lnTo>
                    <a:pt x="221894" y="212855"/>
                  </a:lnTo>
                  <a:lnTo>
                    <a:pt x="268186" y="220542"/>
                  </a:lnTo>
                  <a:lnTo>
                    <a:pt x="316177" y="222059"/>
                  </a:lnTo>
                  <a:lnTo>
                    <a:pt x="363903" y="217199"/>
                  </a:lnTo>
                  <a:lnTo>
                    <a:pt x="409513" y="206302"/>
                  </a:lnTo>
                  <a:lnTo>
                    <a:pt x="452606" y="189797"/>
                  </a:lnTo>
                  <a:lnTo>
                    <a:pt x="492778" y="168109"/>
                  </a:lnTo>
                  <a:lnTo>
                    <a:pt x="529627" y="141667"/>
                  </a:lnTo>
                  <a:lnTo>
                    <a:pt x="562749" y="110895"/>
                  </a:lnTo>
                  <a:lnTo>
                    <a:pt x="591741" y="76222"/>
                  </a:lnTo>
                  <a:lnTo>
                    <a:pt x="616202" y="38074"/>
                  </a:lnTo>
                  <a:lnTo>
                    <a:pt x="619386" y="28506"/>
                  </a:lnTo>
                  <a:lnTo>
                    <a:pt x="618680" y="18795"/>
                  </a:lnTo>
                  <a:lnTo>
                    <a:pt x="614385" y="10056"/>
                  </a:lnTo>
                  <a:lnTo>
                    <a:pt x="606804" y="3403"/>
                  </a:lnTo>
                  <a:lnTo>
                    <a:pt x="602892" y="1168"/>
                  </a:lnTo>
                  <a:lnTo>
                    <a:pt x="598460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AF55CA-67EA-A40D-9ADF-1E6CD445C92E}"/>
              </a:ext>
            </a:extLst>
          </p:cNvPr>
          <p:cNvGrpSpPr/>
          <p:nvPr/>
        </p:nvGrpSpPr>
        <p:grpSpPr>
          <a:xfrm>
            <a:off x="5095297" y="642415"/>
            <a:ext cx="3006725" cy="1407795"/>
            <a:chOff x="5095297" y="642415"/>
            <a:chExt cx="3006725" cy="1407795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066FDBD6-8CE7-6684-BBCA-B2FCF99E74FC}"/>
                </a:ext>
              </a:extLst>
            </p:cNvPr>
            <p:cNvSpPr/>
            <p:nvPr/>
          </p:nvSpPr>
          <p:spPr>
            <a:xfrm>
              <a:off x="5095297" y="642415"/>
              <a:ext cx="3006725" cy="1407795"/>
            </a:xfrm>
            <a:custGeom>
              <a:avLst/>
              <a:gdLst/>
              <a:ahLst/>
              <a:cxnLst/>
              <a:rect l="l" t="t" r="r" b="b"/>
              <a:pathLst>
                <a:path w="3006725" h="1407795">
                  <a:moveTo>
                    <a:pt x="2960852" y="0"/>
                  </a:moveTo>
                  <a:lnTo>
                    <a:pt x="0" y="103390"/>
                  </a:lnTo>
                  <a:lnTo>
                    <a:pt x="45529" y="1407312"/>
                  </a:lnTo>
                  <a:lnTo>
                    <a:pt x="3006382" y="1303909"/>
                  </a:lnTo>
                  <a:lnTo>
                    <a:pt x="2960852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5">
              <a:extLst>
                <a:ext uri="{FF2B5EF4-FFF2-40B4-BE49-F238E27FC236}">
                  <a16:creationId xmlns:a16="http://schemas.microsoft.com/office/drawing/2014/main" id="{B86F6053-70D6-B51E-6AB2-70F40F139EFE}"/>
                </a:ext>
              </a:extLst>
            </p:cNvPr>
            <p:cNvSpPr/>
            <p:nvPr/>
          </p:nvSpPr>
          <p:spPr>
            <a:xfrm>
              <a:off x="5163045" y="741819"/>
              <a:ext cx="2899410" cy="1241425"/>
            </a:xfrm>
            <a:custGeom>
              <a:avLst/>
              <a:gdLst/>
              <a:ahLst/>
              <a:cxnLst/>
              <a:rect l="l" t="t" r="r" b="b"/>
              <a:pathLst>
                <a:path w="2899409" h="1241425">
                  <a:moveTo>
                    <a:pt x="2899168" y="0"/>
                  </a:moveTo>
                  <a:lnTo>
                    <a:pt x="0" y="0"/>
                  </a:lnTo>
                  <a:lnTo>
                    <a:pt x="0" y="1241209"/>
                  </a:lnTo>
                  <a:lnTo>
                    <a:pt x="2899168" y="1241209"/>
                  </a:lnTo>
                  <a:lnTo>
                    <a:pt x="2899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5" name="object 53">
              <a:extLst>
                <a:ext uri="{FF2B5EF4-FFF2-40B4-BE49-F238E27FC236}">
                  <a16:creationId xmlns:a16="http://schemas.microsoft.com/office/drawing/2014/main" id="{7CEA8A20-E1F2-3A1E-A6C3-51FC27E25665}"/>
                </a:ext>
              </a:extLst>
            </p:cNvPr>
            <p:cNvGrpSpPr/>
            <p:nvPr/>
          </p:nvGrpSpPr>
          <p:grpSpPr>
            <a:xfrm>
              <a:off x="6895262" y="873335"/>
              <a:ext cx="958215" cy="958850"/>
              <a:chOff x="6895262" y="873335"/>
              <a:chExt cx="958215" cy="958850"/>
            </a:xfrm>
          </p:grpSpPr>
          <p:pic>
            <p:nvPicPr>
              <p:cNvPr id="86" name="object 54">
                <a:extLst>
                  <a:ext uri="{FF2B5EF4-FFF2-40B4-BE49-F238E27FC236}">
                    <a16:creationId xmlns:a16="http://schemas.microsoft.com/office/drawing/2014/main" id="{7A79A21C-2CF5-D6E8-8391-7169397ED8A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406225" y="1496639"/>
                <a:ext cx="95850" cy="191483"/>
              </a:xfrm>
              <a:prstGeom prst="rect">
                <a:avLst/>
              </a:prstGeom>
            </p:spPr>
          </p:pic>
          <p:sp>
            <p:nvSpPr>
              <p:cNvPr id="87" name="object 55">
                <a:extLst>
                  <a:ext uri="{FF2B5EF4-FFF2-40B4-BE49-F238E27FC236}">
                    <a16:creationId xmlns:a16="http://schemas.microsoft.com/office/drawing/2014/main" id="{924976F8-A933-0761-9F81-8825A5AD8A5F}"/>
                  </a:ext>
                </a:extLst>
              </p:cNvPr>
              <p:cNvSpPr/>
              <p:nvPr/>
            </p:nvSpPr>
            <p:spPr>
              <a:xfrm>
                <a:off x="6895262" y="873340"/>
                <a:ext cx="958215" cy="958850"/>
              </a:xfrm>
              <a:custGeom>
                <a:avLst/>
                <a:gdLst/>
                <a:ahLst/>
                <a:cxnLst/>
                <a:rect l="l" t="t" r="r" b="b"/>
                <a:pathLst>
                  <a:path w="958215" h="958850">
                    <a:moveTo>
                      <a:pt x="718642" y="143789"/>
                    </a:moveTo>
                    <a:lnTo>
                      <a:pt x="712343" y="112776"/>
                    </a:lnTo>
                    <a:lnTo>
                      <a:pt x="695172" y="87376"/>
                    </a:lnTo>
                    <a:lnTo>
                      <a:pt x="669772" y="70205"/>
                    </a:lnTo>
                    <a:lnTo>
                      <a:pt x="638759" y="63906"/>
                    </a:lnTo>
                    <a:lnTo>
                      <a:pt x="607745" y="70205"/>
                    </a:lnTo>
                    <a:lnTo>
                      <a:pt x="582345" y="87376"/>
                    </a:lnTo>
                    <a:lnTo>
                      <a:pt x="565188" y="112776"/>
                    </a:lnTo>
                    <a:lnTo>
                      <a:pt x="558876" y="143789"/>
                    </a:lnTo>
                    <a:lnTo>
                      <a:pt x="558876" y="152615"/>
                    </a:lnTo>
                    <a:lnTo>
                      <a:pt x="566026" y="159766"/>
                    </a:lnTo>
                    <a:lnTo>
                      <a:pt x="583679" y="159766"/>
                    </a:lnTo>
                    <a:lnTo>
                      <a:pt x="590829" y="152615"/>
                    </a:lnTo>
                    <a:lnTo>
                      <a:pt x="590829" y="143789"/>
                    </a:lnTo>
                    <a:lnTo>
                      <a:pt x="594575" y="125056"/>
                    </a:lnTo>
                    <a:lnTo>
                      <a:pt x="604799" y="109829"/>
                    </a:lnTo>
                    <a:lnTo>
                      <a:pt x="620026" y="99606"/>
                    </a:lnTo>
                    <a:lnTo>
                      <a:pt x="638759" y="95859"/>
                    </a:lnTo>
                    <a:lnTo>
                      <a:pt x="657504" y="99606"/>
                    </a:lnTo>
                    <a:lnTo>
                      <a:pt x="672719" y="109829"/>
                    </a:lnTo>
                    <a:lnTo>
                      <a:pt x="682955" y="125056"/>
                    </a:lnTo>
                    <a:lnTo>
                      <a:pt x="686689" y="143789"/>
                    </a:lnTo>
                    <a:lnTo>
                      <a:pt x="682955" y="162521"/>
                    </a:lnTo>
                    <a:lnTo>
                      <a:pt x="672719" y="177749"/>
                    </a:lnTo>
                    <a:lnTo>
                      <a:pt x="657504" y="187972"/>
                    </a:lnTo>
                    <a:lnTo>
                      <a:pt x="638759" y="191719"/>
                    </a:lnTo>
                    <a:lnTo>
                      <a:pt x="629932" y="191719"/>
                    </a:lnTo>
                    <a:lnTo>
                      <a:pt x="622782" y="198869"/>
                    </a:lnTo>
                    <a:lnTo>
                      <a:pt x="622782" y="216522"/>
                    </a:lnTo>
                    <a:lnTo>
                      <a:pt x="629932" y="223672"/>
                    </a:lnTo>
                    <a:lnTo>
                      <a:pt x="638759" y="223672"/>
                    </a:lnTo>
                    <a:lnTo>
                      <a:pt x="657504" y="227406"/>
                    </a:lnTo>
                    <a:lnTo>
                      <a:pt x="672719" y="237629"/>
                    </a:lnTo>
                    <a:lnTo>
                      <a:pt x="682955" y="252857"/>
                    </a:lnTo>
                    <a:lnTo>
                      <a:pt x="686689" y="271602"/>
                    </a:lnTo>
                    <a:lnTo>
                      <a:pt x="682955" y="290334"/>
                    </a:lnTo>
                    <a:lnTo>
                      <a:pt x="672719" y="305562"/>
                    </a:lnTo>
                    <a:lnTo>
                      <a:pt x="657504" y="315785"/>
                    </a:lnTo>
                    <a:lnTo>
                      <a:pt x="638759" y="319532"/>
                    </a:lnTo>
                    <a:lnTo>
                      <a:pt x="620026" y="315785"/>
                    </a:lnTo>
                    <a:lnTo>
                      <a:pt x="604799" y="305562"/>
                    </a:lnTo>
                    <a:lnTo>
                      <a:pt x="594575" y="290334"/>
                    </a:lnTo>
                    <a:lnTo>
                      <a:pt x="590829" y="271602"/>
                    </a:lnTo>
                    <a:lnTo>
                      <a:pt x="590829" y="262775"/>
                    </a:lnTo>
                    <a:lnTo>
                      <a:pt x="583679" y="255625"/>
                    </a:lnTo>
                    <a:lnTo>
                      <a:pt x="566026" y="255625"/>
                    </a:lnTo>
                    <a:lnTo>
                      <a:pt x="558876" y="262775"/>
                    </a:lnTo>
                    <a:lnTo>
                      <a:pt x="558876" y="271602"/>
                    </a:lnTo>
                    <a:lnTo>
                      <a:pt x="565188" y="302615"/>
                    </a:lnTo>
                    <a:lnTo>
                      <a:pt x="582345" y="328015"/>
                    </a:lnTo>
                    <a:lnTo>
                      <a:pt x="607745" y="345173"/>
                    </a:lnTo>
                    <a:lnTo>
                      <a:pt x="638759" y="351472"/>
                    </a:lnTo>
                    <a:lnTo>
                      <a:pt x="669772" y="345173"/>
                    </a:lnTo>
                    <a:lnTo>
                      <a:pt x="695172" y="328015"/>
                    </a:lnTo>
                    <a:lnTo>
                      <a:pt x="712343" y="302615"/>
                    </a:lnTo>
                    <a:lnTo>
                      <a:pt x="718642" y="271602"/>
                    </a:lnTo>
                    <a:lnTo>
                      <a:pt x="716368" y="252679"/>
                    </a:lnTo>
                    <a:lnTo>
                      <a:pt x="709891" y="235356"/>
                    </a:lnTo>
                    <a:lnTo>
                      <a:pt x="699782" y="220179"/>
                    </a:lnTo>
                    <a:lnTo>
                      <a:pt x="686562" y="207695"/>
                    </a:lnTo>
                    <a:lnTo>
                      <a:pt x="699782" y="195211"/>
                    </a:lnTo>
                    <a:lnTo>
                      <a:pt x="709891" y="180022"/>
                    </a:lnTo>
                    <a:lnTo>
                      <a:pt x="716368" y="162699"/>
                    </a:lnTo>
                    <a:lnTo>
                      <a:pt x="718642" y="143789"/>
                    </a:lnTo>
                    <a:close/>
                  </a:path>
                  <a:path w="958215" h="958850">
                    <a:moveTo>
                      <a:pt x="958011" y="482206"/>
                    </a:moveTo>
                    <a:lnTo>
                      <a:pt x="956538" y="472097"/>
                    </a:lnTo>
                    <a:lnTo>
                      <a:pt x="928166" y="415353"/>
                    </a:lnTo>
                    <a:lnTo>
                      <a:pt x="912190" y="383400"/>
                    </a:lnTo>
                    <a:lnTo>
                      <a:pt x="880224" y="319468"/>
                    </a:lnTo>
                    <a:lnTo>
                      <a:pt x="878344" y="311543"/>
                    </a:lnTo>
                    <a:lnTo>
                      <a:pt x="878344" y="95846"/>
                    </a:lnTo>
                    <a:lnTo>
                      <a:pt x="870788" y="58585"/>
                    </a:lnTo>
                    <a:lnTo>
                      <a:pt x="852817" y="31953"/>
                    </a:lnTo>
                    <a:lnTo>
                      <a:pt x="850226" y="28117"/>
                    </a:lnTo>
                    <a:lnTo>
                      <a:pt x="846404" y="25539"/>
                    </a:lnTo>
                    <a:lnTo>
                      <a:pt x="846404" y="95846"/>
                    </a:lnTo>
                    <a:lnTo>
                      <a:pt x="846404" y="319506"/>
                    </a:lnTo>
                    <a:lnTo>
                      <a:pt x="841375" y="344373"/>
                    </a:lnTo>
                    <a:lnTo>
                      <a:pt x="827684" y="364680"/>
                    </a:lnTo>
                    <a:lnTo>
                      <a:pt x="807377" y="378383"/>
                    </a:lnTo>
                    <a:lnTo>
                      <a:pt x="782510" y="383400"/>
                    </a:lnTo>
                    <a:lnTo>
                      <a:pt x="494982" y="383400"/>
                    </a:lnTo>
                    <a:lnTo>
                      <a:pt x="494982" y="415353"/>
                    </a:lnTo>
                    <a:lnTo>
                      <a:pt x="494982" y="559130"/>
                    </a:lnTo>
                    <a:lnTo>
                      <a:pt x="490016" y="584161"/>
                    </a:lnTo>
                    <a:lnTo>
                      <a:pt x="476402" y="604456"/>
                    </a:lnTo>
                    <a:lnTo>
                      <a:pt x="456120" y="618070"/>
                    </a:lnTo>
                    <a:lnTo>
                      <a:pt x="431088" y="623036"/>
                    </a:lnTo>
                    <a:lnTo>
                      <a:pt x="175501" y="623036"/>
                    </a:lnTo>
                    <a:lnTo>
                      <a:pt x="150634" y="618020"/>
                    </a:lnTo>
                    <a:lnTo>
                      <a:pt x="130314" y="604316"/>
                    </a:lnTo>
                    <a:lnTo>
                      <a:pt x="116624" y="584009"/>
                    </a:lnTo>
                    <a:lnTo>
                      <a:pt x="111607" y="559130"/>
                    </a:lnTo>
                    <a:lnTo>
                      <a:pt x="111607" y="399376"/>
                    </a:lnTo>
                    <a:lnTo>
                      <a:pt x="116573" y="374345"/>
                    </a:lnTo>
                    <a:lnTo>
                      <a:pt x="130175" y="354050"/>
                    </a:lnTo>
                    <a:lnTo>
                      <a:pt x="150456" y="340448"/>
                    </a:lnTo>
                    <a:lnTo>
                      <a:pt x="175501" y="335483"/>
                    </a:lnTo>
                    <a:lnTo>
                      <a:pt x="400608" y="335483"/>
                    </a:lnTo>
                    <a:lnTo>
                      <a:pt x="411911" y="367042"/>
                    </a:lnTo>
                    <a:lnTo>
                      <a:pt x="432892" y="392379"/>
                    </a:lnTo>
                    <a:lnTo>
                      <a:pt x="461327" y="409232"/>
                    </a:lnTo>
                    <a:lnTo>
                      <a:pt x="494982" y="415353"/>
                    </a:lnTo>
                    <a:lnTo>
                      <a:pt x="494982" y="383400"/>
                    </a:lnTo>
                    <a:lnTo>
                      <a:pt x="469938" y="378434"/>
                    </a:lnTo>
                    <a:lnTo>
                      <a:pt x="449656" y="364832"/>
                    </a:lnTo>
                    <a:lnTo>
                      <a:pt x="436054" y="344538"/>
                    </a:lnTo>
                    <a:lnTo>
                      <a:pt x="434251" y="335483"/>
                    </a:lnTo>
                    <a:lnTo>
                      <a:pt x="431088" y="319506"/>
                    </a:lnTo>
                    <a:lnTo>
                      <a:pt x="431088" y="95846"/>
                    </a:lnTo>
                    <a:lnTo>
                      <a:pt x="436054" y="70815"/>
                    </a:lnTo>
                    <a:lnTo>
                      <a:pt x="449656" y="50520"/>
                    </a:lnTo>
                    <a:lnTo>
                      <a:pt x="469938" y="36918"/>
                    </a:lnTo>
                    <a:lnTo>
                      <a:pt x="494982" y="31953"/>
                    </a:lnTo>
                    <a:lnTo>
                      <a:pt x="782510" y="31953"/>
                    </a:lnTo>
                    <a:lnTo>
                      <a:pt x="807542" y="36918"/>
                    </a:lnTo>
                    <a:lnTo>
                      <a:pt x="827824" y="50520"/>
                    </a:lnTo>
                    <a:lnTo>
                      <a:pt x="841438" y="70815"/>
                    </a:lnTo>
                    <a:lnTo>
                      <a:pt x="846404" y="95846"/>
                    </a:lnTo>
                    <a:lnTo>
                      <a:pt x="846404" y="25539"/>
                    </a:lnTo>
                    <a:lnTo>
                      <a:pt x="819759" y="7543"/>
                    </a:lnTo>
                    <a:lnTo>
                      <a:pt x="782510" y="0"/>
                    </a:lnTo>
                    <a:lnTo>
                      <a:pt x="494982" y="0"/>
                    </a:lnTo>
                    <a:lnTo>
                      <a:pt x="457720" y="7543"/>
                    </a:lnTo>
                    <a:lnTo>
                      <a:pt x="427240" y="28117"/>
                    </a:lnTo>
                    <a:lnTo>
                      <a:pt x="406679" y="58585"/>
                    </a:lnTo>
                    <a:lnTo>
                      <a:pt x="399135" y="95846"/>
                    </a:lnTo>
                    <a:lnTo>
                      <a:pt x="399135" y="303530"/>
                    </a:lnTo>
                    <a:lnTo>
                      <a:pt x="175501" y="303530"/>
                    </a:lnTo>
                    <a:lnTo>
                      <a:pt x="138239" y="311073"/>
                    </a:lnTo>
                    <a:lnTo>
                      <a:pt x="107772" y="331647"/>
                    </a:lnTo>
                    <a:lnTo>
                      <a:pt x="87210" y="362115"/>
                    </a:lnTo>
                    <a:lnTo>
                      <a:pt x="79667" y="399376"/>
                    </a:lnTo>
                    <a:lnTo>
                      <a:pt x="79667" y="551180"/>
                    </a:lnTo>
                    <a:lnTo>
                      <a:pt x="77762" y="559130"/>
                    </a:lnTo>
                    <a:lnTo>
                      <a:pt x="1473" y="711733"/>
                    </a:lnTo>
                    <a:lnTo>
                      <a:pt x="0" y="721842"/>
                    </a:lnTo>
                    <a:lnTo>
                      <a:pt x="4470" y="730173"/>
                    </a:lnTo>
                    <a:lnTo>
                      <a:pt x="12801" y="734644"/>
                    </a:lnTo>
                    <a:lnTo>
                      <a:pt x="22910" y="733171"/>
                    </a:lnTo>
                    <a:lnTo>
                      <a:pt x="175539" y="656844"/>
                    </a:lnTo>
                    <a:lnTo>
                      <a:pt x="183451" y="654977"/>
                    </a:lnTo>
                    <a:lnTo>
                      <a:pt x="367182" y="654977"/>
                    </a:lnTo>
                    <a:lnTo>
                      <a:pt x="367182" y="782789"/>
                    </a:lnTo>
                    <a:lnTo>
                      <a:pt x="374726" y="820039"/>
                    </a:lnTo>
                    <a:lnTo>
                      <a:pt x="395287" y="850506"/>
                    </a:lnTo>
                    <a:lnTo>
                      <a:pt x="425767" y="871080"/>
                    </a:lnTo>
                    <a:lnTo>
                      <a:pt x="463029" y="878624"/>
                    </a:lnTo>
                    <a:lnTo>
                      <a:pt x="648220" y="878624"/>
                    </a:lnTo>
                    <a:lnTo>
                      <a:pt x="655866" y="880033"/>
                    </a:lnTo>
                    <a:lnTo>
                      <a:pt x="659676" y="882777"/>
                    </a:lnTo>
                    <a:lnTo>
                      <a:pt x="807300" y="956818"/>
                    </a:lnTo>
                    <a:lnTo>
                      <a:pt x="817397" y="958291"/>
                    </a:lnTo>
                    <a:lnTo>
                      <a:pt x="825728" y="953820"/>
                    </a:lnTo>
                    <a:lnTo>
                      <a:pt x="830211" y="945489"/>
                    </a:lnTo>
                    <a:lnTo>
                      <a:pt x="828738" y="935380"/>
                    </a:lnTo>
                    <a:lnTo>
                      <a:pt x="784390" y="846683"/>
                    </a:lnTo>
                    <a:lnTo>
                      <a:pt x="752424" y="782739"/>
                    </a:lnTo>
                    <a:lnTo>
                      <a:pt x="750557" y="774827"/>
                    </a:lnTo>
                    <a:lnTo>
                      <a:pt x="750557" y="654977"/>
                    </a:lnTo>
                    <a:lnTo>
                      <a:pt x="743000" y="617715"/>
                    </a:lnTo>
                    <a:lnTo>
                      <a:pt x="725030" y="591083"/>
                    </a:lnTo>
                    <a:lnTo>
                      <a:pt x="722439" y="587235"/>
                    </a:lnTo>
                    <a:lnTo>
                      <a:pt x="718604" y="584657"/>
                    </a:lnTo>
                    <a:lnTo>
                      <a:pt x="718604" y="782789"/>
                    </a:lnTo>
                    <a:lnTo>
                      <a:pt x="713587" y="807669"/>
                    </a:lnTo>
                    <a:lnTo>
                      <a:pt x="699897" y="827976"/>
                    </a:lnTo>
                    <a:lnTo>
                      <a:pt x="679589" y="841667"/>
                    </a:lnTo>
                    <a:lnTo>
                      <a:pt x="654723" y="846683"/>
                    </a:lnTo>
                    <a:lnTo>
                      <a:pt x="463016" y="846683"/>
                    </a:lnTo>
                    <a:lnTo>
                      <a:pt x="437972" y="841717"/>
                    </a:lnTo>
                    <a:lnTo>
                      <a:pt x="417690" y="828116"/>
                    </a:lnTo>
                    <a:lnTo>
                      <a:pt x="404088" y="807821"/>
                    </a:lnTo>
                    <a:lnTo>
                      <a:pt x="399122" y="782789"/>
                    </a:lnTo>
                    <a:lnTo>
                      <a:pt x="399122" y="654989"/>
                    </a:lnTo>
                    <a:lnTo>
                      <a:pt x="431152" y="654977"/>
                    </a:lnTo>
                    <a:lnTo>
                      <a:pt x="460870" y="650227"/>
                    </a:lnTo>
                    <a:lnTo>
                      <a:pt x="486854" y="636968"/>
                    </a:lnTo>
                    <a:lnTo>
                      <a:pt x="501078" y="623036"/>
                    </a:lnTo>
                    <a:lnTo>
                      <a:pt x="507504" y="616750"/>
                    </a:lnTo>
                    <a:lnTo>
                      <a:pt x="521335" y="591083"/>
                    </a:lnTo>
                    <a:lnTo>
                      <a:pt x="654710" y="591083"/>
                    </a:lnTo>
                    <a:lnTo>
                      <a:pt x="700024" y="609650"/>
                    </a:lnTo>
                    <a:lnTo>
                      <a:pt x="718591" y="654977"/>
                    </a:lnTo>
                    <a:lnTo>
                      <a:pt x="718604" y="782789"/>
                    </a:lnTo>
                    <a:lnTo>
                      <a:pt x="718604" y="584657"/>
                    </a:lnTo>
                    <a:lnTo>
                      <a:pt x="691959" y="566661"/>
                    </a:lnTo>
                    <a:lnTo>
                      <a:pt x="654710" y="559117"/>
                    </a:lnTo>
                    <a:lnTo>
                      <a:pt x="526923" y="559117"/>
                    </a:lnTo>
                    <a:lnTo>
                      <a:pt x="526923" y="415353"/>
                    </a:lnTo>
                    <a:lnTo>
                      <a:pt x="774560" y="415353"/>
                    </a:lnTo>
                    <a:lnTo>
                      <a:pt x="782472" y="417220"/>
                    </a:lnTo>
                    <a:lnTo>
                      <a:pt x="935101" y="493534"/>
                    </a:lnTo>
                    <a:lnTo>
                      <a:pt x="945197" y="495020"/>
                    </a:lnTo>
                    <a:lnTo>
                      <a:pt x="953528" y="490550"/>
                    </a:lnTo>
                    <a:lnTo>
                      <a:pt x="958011" y="482206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8" name="object 56">
                <a:extLst>
                  <a:ext uri="{FF2B5EF4-FFF2-40B4-BE49-F238E27FC236}">
                    <a16:creationId xmlns:a16="http://schemas.microsoft.com/office/drawing/2014/main" id="{8F63F686-D131-72D5-7393-4BDC17C793C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18649" y="1240787"/>
                <a:ext cx="159766" cy="223672"/>
              </a:xfrm>
              <a:prstGeom prst="rect">
                <a:avLst/>
              </a:prstGeom>
            </p:spPr>
          </p:pic>
        </p:grpSp>
        <p:sp>
          <p:nvSpPr>
            <p:cNvPr id="93" name="object 61">
              <a:extLst>
                <a:ext uri="{FF2B5EF4-FFF2-40B4-BE49-F238E27FC236}">
                  <a16:creationId xmlns:a16="http://schemas.microsoft.com/office/drawing/2014/main" id="{517DEF20-E812-6C9F-FAAE-D6830B71C78D}"/>
                </a:ext>
              </a:extLst>
            </p:cNvPr>
            <p:cNvSpPr txBox="1"/>
            <p:nvPr/>
          </p:nvSpPr>
          <p:spPr>
            <a:xfrm>
              <a:off x="5163045" y="741819"/>
              <a:ext cx="2899410" cy="1241425"/>
            </a:xfrm>
            <a:prstGeom prst="rect">
              <a:avLst/>
            </a:prstGeom>
            <a:ln w="63500">
              <a:solidFill>
                <a:srgbClr val="171747"/>
              </a:solidFill>
            </a:ln>
          </p:spPr>
          <p:txBody>
            <a:bodyPr vert="horz" wrap="square" lIns="0" tIns="253365" rIns="0" bIns="0" rtlCol="0">
              <a:spAutoFit/>
            </a:bodyPr>
            <a:lstStyle/>
            <a:p>
              <a:pPr marL="418465" marR="1475740" indent="-29845">
                <a:lnSpc>
                  <a:spcPts val="3000"/>
                </a:lnSpc>
                <a:spcBef>
                  <a:spcPts val="1995"/>
                </a:spcBef>
              </a:pP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Count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to </a:t>
              </a:r>
              <a:r>
                <a:rPr sz="2800" b="1" spc="-25" dirty="0">
                  <a:solidFill>
                    <a:srgbClr val="171747"/>
                  </a:solidFill>
                  <a:latin typeface="Arial"/>
                  <a:cs typeface="Arial"/>
                </a:rPr>
                <a:t>ten</a:t>
              </a:r>
              <a:endParaRPr sz="2800" dirty="0">
                <a:latin typeface="Arial"/>
                <a:cs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E124F4-734E-D3EA-02B0-6663B901F8B6}"/>
              </a:ext>
            </a:extLst>
          </p:cNvPr>
          <p:cNvGrpSpPr/>
          <p:nvPr/>
        </p:nvGrpSpPr>
        <p:grpSpPr>
          <a:xfrm>
            <a:off x="5247838" y="4468177"/>
            <a:ext cx="6489700" cy="1962150"/>
            <a:chOff x="5247838" y="4468177"/>
            <a:chExt cx="6489700" cy="1962150"/>
          </a:xfrm>
        </p:grpSpPr>
        <p:sp>
          <p:nvSpPr>
            <p:cNvPr id="34" name="object 2">
              <a:extLst>
                <a:ext uri="{FF2B5EF4-FFF2-40B4-BE49-F238E27FC236}">
                  <a16:creationId xmlns:a16="http://schemas.microsoft.com/office/drawing/2014/main" id="{F9CB60B5-C7BE-5C48-53E4-F182B3637A2F}"/>
                </a:ext>
              </a:extLst>
            </p:cNvPr>
            <p:cNvSpPr/>
            <p:nvPr/>
          </p:nvSpPr>
          <p:spPr>
            <a:xfrm>
              <a:off x="5247838" y="4468177"/>
              <a:ext cx="6489700" cy="1962150"/>
            </a:xfrm>
            <a:custGeom>
              <a:avLst/>
              <a:gdLst/>
              <a:ahLst/>
              <a:cxnLst/>
              <a:rect l="l" t="t" r="r" b="b"/>
              <a:pathLst>
                <a:path w="6489700" h="1962150">
                  <a:moveTo>
                    <a:pt x="6429032" y="0"/>
                  </a:moveTo>
                  <a:lnTo>
                    <a:pt x="0" y="224510"/>
                  </a:lnTo>
                  <a:lnTo>
                    <a:pt x="60667" y="1961730"/>
                  </a:lnTo>
                  <a:lnTo>
                    <a:pt x="6489700" y="1737220"/>
                  </a:lnTo>
                  <a:lnTo>
                    <a:pt x="6429032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FB9BB5DC-98E3-7A0B-931D-8BE8598FD073}"/>
                </a:ext>
              </a:extLst>
            </p:cNvPr>
            <p:cNvSpPr/>
            <p:nvPr/>
          </p:nvSpPr>
          <p:spPr>
            <a:xfrm>
              <a:off x="5300345" y="4600689"/>
              <a:ext cx="6369685" cy="1696720"/>
            </a:xfrm>
            <a:custGeom>
              <a:avLst/>
              <a:gdLst/>
              <a:ahLst/>
              <a:cxnLst/>
              <a:rect l="l" t="t" r="r" b="b"/>
              <a:pathLst>
                <a:path w="6369684" h="1696720">
                  <a:moveTo>
                    <a:pt x="6369431" y="0"/>
                  </a:moveTo>
                  <a:lnTo>
                    <a:pt x="0" y="0"/>
                  </a:lnTo>
                  <a:lnTo>
                    <a:pt x="0" y="1696707"/>
                  </a:lnTo>
                  <a:lnTo>
                    <a:pt x="6369431" y="1696707"/>
                  </a:lnTo>
                  <a:lnTo>
                    <a:pt x="6369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1">
              <a:extLst>
                <a:ext uri="{FF2B5EF4-FFF2-40B4-BE49-F238E27FC236}">
                  <a16:creationId xmlns:a16="http://schemas.microsoft.com/office/drawing/2014/main" id="{1451F301-6745-81DB-6B98-766E4CE06687}"/>
                </a:ext>
              </a:extLst>
            </p:cNvPr>
            <p:cNvSpPr/>
            <p:nvPr/>
          </p:nvSpPr>
          <p:spPr>
            <a:xfrm>
              <a:off x="10339551" y="4895359"/>
              <a:ext cx="1086485" cy="1085850"/>
            </a:xfrm>
            <a:custGeom>
              <a:avLst/>
              <a:gdLst/>
              <a:ahLst/>
              <a:cxnLst/>
              <a:rect l="l" t="t" r="r" b="b"/>
              <a:pathLst>
                <a:path w="1086484" h="1085850">
                  <a:moveTo>
                    <a:pt x="1086345" y="1028221"/>
                  </a:moveTo>
                  <a:lnTo>
                    <a:pt x="1038770" y="1064929"/>
                  </a:lnTo>
                  <a:lnTo>
                    <a:pt x="987535" y="1076514"/>
                  </a:lnTo>
                  <a:lnTo>
                    <a:pt x="925321" y="1083509"/>
                  </a:lnTo>
                  <a:lnTo>
                    <a:pt x="857618" y="1085854"/>
                  </a:lnTo>
                  <a:lnTo>
                    <a:pt x="789908" y="1083509"/>
                  </a:lnTo>
                  <a:lnTo>
                    <a:pt x="727691" y="1076514"/>
                  </a:lnTo>
                  <a:lnTo>
                    <a:pt x="676454" y="1064929"/>
                  </a:lnTo>
                  <a:lnTo>
                    <a:pt x="641687" y="1048811"/>
                  </a:lnTo>
                  <a:lnTo>
                    <a:pt x="628878" y="1028221"/>
                  </a:lnTo>
                  <a:lnTo>
                    <a:pt x="634919" y="986140"/>
                  </a:lnTo>
                  <a:lnTo>
                    <a:pt x="652128" y="947511"/>
                  </a:lnTo>
                  <a:lnTo>
                    <a:pt x="679130" y="913434"/>
                  </a:lnTo>
                  <a:lnTo>
                    <a:pt x="714554" y="885013"/>
                  </a:lnTo>
                  <a:lnTo>
                    <a:pt x="757025" y="863348"/>
                  </a:lnTo>
                  <a:lnTo>
                    <a:pt x="805171" y="849541"/>
                  </a:lnTo>
                  <a:lnTo>
                    <a:pt x="857618" y="844694"/>
                  </a:lnTo>
                  <a:lnTo>
                    <a:pt x="910060" y="849541"/>
                  </a:lnTo>
                  <a:lnTo>
                    <a:pt x="958203" y="863348"/>
                  </a:lnTo>
                  <a:lnTo>
                    <a:pt x="1000671" y="885013"/>
                  </a:lnTo>
                  <a:lnTo>
                    <a:pt x="1036093" y="913434"/>
                  </a:lnTo>
                  <a:lnTo>
                    <a:pt x="1063095" y="947511"/>
                  </a:lnTo>
                  <a:lnTo>
                    <a:pt x="1080304" y="986140"/>
                  </a:lnTo>
                  <a:lnTo>
                    <a:pt x="1086345" y="1028221"/>
                  </a:lnTo>
                  <a:close/>
                </a:path>
                <a:path w="1086484" h="1085850">
                  <a:moveTo>
                    <a:pt x="983322" y="718976"/>
                  </a:moveTo>
                  <a:lnTo>
                    <a:pt x="973443" y="670042"/>
                  </a:lnTo>
                  <a:lnTo>
                    <a:pt x="946500" y="630081"/>
                  </a:lnTo>
                  <a:lnTo>
                    <a:pt x="906540" y="603139"/>
                  </a:lnTo>
                  <a:lnTo>
                    <a:pt x="857605" y="593259"/>
                  </a:lnTo>
                  <a:lnTo>
                    <a:pt x="808671" y="603146"/>
                  </a:lnTo>
                  <a:lnTo>
                    <a:pt x="768711" y="630092"/>
                  </a:lnTo>
                  <a:lnTo>
                    <a:pt x="741773" y="670054"/>
                  </a:lnTo>
                  <a:lnTo>
                    <a:pt x="731900" y="718989"/>
                  </a:lnTo>
                  <a:lnTo>
                    <a:pt x="741780" y="767916"/>
                  </a:lnTo>
                  <a:lnTo>
                    <a:pt x="768723" y="807873"/>
                  </a:lnTo>
                  <a:lnTo>
                    <a:pt x="808683" y="834814"/>
                  </a:lnTo>
                  <a:lnTo>
                    <a:pt x="857618" y="844694"/>
                  </a:lnTo>
                  <a:lnTo>
                    <a:pt x="906550" y="834814"/>
                  </a:lnTo>
                  <a:lnTo>
                    <a:pt x="946507" y="807872"/>
                  </a:lnTo>
                  <a:lnTo>
                    <a:pt x="973445" y="767911"/>
                  </a:lnTo>
                  <a:lnTo>
                    <a:pt x="983322" y="718976"/>
                  </a:lnTo>
                  <a:close/>
                </a:path>
                <a:path w="1086484" h="1085850">
                  <a:moveTo>
                    <a:pt x="922337" y="293768"/>
                  </a:moveTo>
                  <a:lnTo>
                    <a:pt x="931279" y="248491"/>
                  </a:lnTo>
                  <a:lnTo>
                    <a:pt x="931032" y="203711"/>
                  </a:lnTo>
                  <a:lnTo>
                    <a:pt x="922206" y="160571"/>
                  </a:lnTo>
                  <a:lnTo>
                    <a:pt x="905409" y="120213"/>
                  </a:lnTo>
                  <a:lnTo>
                    <a:pt x="881254" y="83780"/>
                  </a:lnTo>
                  <a:lnTo>
                    <a:pt x="850348" y="52416"/>
                  </a:lnTo>
                  <a:lnTo>
                    <a:pt x="813301" y="27263"/>
                  </a:lnTo>
                  <a:lnTo>
                    <a:pt x="770724" y="9465"/>
                  </a:lnTo>
                  <a:lnTo>
                    <a:pt x="718067" y="0"/>
                  </a:lnTo>
                  <a:lnTo>
                    <a:pt x="665352" y="2957"/>
                  </a:lnTo>
                  <a:lnTo>
                    <a:pt x="614733" y="17963"/>
                  </a:lnTo>
                  <a:lnTo>
                    <a:pt x="568363" y="44644"/>
                  </a:lnTo>
                  <a:lnTo>
                    <a:pt x="604400" y="71375"/>
                  </a:lnTo>
                  <a:lnTo>
                    <a:pt x="634260" y="103169"/>
                  </a:lnTo>
                  <a:lnTo>
                    <a:pt x="657710" y="139064"/>
                  </a:lnTo>
                  <a:lnTo>
                    <a:pt x="674517" y="178092"/>
                  </a:lnTo>
                  <a:lnTo>
                    <a:pt x="684450" y="219289"/>
                  </a:lnTo>
                  <a:lnTo>
                    <a:pt x="687274" y="261688"/>
                  </a:lnTo>
                  <a:lnTo>
                    <a:pt x="682758" y="304326"/>
                  </a:lnTo>
                  <a:lnTo>
                    <a:pt x="670668" y="346236"/>
                  </a:lnTo>
                  <a:lnTo>
                    <a:pt x="650773" y="386452"/>
                  </a:lnTo>
                  <a:lnTo>
                    <a:pt x="626719" y="419275"/>
                  </a:lnTo>
                  <a:lnTo>
                    <a:pt x="611187" y="435614"/>
                  </a:lnTo>
                  <a:lnTo>
                    <a:pt x="645989" y="448112"/>
                  </a:lnTo>
                  <a:lnTo>
                    <a:pt x="682131" y="454659"/>
                  </a:lnTo>
                  <a:lnTo>
                    <a:pt x="718856" y="455179"/>
                  </a:lnTo>
                  <a:lnTo>
                    <a:pt x="755408" y="449597"/>
                  </a:lnTo>
                  <a:lnTo>
                    <a:pt x="870280" y="538446"/>
                  </a:lnTo>
                  <a:lnTo>
                    <a:pt x="860234" y="393564"/>
                  </a:lnTo>
                  <a:lnTo>
                    <a:pt x="880596" y="371849"/>
                  </a:lnTo>
                  <a:lnTo>
                    <a:pt x="897867" y="347762"/>
                  </a:lnTo>
                  <a:lnTo>
                    <a:pt x="911848" y="321627"/>
                  </a:lnTo>
                  <a:lnTo>
                    <a:pt x="922337" y="293768"/>
                  </a:lnTo>
                  <a:close/>
                </a:path>
                <a:path w="1086484" h="1085850">
                  <a:moveTo>
                    <a:pt x="0" y="1016156"/>
                  </a:moveTo>
                  <a:lnTo>
                    <a:pt x="47579" y="1052854"/>
                  </a:lnTo>
                  <a:lnTo>
                    <a:pt x="98818" y="1064438"/>
                  </a:lnTo>
                  <a:lnTo>
                    <a:pt x="161035" y="1071432"/>
                  </a:lnTo>
                  <a:lnTo>
                    <a:pt x="228739" y="1073776"/>
                  </a:lnTo>
                  <a:lnTo>
                    <a:pt x="296442" y="1071432"/>
                  </a:lnTo>
                  <a:lnTo>
                    <a:pt x="358656" y="1064438"/>
                  </a:lnTo>
                  <a:lnTo>
                    <a:pt x="409891" y="1052854"/>
                  </a:lnTo>
                  <a:lnTo>
                    <a:pt x="444657" y="1036740"/>
                  </a:lnTo>
                  <a:lnTo>
                    <a:pt x="457466" y="1016156"/>
                  </a:lnTo>
                  <a:lnTo>
                    <a:pt x="451426" y="974071"/>
                  </a:lnTo>
                  <a:lnTo>
                    <a:pt x="434219" y="935438"/>
                  </a:lnTo>
                  <a:lnTo>
                    <a:pt x="407219" y="901359"/>
                  </a:lnTo>
                  <a:lnTo>
                    <a:pt x="371798" y="872936"/>
                  </a:lnTo>
                  <a:lnTo>
                    <a:pt x="329329" y="851270"/>
                  </a:lnTo>
                  <a:lnTo>
                    <a:pt x="281186" y="837463"/>
                  </a:lnTo>
                  <a:lnTo>
                    <a:pt x="228739" y="832616"/>
                  </a:lnTo>
                  <a:lnTo>
                    <a:pt x="176292" y="837463"/>
                  </a:lnTo>
                  <a:lnTo>
                    <a:pt x="128146" y="851270"/>
                  </a:lnTo>
                  <a:lnTo>
                    <a:pt x="85675" y="872936"/>
                  </a:lnTo>
                  <a:lnTo>
                    <a:pt x="50252" y="901359"/>
                  </a:lnTo>
                  <a:lnTo>
                    <a:pt x="23249" y="935438"/>
                  </a:lnTo>
                  <a:lnTo>
                    <a:pt x="6041" y="974071"/>
                  </a:lnTo>
                  <a:lnTo>
                    <a:pt x="0" y="1016156"/>
                  </a:lnTo>
                  <a:close/>
                </a:path>
                <a:path w="1086484" h="1085850">
                  <a:moveTo>
                    <a:pt x="354456" y="706899"/>
                  </a:moveTo>
                  <a:lnTo>
                    <a:pt x="344570" y="657966"/>
                  </a:lnTo>
                  <a:lnTo>
                    <a:pt x="317623" y="618010"/>
                  </a:lnTo>
                  <a:lnTo>
                    <a:pt x="277661" y="591072"/>
                  </a:lnTo>
                  <a:lnTo>
                    <a:pt x="228726" y="581194"/>
                  </a:lnTo>
                  <a:lnTo>
                    <a:pt x="179799" y="591074"/>
                  </a:lnTo>
                  <a:lnTo>
                    <a:pt x="139842" y="618016"/>
                  </a:lnTo>
                  <a:lnTo>
                    <a:pt x="112901" y="657977"/>
                  </a:lnTo>
                  <a:lnTo>
                    <a:pt x="103022" y="706911"/>
                  </a:lnTo>
                  <a:lnTo>
                    <a:pt x="112907" y="755844"/>
                  </a:lnTo>
                  <a:lnTo>
                    <a:pt x="139849" y="795800"/>
                  </a:lnTo>
                  <a:lnTo>
                    <a:pt x="179806" y="822738"/>
                  </a:lnTo>
                  <a:lnTo>
                    <a:pt x="228739" y="832616"/>
                  </a:lnTo>
                  <a:lnTo>
                    <a:pt x="277674" y="822736"/>
                  </a:lnTo>
                  <a:lnTo>
                    <a:pt x="317634" y="795794"/>
                  </a:lnTo>
                  <a:lnTo>
                    <a:pt x="344577" y="755833"/>
                  </a:lnTo>
                  <a:lnTo>
                    <a:pt x="354456" y="706899"/>
                  </a:lnTo>
                  <a:close/>
                </a:path>
                <a:path w="1086484" h="1085850">
                  <a:moveTo>
                    <a:pt x="636371" y="224362"/>
                  </a:moveTo>
                  <a:lnTo>
                    <a:pt x="623775" y="179941"/>
                  </a:lnTo>
                  <a:lnTo>
                    <a:pt x="602146" y="140804"/>
                  </a:lnTo>
                  <a:lnTo>
                    <a:pt x="572862" y="107944"/>
                  </a:lnTo>
                  <a:lnTo>
                    <a:pt x="537301" y="82352"/>
                  </a:lnTo>
                  <a:lnTo>
                    <a:pt x="496842" y="65021"/>
                  </a:lnTo>
                  <a:lnTo>
                    <a:pt x="452863" y="56943"/>
                  </a:lnTo>
                  <a:lnTo>
                    <a:pt x="406742" y="59110"/>
                  </a:lnTo>
                  <a:lnTo>
                    <a:pt x="362321" y="71701"/>
                  </a:lnTo>
                  <a:lnTo>
                    <a:pt x="323185" y="93327"/>
                  </a:lnTo>
                  <a:lnTo>
                    <a:pt x="290324" y="122608"/>
                  </a:lnTo>
                  <a:lnTo>
                    <a:pt x="264733" y="158168"/>
                  </a:lnTo>
                  <a:lnTo>
                    <a:pt x="247401" y="198626"/>
                  </a:lnTo>
                  <a:lnTo>
                    <a:pt x="239323" y="242605"/>
                  </a:lnTo>
                  <a:lnTo>
                    <a:pt x="241490" y="288726"/>
                  </a:lnTo>
                  <a:lnTo>
                    <a:pt x="247403" y="314303"/>
                  </a:lnTo>
                  <a:lnTo>
                    <a:pt x="256571" y="338786"/>
                  </a:lnTo>
                  <a:lnTo>
                    <a:pt x="268854" y="361863"/>
                  </a:lnTo>
                  <a:lnTo>
                    <a:pt x="284111" y="383226"/>
                  </a:lnTo>
                  <a:lnTo>
                    <a:pt x="258698" y="508067"/>
                  </a:lnTo>
                  <a:lnTo>
                    <a:pt x="368820" y="444021"/>
                  </a:lnTo>
                  <a:lnTo>
                    <a:pt x="413557" y="455227"/>
                  </a:lnTo>
                  <a:lnTo>
                    <a:pt x="458213" y="455980"/>
                  </a:lnTo>
                  <a:lnTo>
                    <a:pt x="501245" y="446980"/>
                  </a:lnTo>
                  <a:lnTo>
                    <a:pt x="541108" y="428927"/>
                  </a:lnTo>
                  <a:lnTo>
                    <a:pt x="576258" y="402520"/>
                  </a:lnTo>
                  <a:lnTo>
                    <a:pt x="605149" y="368461"/>
                  </a:lnTo>
                  <a:lnTo>
                    <a:pt x="626236" y="327448"/>
                  </a:lnTo>
                  <a:lnTo>
                    <a:pt x="638095" y="276572"/>
                  </a:lnTo>
                  <a:lnTo>
                    <a:pt x="638949" y="250467"/>
                  </a:lnTo>
                  <a:lnTo>
                    <a:pt x="636371" y="224362"/>
                  </a:lnTo>
                  <a:close/>
                </a:path>
              </a:pathLst>
            </a:custGeom>
            <a:ln w="37909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63">
              <a:extLst>
                <a:ext uri="{FF2B5EF4-FFF2-40B4-BE49-F238E27FC236}">
                  <a16:creationId xmlns:a16="http://schemas.microsoft.com/office/drawing/2014/main" id="{4DA4AA79-0D18-DC09-863D-C523D4E55FAD}"/>
                </a:ext>
              </a:extLst>
            </p:cNvPr>
            <p:cNvSpPr txBox="1"/>
            <p:nvPr/>
          </p:nvSpPr>
          <p:spPr>
            <a:xfrm>
              <a:off x="5300345" y="4600689"/>
              <a:ext cx="6369685" cy="1696720"/>
            </a:xfrm>
            <a:prstGeom prst="rect">
              <a:avLst/>
            </a:prstGeom>
            <a:ln w="63500">
              <a:solidFill>
                <a:srgbClr val="171747"/>
              </a:solidFill>
            </a:ln>
          </p:spPr>
          <p:txBody>
            <a:bodyPr vert="horz" wrap="square" lIns="0" tIns="268605" rIns="0" bIns="0" rtlCol="0">
              <a:spAutoFit/>
            </a:bodyPr>
            <a:lstStyle/>
            <a:p>
              <a:pPr marL="307975" marR="1398270" algn="ctr">
                <a:lnSpc>
                  <a:spcPts val="3000"/>
                </a:lnSpc>
                <a:spcBef>
                  <a:spcPts val="2115"/>
                </a:spcBef>
              </a:pPr>
              <a:r>
                <a:rPr sz="2800" b="1" spc="-20" dirty="0">
                  <a:solidFill>
                    <a:srgbClr val="171747"/>
                  </a:solidFill>
                  <a:latin typeface="Arial"/>
                  <a:cs typeface="Arial"/>
                </a:rPr>
                <a:t>Talk</a:t>
              </a:r>
              <a:r>
                <a:rPr sz="2800" b="1" spc="-5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8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someone</a:t>
              </a:r>
              <a:r>
                <a:rPr sz="28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about</a:t>
              </a:r>
              <a:r>
                <a:rPr sz="28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spc="-25" dirty="0">
                  <a:solidFill>
                    <a:srgbClr val="171747"/>
                  </a:solidFill>
                  <a:latin typeface="Arial"/>
                  <a:cs typeface="Arial"/>
                </a:rPr>
                <a:t>how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you’re</a:t>
              </a:r>
              <a:r>
                <a:rPr sz="28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feeling</a:t>
              </a:r>
              <a:r>
                <a:rPr sz="28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(e.g.</a:t>
              </a:r>
              <a:r>
                <a:rPr sz="28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 close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friend or trusted </a:t>
              </a: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adult)</a:t>
              </a:r>
              <a:endParaRPr sz="2800" dirty="0">
                <a:latin typeface="Arial"/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BB439-2BD5-8DF1-3D2B-E8B089E358E1}"/>
              </a:ext>
            </a:extLst>
          </p:cNvPr>
          <p:cNvGrpSpPr/>
          <p:nvPr/>
        </p:nvGrpSpPr>
        <p:grpSpPr>
          <a:xfrm>
            <a:off x="464900" y="4444221"/>
            <a:ext cx="4057015" cy="2009775"/>
            <a:chOff x="464900" y="4444221"/>
            <a:chExt cx="4057015" cy="2009775"/>
          </a:xfrm>
        </p:grpSpPr>
        <p:grpSp>
          <p:nvGrpSpPr>
            <p:cNvPr id="44" name="object 12">
              <a:extLst>
                <a:ext uri="{FF2B5EF4-FFF2-40B4-BE49-F238E27FC236}">
                  <a16:creationId xmlns:a16="http://schemas.microsoft.com/office/drawing/2014/main" id="{19246DF1-2434-2C15-01A6-1B1C4D4955F0}"/>
                </a:ext>
              </a:extLst>
            </p:cNvPr>
            <p:cNvGrpSpPr/>
            <p:nvPr/>
          </p:nvGrpSpPr>
          <p:grpSpPr>
            <a:xfrm>
              <a:off x="464900" y="4444221"/>
              <a:ext cx="4057015" cy="2009775"/>
              <a:chOff x="464900" y="4444221"/>
              <a:chExt cx="4057015" cy="2009775"/>
            </a:xfrm>
          </p:grpSpPr>
          <p:sp>
            <p:nvSpPr>
              <p:cNvPr id="45" name="object 13">
                <a:extLst>
                  <a:ext uri="{FF2B5EF4-FFF2-40B4-BE49-F238E27FC236}">
                    <a16:creationId xmlns:a16="http://schemas.microsoft.com/office/drawing/2014/main" id="{04CDAC42-645D-5583-81AD-248CA3C1FED3}"/>
                  </a:ext>
                </a:extLst>
              </p:cNvPr>
              <p:cNvSpPr/>
              <p:nvPr/>
            </p:nvSpPr>
            <p:spPr>
              <a:xfrm>
                <a:off x="464900" y="4444221"/>
                <a:ext cx="4057015" cy="2009775"/>
              </a:xfrm>
              <a:custGeom>
                <a:avLst/>
                <a:gdLst/>
                <a:ahLst/>
                <a:cxnLst/>
                <a:rect l="l" t="t" r="r" b="b"/>
                <a:pathLst>
                  <a:path w="4057015" h="2009775">
                    <a:moveTo>
                      <a:pt x="3991444" y="0"/>
                    </a:moveTo>
                    <a:lnTo>
                      <a:pt x="0" y="139382"/>
                    </a:lnTo>
                    <a:lnTo>
                      <a:pt x="65316" y="2009647"/>
                    </a:lnTo>
                    <a:lnTo>
                      <a:pt x="4056748" y="1870252"/>
                    </a:lnTo>
                    <a:lnTo>
                      <a:pt x="3991444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4">
                <a:extLst>
                  <a:ext uri="{FF2B5EF4-FFF2-40B4-BE49-F238E27FC236}">
                    <a16:creationId xmlns:a16="http://schemas.microsoft.com/office/drawing/2014/main" id="{7AB6393C-EFA6-B983-0EB0-A8BCF0D8F98A}"/>
                  </a:ext>
                </a:extLst>
              </p:cNvPr>
              <p:cNvSpPr/>
              <p:nvPr/>
            </p:nvSpPr>
            <p:spPr>
              <a:xfrm>
                <a:off x="505155" y="4558067"/>
                <a:ext cx="3930650" cy="1800860"/>
              </a:xfrm>
              <a:custGeom>
                <a:avLst/>
                <a:gdLst/>
                <a:ahLst/>
                <a:cxnLst/>
                <a:rect l="l" t="t" r="r" b="b"/>
                <a:pathLst>
                  <a:path w="3930650" h="1800860">
                    <a:moveTo>
                      <a:pt x="3930383" y="0"/>
                    </a:moveTo>
                    <a:lnTo>
                      <a:pt x="0" y="0"/>
                    </a:lnTo>
                    <a:lnTo>
                      <a:pt x="0" y="1800796"/>
                    </a:lnTo>
                    <a:lnTo>
                      <a:pt x="3930383" y="1800796"/>
                    </a:lnTo>
                    <a:lnTo>
                      <a:pt x="39303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9" name="object 57">
              <a:extLst>
                <a:ext uri="{FF2B5EF4-FFF2-40B4-BE49-F238E27FC236}">
                  <a16:creationId xmlns:a16="http://schemas.microsoft.com/office/drawing/2014/main" id="{D4FD1D5F-E071-52F6-10AD-BF8A655A1F56}"/>
                </a:ext>
              </a:extLst>
            </p:cNvPr>
            <p:cNvGrpSpPr/>
            <p:nvPr/>
          </p:nvGrpSpPr>
          <p:grpSpPr>
            <a:xfrm>
              <a:off x="3396603" y="4948023"/>
              <a:ext cx="645160" cy="1041400"/>
              <a:chOff x="3396603" y="4948023"/>
              <a:chExt cx="645160" cy="1041400"/>
            </a:xfrm>
          </p:grpSpPr>
          <p:sp>
            <p:nvSpPr>
              <p:cNvPr id="90" name="object 58">
                <a:extLst>
                  <a:ext uri="{FF2B5EF4-FFF2-40B4-BE49-F238E27FC236}">
                    <a16:creationId xmlns:a16="http://schemas.microsoft.com/office/drawing/2014/main" id="{748D4DC1-4382-E201-87F7-805DFF3529D9}"/>
                  </a:ext>
                </a:extLst>
              </p:cNvPr>
              <p:cNvSpPr/>
              <p:nvPr/>
            </p:nvSpPr>
            <p:spPr>
              <a:xfrm>
                <a:off x="3396603" y="4948023"/>
                <a:ext cx="64516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645160" h="1041400">
                    <a:moveTo>
                      <a:pt x="570217" y="0"/>
                    </a:moveTo>
                    <a:lnTo>
                      <a:pt x="74371" y="0"/>
                    </a:lnTo>
                    <a:lnTo>
                      <a:pt x="45450" y="5855"/>
                    </a:lnTo>
                    <a:lnTo>
                      <a:pt x="21807" y="21812"/>
                    </a:lnTo>
                    <a:lnTo>
                      <a:pt x="5853" y="45455"/>
                    </a:lnTo>
                    <a:lnTo>
                      <a:pt x="0" y="74371"/>
                    </a:lnTo>
                    <a:lnTo>
                      <a:pt x="0" y="966901"/>
                    </a:lnTo>
                    <a:lnTo>
                      <a:pt x="5853" y="995817"/>
                    </a:lnTo>
                    <a:lnTo>
                      <a:pt x="21807" y="1019460"/>
                    </a:lnTo>
                    <a:lnTo>
                      <a:pt x="45450" y="1035417"/>
                    </a:lnTo>
                    <a:lnTo>
                      <a:pt x="74371" y="1041272"/>
                    </a:lnTo>
                    <a:lnTo>
                      <a:pt x="570217" y="1041272"/>
                    </a:lnTo>
                    <a:lnTo>
                      <a:pt x="599138" y="1035417"/>
                    </a:lnTo>
                    <a:lnTo>
                      <a:pt x="622781" y="1019460"/>
                    </a:lnTo>
                    <a:lnTo>
                      <a:pt x="638734" y="995817"/>
                    </a:lnTo>
                    <a:lnTo>
                      <a:pt x="639569" y="991692"/>
                    </a:lnTo>
                    <a:lnTo>
                      <a:pt x="74371" y="991692"/>
                    </a:lnTo>
                    <a:lnTo>
                      <a:pt x="64748" y="989735"/>
                    </a:lnTo>
                    <a:lnTo>
                      <a:pt x="56865" y="984407"/>
                    </a:lnTo>
                    <a:lnTo>
                      <a:pt x="51537" y="976524"/>
                    </a:lnTo>
                    <a:lnTo>
                      <a:pt x="49580" y="966901"/>
                    </a:lnTo>
                    <a:lnTo>
                      <a:pt x="49580" y="896632"/>
                    </a:lnTo>
                    <a:lnTo>
                      <a:pt x="644588" y="896632"/>
                    </a:lnTo>
                    <a:lnTo>
                      <a:pt x="644588" y="847051"/>
                    </a:lnTo>
                    <a:lnTo>
                      <a:pt x="49580" y="847051"/>
                    </a:lnTo>
                    <a:lnTo>
                      <a:pt x="49580" y="74371"/>
                    </a:lnTo>
                    <a:lnTo>
                      <a:pt x="51537" y="64748"/>
                    </a:lnTo>
                    <a:lnTo>
                      <a:pt x="56865" y="56865"/>
                    </a:lnTo>
                    <a:lnTo>
                      <a:pt x="64748" y="51537"/>
                    </a:lnTo>
                    <a:lnTo>
                      <a:pt x="74371" y="49580"/>
                    </a:lnTo>
                    <a:lnTo>
                      <a:pt x="639569" y="49580"/>
                    </a:lnTo>
                    <a:lnTo>
                      <a:pt x="638734" y="45455"/>
                    </a:lnTo>
                    <a:lnTo>
                      <a:pt x="622781" y="21812"/>
                    </a:lnTo>
                    <a:lnTo>
                      <a:pt x="599138" y="5855"/>
                    </a:lnTo>
                    <a:lnTo>
                      <a:pt x="570217" y="0"/>
                    </a:lnTo>
                    <a:close/>
                  </a:path>
                  <a:path w="645160" h="1041400">
                    <a:moveTo>
                      <a:pt x="644588" y="896632"/>
                    </a:moveTo>
                    <a:lnTo>
                      <a:pt x="595007" y="896632"/>
                    </a:lnTo>
                    <a:lnTo>
                      <a:pt x="595007" y="966901"/>
                    </a:lnTo>
                    <a:lnTo>
                      <a:pt x="593052" y="976524"/>
                    </a:lnTo>
                    <a:lnTo>
                      <a:pt x="587727" y="984407"/>
                    </a:lnTo>
                    <a:lnTo>
                      <a:pt x="579845" y="989735"/>
                    </a:lnTo>
                    <a:lnTo>
                      <a:pt x="570217" y="991692"/>
                    </a:lnTo>
                    <a:lnTo>
                      <a:pt x="639569" y="991692"/>
                    </a:lnTo>
                    <a:lnTo>
                      <a:pt x="644588" y="966901"/>
                    </a:lnTo>
                    <a:lnTo>
                      <a:pt x="644588" y="896632"/>
                    </a:lnTo>
                    <a:close/>
                  </a:path>
                  <a:path w="645160" h="1041400">
                    <a:moveTo>
                      <a:pt x="639569" y="49580"/>
                    </a:moveTo>
                    <a:lnTo>
                      <a:pt x="570217" y="49580"/>
                    </a:lnTo>
                    <a:lnTo>
                      <a:pt x="579845" y="51537"/>
                    </a:lnTo>
                    <a:lnTo>
                      <a:pt x="587727" y="56865"/>
                    </a:lnTo>
                    <a:lnTo>
                      <a:pt x="593052" y="64748"/>
                    </a:lnTo>
                    <a:lnTo>
                      <a:pt x="595007" y="74371"/>
                    </a:lnTo>
                    <a:lnTo>
                      <a:pt x="595007" y="847051"/>
                    </a:lnTo>
                    <a:lnTo>
                      <a:pt x="644588" y="847051"/>
                    </a:lnTo>
                    <a:lnTo>
                      <a:pt x="644588" y="74371"/>
                    </a:lnTo>
                    <a:lnTo>
                      <a:pt x="639569" y="49580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1" name="object 59">
                <a:extLst>
                  <a:ext uri="{FF2B5EF4-FFF2-40B4-BE49-F238E27FC236}">
                    <a16:creationId xmlns:a16="http://schemas.microsoft.com/office/drawing/2014/main" id="{D1BF9871-A2F3-3768-E885-9C3F54D0475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82942" y="5857059"/>
                <a:ext cx="71913" cy="74371"/>
              </a:xfrm>
              <a:prstGeom prst="rect">
                <a:avLst/>
              </a:prstGeom>
            </p:spPr>
          </p:pic>
          <p:sp>
            <p:nvSpPr>
              <p:cNvPr id="92" name="object 60">
                <a:extLst>
                  <a:ext uri="{FF2B5EF4-FFF2-40B4-BE49-F238E27FC236}">
                    <a16:creationId xmlns:a16="http://schemas.microsoft.com/office/drawing/2014/main" id="{CB3FABDB-D009-CBAA-B3D6-0308077CA423}"/>
                  </a:ext>
                </a:extLst>
              </p:cNvPr>
              <p:cNvSpPr/>
              <p:nvPr/>
            </p:nvSpPr>
            <p:spPr>
              <a:xfrm>
                <a:off x="3569741" y="5242369"/>
                <a:ext cx="298450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353695">
                    <a:moveTo>
                      <a:pt x="173939" y="23990"/>
                    </a:moveTo>
                    <a:lnTo>
                      <a:pt x="166192" y="6007"/>
                    </a:lnTo>
                    <a:lnTo>
                      <a:pt x="149148" y="0"/>
                    </a:lnTo>
                    <a:lnTo>
                      <a:pt x="132105" y="6007"/>
                    </a:lnTo>
                    <a:lnTo>
                      <a:pt x="124358" y="23990"/>
                    </a:lnTo>
                    <a:lnTo>
                      <a:pt x="124358" y="122567"/>
                    </a:lnTo>
                    <a:lnTo>
                      <a:pt x="132105" y="140550"/>
                    </a:lnTo>
                    <a:lnTo>
                      <a:pt x="149148" y="146545"/>
                    </a:lnTo>
                    <a:lnTo>
                      <a:pt x="166192" y="140550"/>
                    </a:lnTo>
                    <a:lnTo>
                      <a:pt x="173939" y="122567"/>
                    </a:lnTo>
                    <a:lnTo>
                      <a:pt x="173939" y="23990"/>
                    </a:lnTo>
                    <a:close/>
                  </a:path>
                  <a:path w="298450" h="353695">
                    <a:moveTo>
                      <a:pt x="298297" y="204279"/>
                    </a:moveTo>
                    <a:lnTo>
                      <a:pt x="292315" y="162369"/>
                    </a:lnTo>
                    <a:lnTo>
                      <a:pt x="275336" y="124701"/>
                    </a:lnTo>
                    <a:lnTo>
                      <a:pt x="248780" y="93256"/>
                    </a:lnTo>
                    <a:lnTo>
                      <a:pt x="214109" y="70002"/>
                    </a:lnTo>
                    <a:lnTo>
                      <a:pt x="208394" y="69126"/>
                    </a:lnTo>
                    <a:lnTo>
                      <a:pt x="201041" y="71094"/>
                    </a:lnTo>
                    <a:lnTo>
                      <a:pt x="193802" y="76492"/>
                    </a:lnTo>
                    <a:lnTo>
                      <a:pt x="188429" y="85966"/>
                    </a:lnTo>
                    <a:lnTo>
                      <a:pt x="186651" y="96913"/>
                    </a:lnTo>
                    <a:lnTo>
                      <a:pt x="188112" y="105918"/>
                    </a:lnTo>
                    <a:lnTo>
                      <a:pt x="191427" y="112458"/>
                    </a:lnTo>
                    <a:lnTo>
                      <a:pt x="195173" y="115963"/>
                    </a:lnTo>
                    <a:lnTo>
                      <a:pt x="217284" y="131635"/>
                    </a:lnTo>
                    <a:lnTo>
                      <a:pt x="234162" y="152387"/>
                    </a:lnTo>
                    <a:lnTo>
                      <a:pt x="244932" y="177012"/>
                    </a:lnTo>
                    <a:lnTo>
                      <a:pt x="248716" y="204279"/>
                    </a:lnTo>
                    <a:lnTo>
                      <a:pt x="240880" y="242963"/>
                    </a:lnTo>
                    <a:lnTo>
                      <a:pt x="219532" y="274612"/>
                    </a:lnTo>
                    <a:lnTo>
                      <a:pt x="187883" y="295960"/>
                    </a:lnTo>
                    <a:lnTo>
                      <a:pt x="149148" y="303796"/>
                    </a:lnTo>
                    <a:lnTo>
                      <a:pt x="110413" y="295973"/>
                    </a:lnTo>
                    <a:lnTo>
                      <a:pt x="78765" y="274624"/>
                    </a:lnTo>
                    <a:lnTo>
                      <a:pt x="57416" y="242989"/>
                    </a:lnTo>
                    <a:lnTo>
                      <a:pt x="49593" y="204279"/>
                    </a:lnTo>
                    <a:lnTo>
                      <a:pt x="53301" y="177380"/>
                    </a:lnTo>
                    <a:lnTo>
                      <a:pt x="63842" y="152984"/>
                    </a:lnTo>
                    <a:lnTo>
                      <a:pt x="80352" y="132308"/>
                    </a:lnTo>
                    <a:lnTo>
                      <a:pt x="101993" y="116560"/>
                    </a:lnTo>
                    <a:lnTo>
                      <a:pt x="105537" y="112776"/>
                    </a:lnTo>
                    <a:lnTo>
                      <a:pt x="94919" y="71069"/>
                    </a:lnTo>
                    <a:lnTo>
                      <a:pt x="87757" y="69786"/>
                    </a:lnTo>
                    <a:lnTo>
                      <a:pt x="82169" y="70993"/>
                    </a:lnTo>
                    <a:lnTo>
                      <a:pt x="48298" y="94399"/>
                    </a:lnTo>
                    <a:lnTo>
                      <a:pt x="22390" y="125730"/>
                    </a:lnTo>
                    <a:lnTo>
                      <a:pt x="5829" y="163004"/>
                    </a:lnTo>
                    <a:lnTo>
                      <a:pt x="0" y="204279"/>
                    </a:lnTo>
                    <a:lnTo>
                      <a:pt x="7620" y="251358"/>
                    </a:lnTo>
                    <a:lnTo>
                      <a:pt x="28816" y="292277"/>
                    </a:lnTo>
                    <a:lnTo>
                      <a:pt x="61137" y="324573"/>
                    </a:lnTo>
                    <a:lnTo>
                      <a:pt x="102069" y="345770"/>
                    </a:lnTo>
                    <a:lnTo>
                      <a:pt x="149148" y="353377"/>
                    </a:lnTo>
                    <a:lnTo>
                      <a:pt x="196227" y="345770"/>
                    </a:lnTo>
                    <a:lnTo>
                      <a:pt x="237159" y="324573"/>
                    </a:lnTo>
                    <a:lnTo>
                      <a:pt x="269468" y="292277"/>
                    </a:lnTo>
                    <a:lnTo>
                      <a:pt x="290677" y="251358"/>
                    </a:lnTo>
                    <a:lnTo>
                      <a:pt x="298297" y="204279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6" name="object 64">
              <a:extLst>
                <a:ext uri="{FF2B5EF4-FFF2-40B4-BE49-F238E27FC236}">
                  <a16:creationId xmlns:a16="http://schemas.microsoft.com/office/drawing/2014/main" id="{7316AB21-71B6-D861-A288-14AEE1B9EA6D}"/>
                </a:ext>
              </a:extLst>
            </p:cNvPr>
            <p:cNvSpPr txBox="1"/>
            <p:nvPr/>
          </p:nvSpPr>
          <p:spPr>
            <a:xfrm>
              <a:off x="505155" y="4558068"/>
              <a:ext cx="3930650" cy="1800860"/>
            </a:xfrm>
            <a:prstGeom prst="rect">
              <a:avLst/>
            </a:prstGeom>
            <a:ln w="63500">
              <a:solidFill>
                <a:srgbClr val="171747"/>
              </a:solidFill>
            </a:ln>
          </p:spPr>
          <p:txBody>
            <a:bodyPr vert="horz" wrap="square" lIns="0" tIns="329565" rIns="0" bIns="0" rtlCol="0">
              <a:spAutoFit/>
            </a:bodyPr>
            <a:lstStyle/>
            <a:p>
              <a:pPr marL="153035" marR="1377315" indent="-1270" algn="ctr">
                <a:lnSpc>
                  <a:spcPts val="3000"/>
                </a:lnSpc>
                <a:spcBef>
                  <a:spcPts val="2595"/>
                </a:spcBef>
              </a:pP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Turn</a:t>
              </a:r>
              <a:r>
                <a:rPr sz="2800" b="1" spc="-17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spc="-20" dirty="0">
                  <a:solidFill>
                    <a:srgbClr val="171747"/>
                  </a:solidFill>
                  <a:latin typeface="Arial"/>
                  <a:cs typeface="Arial"/>
                </a:rPr>
                <a:t>your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device off </a:t>
              </a:r>
              <a:r>
                <a:rPr sz="2800" b="1" spc="-2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800" b="1" dirty="0">
                  <a:solidFill>
                    <a:srgbClr val="171747"/>
                  </a:solidFill>
                  <a:latin typeface="Arial"/>
                  <a:cs typeface="Arial"/>
                </a:rPr>
                <a:t>take a</a:t>
              </a:r>
              <a:r>
                <a:rPr sz="28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rgbClr val="171747"/>
                  </a:solidFill>
                  <a:latin typeface="Arial"/>
                  <a:cs typeface="Arial"/>
                </a:rPr>
                <a:t>break</a:t>
              </a:r>
              <a:endParaRPr sz="2800">
                <a:latin typeface="Arial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ED04BC-218A-A613-7CA7-58F78CB3B660}"/>
              </a:ext>
            </a:extLst>
          </p:cNvPr>
          <p:cNvGrpSpPr/>
          <p:nvPr/>
        </p:nvGrpSpPr>
        <p:grpSpPr>
          <a:xfrm>
            <a:off x="8646082" y="406880"/>
            <a:ext cx="2840355" cy="2193925"/>
            <a:chOff x="8646082" y="406880"/>
            <a:chExt cx="2840355" cy="2193925"/>
          </a:xfrm>
        </p:grpSpPr>
        <p:sp>
          <p:nvSpPr>
            <p:cNvPr id="98" name="object 3">
              <a:extLst>
                <a:ext uri="{FF2B5EF4-FFF2-40B4-BE49-F238E27FC236}">
                  <a16:creationId xmlns:a16="http://schemas.microsoft.com/office/drawing/2014/main" id="{0EDADA26-CF00-47C0-B6B0-B063541D90BE}"/>
                </a:ext>
              </a:extLst>
            </p:cNvPr>
            <p:cNvSpPr/>
            <p:nvPr/>
          </p:nvSpPr>
          <p:spPr>
            <a:xfrm>
              <a:off x="8646082" y="406880"/>
              <a:ext cx="2840355" cy="2193925"/>
            </a:xfrm>
            <a:custGeom>
              <a:avLst/>
              <a:gdLst/>
              <a:ahLst/>
              <a:cxnLst/>
              <a:rect l="l" t="t" r="r" b="b"/>
              <a:pathLst>
                <a:path w="2840354" h="2193925">
                  <a:moveTo>
                    <a:pt x="2766517" y="0"/>
                  </a:moveTo>
                  <a:lnTo>
                    <a:pt x="0" y="96608"/>
                  </a:lnTo>
                  <a:lnTo>
                    <a:pt x="73228" y="2193734"/>
                  </a:lnTo>
                  <a:lnTo>
                    <a:pt x="2839758" y="2097125"/>
                  </a:lnTo>
                  <a:lnTo>
                    <a:pt x="2766517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1E6D6A3-341D-2F83-5C88-DA9F6E3F155B}"/>
                </a:ext>
              </a:extLst>
            </p:cNvPr>
            <p:cNvGrpSpPr/>
            <p:nvPr/>
          </p:nvGrpSpPr>
          <p:grpSpPr>
            <a:xfrm>
              <a:off x="8756345" y="488949"/>
              <a:ext cx="2631440" cy="2035176"/>
              <a:chOff x="8756345" y="488949"/>
              <a:chExt cx="2631440" cy="2035176"/>
            </a:xfrm>
          </p:grpSpPr>
          <p:sp>
            <p:nvSpPr>
              <p:cNvPr id="100" name="object 10">
                <a:extLst>
                  <a:ext uri="{FF2B5EF4-FFF2-40B4-BE49-F238E27FC236}">
                    <a16:creationId xmlns:a16="http://schemas.microsoft.com/office/drawing/2014/main" id="{D26CF6C8-2FDF-6D4E-71EF-F885B3760EA7}"/>
                  </a:ext>
                </a:extLst>
              </p:cNvPr>
              <p:cNvSpPr/>
              <p:nvPr/>
            </p:nvSpPr>
            <p:spPr>
              <a:xfrm>
                <a:off x="8756345" y="488949"/>
                <a:ext cx="2631440" cy="2035175"/>
              </a:xfrm>
              <a:custGeom>
                <a:avLst/>
                <a:gdLst/>
                <a:ahLst/>
                <a:cxnLst/>
                <a:rect l="l" t="t" r="r" b="b"/>
                <a:pathLst>
                  <a:path w="2631440" h="2035175">
                    <a:moveTo>
                      <a:pt x="2630957" y="0"/>
                    </a:moveTo>
                    <a:lnTo>
                      <a:pt x="0" y="0"/>
                    </a:lnTo>
                    <a:lnTo>
                      <a:pt x="0" y="1977834"/>
                    </a:lnTo>
                    <a:lnTo>
                      <a:pt x="0" y="2034908"/>
                    </a:lnTo>
                    <a:lnTo>
                      <a:pt x="2630957" y="2034908"/>
                    </a:lnTo>
                    <a:lnTo>
                      <a:pt x="2630957" y="1977834"/>
                    </a:lnTo>
                    <a:lnTo>
                      <a:pt x="263095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1">
                <a:extLst>
                  <a:ext uri="{FF2B5EF4-FFF2-40B4-BE49-F238E27FC236}">
                    <a16:creationId xmlns:a16="http://schemas.microsoft.com/office/drawing/2014/main" id="{FEB59419-C562-F729-3B10-1BF05EE98971}"/>
                  </a:ext>
                </a:extLst>
              </p:cNvPr>
              <p:cNvSpPr/>
              <p:nvPr/>
            </p:nvSpPr>
            <p:spPr>
              <a:xfrm>
                <a:off x="8756345" y="488950"/>
                <a:ext cx="2631440" cy="2035175"/>
              </a:xfrm>
              <a:custGeom>
                <a:avLst/>
                <a:gdLst/>
                <a:ahLst/>
                <a:cxnLst/>
                <a:rect l="l" t="t" r="r" b="b"/>
                <a:pathLst>
                  <a:path w="2631440" h="2035175">
                    <a:moveTo>
                      <a:pt x="0" y="2034908"/>
                    </a:moveTo>
                    <a:lnTo>
                      <a:pt x="2630957" y="2034908"/>
                    </a:lnTo>
                    <a:lnTo>
                      <a:pt x="2630957" y="0"/>
                    </a:lnTo>
                    <a:lnTo>
                      <a:pt x="0" y="0"/>
                    </a:lnTo>
                    <a:lnTo>
                      <a:pt x="0" y="2034908"/>
                    </a:lnTo>
                    <a:close/>
                  </a:path>
                </a:pathLst>
              </a:custGeom>
              <a:ln w="635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35">
                <a:extLst>
                  <a:ext uri="{FF2B5EF4-FFF2-40B4-BE49-F238E27FC236}">
                    <a16:creationId xmlns:a16="http://schemas.microsoft.com/office/drawing/2014/main" id="{881D04D5-DA5B-0A27-6F2A-76FA3E990436}"/>
                  </a:ext>
                </a:extLst>
              </p:cNvPr>
              <p:cNvSpPr/>
              <p:nvPr/>
            </p:nvSpPr>
            <p:spPr>
              <a:xfrm>
                <a:off x="9801081" y="1618900"/>
                <a:ext cx="614680" cy="633095"/>
              </a:xfrm>
              <a:custGeom>
                <a:avLst/>
                <a:gdLst/>
                <a:ahLst/>
                <a:cxnLst/>
                <a:rect l="l" t="t" r="r" b="b"/>
                <a:pathLst>
                  <a:path w="614679" h="633094">
                    <a:moveTo>
                      <a:pt x="595674" y="433333"/>
                    </a:moveTo>
                    <a:lnTo>
                      <a:pt x="611651" y="318437"/>
                    </a:lnTo>
                    <a:lnTo>
                      <a:pt x="614084" y="273413"/>
                    </a:lnTo>
                    <a:lnTo>
                      <a:pt x="609087" y="229629"/>
                    </a:lnTo>
                    <a:lnTo>
                      <a:pt x="597180" y="187741"/>
                    </a:lnTo>
                    <a:lnTo>
                      <a:pt x="578883" y="148409"/>
                    </a:lnTo>
                    <a:lnTo>
                      <a:pt x="554715" y="112290"/>
                    </a:lnTo>
                    <a:lnTo>
                      <a:pt x="525196" y="80044"/>
                    </a:lnTo>
                    <a:lnTo>
                      <a:pt x="490846" y="52329"/>
                    </a:lnTo>
                    <a:lnTo>
                      <a:pt x="452183" y="29804"/>
                    </a:lnTo>
                    <a:lnTo>
                      <a:pt x="409728" y="13127"/>
                    </a:lnTo>
                    <a:lnTo>
                      <a:pt x="364001" y="2956"/>
                    </a:lnTo>
                    <a:lnTo>
                      <a:pt x="317273" y="0"/>
                    </a:lnTo>
                    <a:lnTo>
                      <a:pt x="271915" y="4208"/>
                    </a:lnTo>
                    <a:lnTo>
                      <a:pt x="228607" y="15094"/>
                    </a:lnTo>
                    <a:lnTo>
                      <a:pt x="188027" y="32169"/>
                    </a:lnTo>
                    <a:lnTo>
                      <a:pt x="150855" y="54945"/>
                    </a:lnTo>
                    <a:lnTo>
                      <a:pt x="117770" y="82933"/>
                    </a:lnTo>
                    <a:lnTo>
                      <a:pt x="89452" y="115645"/>
                    </a:lnTo>
                    <a:lnTo>
                      <a:pt x="66578" y="152594"/>
                    </a:lnTo>
                    <a:lnTo>
                      <a:pt x="49829" y="193290"/>
                    </a:lnTo>
                    <a:lnTo>
                      <a:pt x="39884" y="237245"/>
                    </a:lnTo>
                    <a:lnTo>
                      <a:pt x="24047" y="351063"/>
                    </a:lnTo>
                    <a:lnTo>
                      <a:pt x="15504" y="367082"/>
                    </a:lnTo>
                    <a:lnTo>
                      <a:pt x="8866" y="383267"/>
                    </a:lnTo>
                    <a:lnTo>
                      <a:pt x="4050" y="399505"/>
                    </a:lnTo>
                    <a:lnTo>
                      <a:pt x="971" y="415680"/>
                    </a:lnTo>
                    <a:lnTo>
                      <a:pt x="0" y="455546"/>
                    </a:lnTo>
                    <a:lnTo>
                      <a:pt x="8017" y="493606"/>
                    </a:lnTo>
                    <a:lnTo>
                      <a:pt x="24621" y="528368"/>
                    </a:lnTo>
                    <a:lnTo>
                      <a:pt x="49409" y="558340"/>
                    </a:lnTo>
                    <a:lnTo>
                      <a:pt x="84957" y="575434"/>
                    </a:lnTo>
                    <a:lnTo>
                      <a:pt x="92955" y="576143"/>
                    </a:lnTo>
                    <a:lnTo>
                      <a:pt x="100881" y="575918"/>
                    </a:lnTo>
                    <a:lnTo>
                      <a:pt x="145294" y="550740"/>
                    </a:lnTo>
                    <a:lnTo>
                      <a:pt x="181769" y="362518"/>
                    </a:lnTo>
                    <a:lnTo>
                      <a:pt x="181825" y="343724"/>
                    </a:lnTo>
                    <a:lnTo>
                      <a:pt x="176908" y="326376"/>
                    </a:lnTo>
                    <a:lnTo>
                      <a:pt x="167442" y="311049"/>
                    </a:lnTo>
                    <a:lnTo>
                      <a:pt x="153854" y="298320"/>
                    </a:lnTo>
                    <a:lnTo>
                      <a:pt x="138121" y="289709"/>
                    </a:lnTo>
                    <a:lnTo>
                      <a:pt x="120874" y="286117"/>
                    </a:lnTo>
                    <a:lnTo>
                      <a:pt x="102924" y="287556"/>
                    </a:lnTo>
                    <a:lnTo>
                      <a:pt x="85084" y="294040"/>
                    </a:lnTo>
                    <a:lnTo>
                      <a:pt x="73260" y="301114"/>
                    </a:lnTo>
                    <a:lnTo>
                      <a:pt x="81185" y="244205"/>
                    </a:lnTo>
                    <a:lnTo>
                      <a:pt x="93039" y="197953"/>
                    </a:lnTo>
                    <a:lnTo>
                      <a:pt x="113621" y="156250"/>
                    </a:lnTo>
                    <a:lnTo>
                      <a:pt x="141817" y="119888"/>
                    </a:lnTo>
                    <a:lnTo>
                      <a:pt x="176512" y="89659"/>
                    </a:lnTo>
                    <a:lnTo>
                      <a:pt x="216595" y="66354"/>
                    </a:lnTo>
                    <a:lnTo>
                      <a:pt x="260952" y="50767"/>
                    </a:lnTo>
                    <a:lnTo>
                      <a:pt x="308468" y="43687"/>
                    </a:lnTo>
                    <a:lnTo>
                      <a:pt x="358032" y="45907"/>
                    </a:lnTo>
                    <a:lnTo>
                      <a:pt x="406279" y="57576"/>
                    </a:lnTo>
                    <a:lnTo>
                      <a:pt x="450011" y="77598"/>
                    </a:lnTo>
                    <a:lnTo>
                      <a:pt x="488364" y="104889"/>
                    </a:lnTo>
                    <a:lnTo>
                      <a:pt x="520471" y="138365"/>
                    </a:lnTo>
                    <a:lnTo>
                      <a:pt x="545468" y="176939"/>
                    </a:lnTo>
                    <a:lnTo>
                      <a:pt x="562490" y="219527"/>
                    </a:lnTo>
                    <a:lnTo>
                      <a:pt x="570670" y="265044"/>
                    </a:lnTo>
                    <a:lnTo>
                      <a:pt x="569144" y="312404"/>
                    </a:lnTo>
                    <a:lnTo>
                      <a:pt x="561384" y="368233"/>
                    </a:lnTo>
                    <a:lnTo>
                      <a:pt x="558641" y="364563"/>
                    </a:lnTo>
                    <a:lnTo>
                      <a:pt x="555746" y="361959"/>
                    </a:lnTo>
                    <a:lnTo>
                      <a:pt x="551796" y="359216"/>
                    </a:lnTo>
                    <a:lnTo>
                      <a:pt x="536798" y="348703"/>
                    </a:lnTo>
                    <a:lnTo>
                      <a:pt x="519960" y="342651"/>
                    </a:lnTo>
                    <a:lnTo>
                      <a:pt x="469311" y="354223"/>
                    </a:lnTo>
                    <a:lnTo>
                      <a:pt x="441090" y="399336"/>
                    </a:lnTo>
                    <a:lnTo>
                      <a:pt x="419284" y="556117"/>
                    </a:lnTo>
                    <a:lnTo>
                      <a:pt x="419227" y="574910"/>
                    </a:lnTo>
                    <a:lnTo>
                      <a:pt x="424145" y="592253"/>
                    </a:lnTo>
                    <a:lnTo>
                      <a:pt x="453973" y="624310"/>
                    </a:lnTo>
                    <a:lnTo>
                      <a:pt x="486320" y="632714"/>
                    </a:lnTo>
                    <a:lnTo>
                      <a:pt x="496537" y="631822"/>
                    </a:lnTo>
                    <a:lnTo>
                      <a:pt x="546757" y="603604"/>
                    </a:lnTo>
                    <a:lnTo>
                      <a:pt x="572203" y="574813"/>
                    </a:lnTo>
                    <a:lnTo>
                      <a:pt x="590293" y="540462"/>
                    </a:lnTo>
                    <a:lnTo>
                      <a:pt x="600234" y="501875"/>
                    </a:lnTo>
                    <a:lnTo>
                      <a:pt x="601791" y="484710"/>
                    </a:lnTo>
                    <a:lnTo>
                      <a:pt x="601654" y="467304"/>
                    </a:lnTo>
                    <a:lnTo>
                      <a:pt x="599668" y="450049"/>
                    </a:lnTo>
                    <a:lnTo>
                      <a:pt x="595674" y="433333"/>
                    </a:lnTo>
                    <a:close/>
                  </a:path>
                </a:pathLst>
              </a:custGeom>
              <a:ln w="2794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36">
                <a:extLst>
                  <a:ext uri="{FF2B5EF4-FFF2-40B4-BE49-F238E27FC236}">
                    <a16:creationId xmlns:a16="http://schemas.microsoft.com/office/drawing/2014/main" id="{DFA41AAD-DAE6-D86A-5C8F-A5D2839E7406}"/>
                  </a:ext>
                </a:extLst>
              </p:cNvPr>
              <p:cNvSpPr/>
              <p:nvPr/>
            </p:nvSpPr>
            <p:spPr>
              <a:xfrm>
                <a:off x="10007149" y="1747540"/>
                <a:ext cx="248920" cy="188595"/>
              </a:xfrm>
              <a:custGeom>
                <a:avLst/>
                <a:gdLst/>
                <a:ahLst/>
                <a:cxnLst/>
                <a:rect l="l" t="t" r="r" b="b"/>
                <a:pathLst>
                  <a:path w="248920" h="188594">
                    <a:moveTo>
                      <a:pt x="72275" y="127546"/>
                    </a:moveTo>
                    <a:lnTo>
                      <a:pt x="114096" y="5537"/>
                    </a:lnTo>
                    <a:lnTo>
                      <a:pt x="115303" y="2006"/>
                    </a:lnTo>
                    <a:lnTo>
                      <a:pt x="119341" y="0"/>
                    </a:lnTo>
                    <a:lnTo>
                      <a:pt x="123050" y="203"/>
                    </a:lnTo>
                    <a:lnTo>
                      <a:pt x="240068" y="6426"/>
                    </a:lnTo>
                    <a:lnTo>
                      <a:pt x="245008" y="6680"/>
                    </a:lnTo>
                    <a:lnTo>
                      <a:pt x="248843" y="11772"/>
                    </a:lnTo>
                    <a:lnTo>
                      <a:pt x="247637" y="15290"/>
                    </a:lnTo>
                    <a:lnTo>
                      <a:pt x="194906" y="169113"/>
                    </a:lnTo>
                    <a:lnTo>
                      <a:pt x="174000" y="188143"/>
                    </a:lnTo>
                    <a:lnTo>
                      <a:pt x="143021" y="186180"/>
                    </a:lnTo>
                    <a:lnTo>
                      <a:pt x="117404" y="168564"/>
                    </a:lnTo>
                    <a:lnTo>
                      <a:pt x="112585" y="140639"/>
                    </a:lnTo>
                    <a:lnTo>
                      <a:pt x="125193" y="124937"/>
                    </a:lnTo>
                    <a:lnTo>
                      <a:pt x="144791" y="120053"/>
                    </a:lnTo>
                    <a:lnTo>
                      <a:pt x="166358" y="124255"/>
                    </a:lnTo>
                    <a:lnTo>
                      <a:pt x="184873" y="135813"/>
                    </a:lnTo>
                    <a:lnTo>
                      <a:pt x="208724" y="66230"/>
                    </a:lnTo>
                    <a:lnTo>
                      <a:pt x="116586" y="60883"/>
                    </a:lnTo>
                    <a:lnTo>
                      <a:pt x="82321" y="160858"/>
                    </a:lnTo>
                    <a:lnTo>
                      <a:pt x="61413" y="179883"/>
                    </a:lnTo>
                    <a:lnTo>
                      <a:pt x="30430" y="177920"/>
                    </a:lnTo>
                    <a:lnTo>
                      <a:pt x="4813" y="160308"/>
                    </a:lnTo>
                    <a:lnTo>
                      <a:pt x="0" y="132384"/>
                    </a:lnTo>
                    <a:lnTo>
                      <a:pt x="12602" y="116680"/>
                    </a:lnTo>
                    <a:lnTo>
                      <a:pt x="32199" y="111793"/>
                    </a:lnTo>
                    <a:lnTo>
                      <a:pt x="53765" y="115995"/>
                    </a:lnTo>
                    <a:lnTo>
                      <a:pt x="72275" y="127558"/>
                    </a:lnTo>
                    <a:close/>
                  </a:path>
                </a:pathLst>
              </a:custGeom>
              <a:ln w="1651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38">
                <a:extLst>
                  <a:ext uri="{FF2B5EF4-FFF2-40B4-BE49-F238E27FC236}">
                    <a16:creationId xmlns:a16="http://schemas.microsoft.com/office/drawing/2014/main" id="{39B544E3-AEDF-609F-C777-D25D6E9BDC0C}"/>
                  </a:ext>
                </a:extLst>
              </p:cNvPr>
              <p:cNvSpPr/>
              <p:nvPr/>
            </p:nvSpPr>
            <p:spPr>
              <a:xfrm>
                <a:off x="8927251" y="1726309"/>
                <a:ext cx="213360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13359" h="363219">
                    <a:moveTo>
                      <a:pt x="213309" y="309067"/>
                    </a:moveTo>
                    <a:lnTo>
                      <a:pt x="183819" y="283146"/>
                    </a:lnTo>
                    <a:lnTo>
                      <a:pt x="181851" y="281152"/>
                    </a:lnTo>
                    <a:lnTo>
                      <a:pt x="180873" y="279158"/>
                    </a:lnTo>
                    <a:lnTo>
                      <a:pt x="158754" y="235882"/>
                    </a:lnTo>
                    <a:lnTo>
                      <a:pt x="145483" y="190174"/>
                    </a:lnTo>
                    <a:lnTo>
                      <a:pt x="138848" y="147083"/>
                    </a:lnTo>
                    <a:lnTo>
                      <a:pt x="136639" y="111658"/>
                    </a:lnTo>
                    <a:lnTo>
                      <a:pt x="136639" y="106680"/>
                    </a:lnTo>
                    <a:lnTo>
                      <a:pt x="138607" y="100698"/>
                    </a:lnTo>
                    <a:lnTo>
                      <a:pt x="142532" y="97701"/>
                    </a:lnTo>
                    <a:lnTo>
                      <a:pt x="151117" y="87825"/>
                    </a:lnTo>
                    <a:lnTo>
                      <a:pt x="157402" y="76268"/>
                    </a:lnTo>
                    <a:lnTo>
                      <a:pt x="160921" y="63212"/>
                    </a:lnTo>
                    <a:lnTo>
                      <a:pt x="161213" y="48844"/>
                    </a:lnTo>
                    <a:lnTo>
                      <a:pt x="155899" y="31119"/>
                    </a:lnTo>
                    <a:lnTo>
                      <a:pt x="145238" y="16197"/>
                    </a:lnTo>
                    <a:lnTo>
                      <a:pt x="130522" y="5386"/>
                    </a:lnTo>
                    <a:lnTo>
                      <a:pt x="113042" y="0"/>
                    </a:lnTo>
                    <a:lnTo>
                      <a:pt x="89425" y="2413"/>
                    </a:lnTo>
                    <a:lnTo>
                      <a:pt x="70045" y="14079"/>
                    </a:lnTo>
                    <a:lnTo>
                      <a:pt x="56930" y="32663"/>
                    </a:lnTo>
                    <a:lnTo>
                      <a:pt x="52108" y="55829"/>
                    </a:lnTo>
                    <a:lnTo>
                      <a:pt x="53365" y="68122"/>
                    </a:lnTo>
                    <a:lnTo>
                      <a:pt x="57018" y="79384"/>
                    </a:lnTo>
                    <a:lnTo>
                      <a:pt x="62882" y="89336"/>
                    </a:lnTo>
                    <a:lnTo>
                      <a:pt x="70777" y="97701"/>
                    </a:lnTo>
                    <a:lnTo>
                      <a:pt x="74714" y="101688"/>
                    </a:lnTo>
                    <a:lnTo>
                      <a:pt x="76682" y="106680"/>
                    </a:lnTo>
                    <a:lnTo>
                      <a:pt x="76682" y="111658"/>
                    </a:lnTo>
                    <a:lnTo>
                      <a:pt x="74466" y="146926"/>
                    </a:lnTo>
                    <a:lnTo>
                      <a:pt x="67829" y="189672"/>
                    </a:lnTo>
                    <a:lnTo>
                      <a:pt x="54560" y="235036"/>
                    </a:lnTo>
                    <a:lnTo>
                      <a:pt x="32448" y="278155"/>
                    </a:lnTo>
                    <a:lnTo>
                      <a:pt x="30480" y="280149"/>
                    </a:lnTo>
                    <a:lnTo>
                      <a:pt x="28511" y="282143"/>
                    </a:lnTo>
                    <a:lnTo>
                      <a:pt x="26543" y="283146"/>
                    </a:lnTo>
                    <a:lnTo>
                      <a:pt x="15344" y="288579"/>
                    </a:lnTo>
                    <a:lnTo>
                      <a:pt x="7004" y="294482"/>
                    </a:lnTo>
                    <a:lnTo>
                      <a:pt x="1797" y="300950"/>
                    </a:lnTo>
                    <a:lnTo>
                      <a:pt x="0" y="308076"/>
                    </a:lnTo>
                    <a:lnTo>
                      <a:pt x="0" y="315048"/>
                    </a:lnTo>
                    <a:lnTo>
                      <a:pt x="4914" y="321030"/>
                    </a:lnTo>
                    <a:lnTo>
                      <a:pt x="13766" y="327012"/>
                    </a:lnTo>
                    <a:lnTo>
                      <a:pt x="17703" y="329006"/>
                    </a:lnTo>
                    <a:lnTo>
                      <a:pt x="20650" y="333997"/>
                    </a:lnTo>
                    <a:lnTo>
                      <a:pt x="20650" y="337985"/>
                    </a:lnTo>
                    <a:lnTo>
                      <a:pt x="20650" y="349948"/>
                    </a:lnTo>
                    <a:lnTo>
                      <a:pt x="20650" y="356920"/>
                    </a:lnTo>
                    <a:lnTo>
                      <a:pt x="26543" y="362902"/>
                    </a:lnTo>
                    <a:lnTo>
                      <a:pt x="33426" y="362902"/>
                    </a:lnTo>
                    <a:lnTo>
                      <a:pt x="180873" y="362902"/>
                    </a:lnTo>
                    <a:lnTo>
                      <a:pt x="187756" y="362902"/>
                    </a:lnTo>
                    <a:lnTo>
                      <a:pt x="193649" y="356920"/>
                    </a:lnTo>
                    <a:lnTo>
                      <a:pt x="193649" y="349948"/>
                    </a:lnTo>
                    <a:lnTo>
                      <a:pt x="193649" y="337985"/>
                    </a:lnTo>
                    <a:lnTo>
                      <a:pt x="193649" y="332994"/>
                    </a:lnTo>
                    <a:lnTo>
                      <a:pt x="196596" y="329006"/>
                    </a:lnTo>
                    <a:lnTo>
                      <a:pt x="200533" y="327012"/>
                    </a:lnTo>
                    <a:lnTo>
                      <a:pt x="208394" y="322033"/>
                    </a:lnTo>
                    <a:lnTo>
                      <a:pt x="213309" y="316052"/>
                    </a:lnTo>
                    <a:lnTo>
                      <a:pt x="213309" y="309067"/>
                    </a:lnTo>
                    <a:close/>
                  </a:path>
                </a:pathLst>
              </a:custGeom>
              <a:ln w="2794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39">
                <a:extLst>
                  <a:ext uri="{FF2B5EF4-FFF2-40B4-BE49-F238E27FC236}">
                    <a16:creationId xmlns:a16="http://schemas.microsoft.com/office/drawing/2014/main" id="{76594D99-FEC0-B052-9323-09BA4F7FB653}"/>
                  </a:ext>
                </a:extLst>
              </p:cNvPr>
              <p:cNvSpPr/>
              <p:nvPr/>
            </p:nvSpPr>
            <p:spPr>
              <a:xfrm>
                <a:off x="9426921" y="1726309"/>
                <a:ext cx="213360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13359" h="363219">
                    <a:moveTo>
                      <a:pt x="213309" y="309067"/>
                    </a:moveTo>
                    <a:lnTo>
                      <a:pt x="183819" y="283146"/>
                    </a:lnTo>
                    <a:lnTo>
                      <a:pt x="181851" y="281152"/>
                    </a:lnTo>
                    <a:lnTo>
                      <a:pt x="180873" y="279158"/>
                    </a:lnTo>
                    <a:lnTo>
                      <a:pt x="158754" y="235882"/>
                    </a:lnTo>
                    <a:lnTo>
                      <a:pt x="145483" y="190174"/>
                    </a:lnTo>
                    <a:lnTo>
                      <a:pt x="138848" y="147083"/>
                    </a:lnTo>
                    <a:lnTo>
                      <a:pt x="136639" y="111658"/>
                    </a:lnTo>
                    <a:lnTo>
                      <a:pt x="136639" y="106680"/>
                    </a:lnTo>
                    <a:lnTo>
                      <a:pt x="138607" y="100698"/>
                    </a:lnTo>
                    <a:lnTo>
                      <a:pt x="142532" y="97701"/>
                    </a:lnTo>
                    <a:lnTo>
                      <a:pt x="151117" y="87825"/>
                    </a:lnTo>
                    <a:lnTo>
                      <a:pt x="157402" y="76268"/>
                    </a:lnTo>
                    <a:lnTo>
                      <a:pt x="160921" y="63212"/>
                    </a:lnTo>
                    <a:lnTo>
                      <a:pt x="161213" y="48844"/>
                    </a:lnTo>
                    <a:lnTo>
                      <a:pt x="155899" y="31119"/>
                    </a:lnTo>
                    <a:lnTo>
                      <a:pt x="145238" y="16197"/>
                    </a:lnTo>
                    <a:lnTo>
                      <a:pt x="130522" y="5386"/>
                    </a:lnTo>
                    <a:lnTo>
                      <a:pt x="113042" y="0"/>
                    </a:lnTo>
                    <a:lnTo>
                      <a:pt x="89425" y="2413"/>
                    </a:lnTo>
                    <a:lnTo>
                      <a:pt x="70045" y="14079"/>
                    </a:lnTo>
                    <a:lnTo>
                      <a:pt x="56930" y="32663"/>
                    </a:lnTo>
                    <a:lnTo>
                      <a:pt x="52108" y="55829"/>
                    </a:lnTo>
                    <a:lnTo>
                      <a:pt x="53365" y="68122"/>
                    </a:lnTo>
                    <a:lnTo>
                      <a:pt x="57018" y="79384"/>
                    </a:lnTo>
                    <a:lnTo>
                      <a:pt x="62882" y="89336"/>
                    </a:lnTo>
                    <a:lnTo>
                      <a:pt x="70777" y="97701"/>
                    </a:lnTo>
                    <a:lnTo>
                      <a:pt x="74714" y="101688"/>
                    </a:lnTo>
                    <a:lnTo>
                      <a:pt x="76682" y="106680"/>
                    </a:lnTo>
                    <a:lnTo>
                      <a:pt x="76682" y="111658"/>
                    </a:lnTo>
                    <a:lnTo>
                      <a:pt x="74466" y="146926"/>
                    </a:lnTo>
                    <a:lnTo>
                      <a:pt x="67829" y="189672"/>
                    </a:lnTo>
                    <a:lnTo>
                      <a:pt x="54560" y="235036"/>
                    </a:lnTo>
                    <a:lnTo>
                      <a:pt x="32448" y="278155"/>
                    </a:lnTo>
                    <a:lnTo>
                      <a:pt x="30480" y="280149"/>
                    </a:lnTo>
                    <a:lnTo>
                      <a:pt x="28511" y="282143"/>
                    </a:lnTo>
                    <a:lnTo>
                      <a:pt x="26543" y="283146"/>
                    </a:lnTo>
                    <a:lnTo>
                      <a:pt x="15344" y="288579"/>
                    </a:lnTo>
                    <a:lnTo>
                      <a:pt x="7004" y="294482"/>
                    </a:lnTo>
                    <a:lnTo>
                      <a:pt x="1797" y="300950"/>
                    </a:lnTo>
                    <a:lnTo>
                      <a:pt x="0" y="308076"/>
                    </a:lnTo>
                    <a:lnTo>
                      <a:pt x="0" y="315048"/>
                    </a:lnTo>
                    <a:lnTo>
                      <a:pt x="4914" y="321030"/>
                    </a:lnTo>
                    <a:lnTo>
                      <a:pt x="13766" y="327012"/>
                    </a:lnTo>
                    <a:lnTo>
                      <a:pt x="17703" y="329006"/>
                    </a:lnTo>
                    <a:lnTo>
                      <a:pt x="20650" y="333997"/>
                    </a:lnTo>
                    <a:lnTo>
                      <a:pt x="20650" y="337985"/>
                    </a:lnTo>
                    <a:lnTo>
                      <a:pt x="20650" y="349948"/>
                    </a:lnTo>
                    <a:lnTo>
                      <a:pt x="20650" y="356920"/>
                    </a:lnTo>
                    <a:lnTo>
                      <a:pt x="26543" y="362902"/>
                    </a:lnTo>
                    <a:lnTo>
                      <a:pt x="33426" y="362902"/>
                    </a:lnTo>
                    <a:lnTo>
                      <a:pt x="180873" y="362902"/>
                    </a:lnTo>
                    <a:lnTo>
                      <a:pt x="187756" y="362902"/>
                    </a:lnTo>
                    <a:lnTo>
                      <a:pt x="193649" y="356920"/>
                    </a:lnTo>
                    <a:lnTo>
                      <a:pt x="193649" y="349948"/>
                    </a:lnTo>
                    <a:lnTo>
                      <a:pt x="193649" y="337985"/>
                    </a:lnTo>
                    <a:lnTo>
                      <a:pt x="193649" y="332994"/>
                    </a:lnTo>
                    <a:lnTo>
                      <a:pt x="196596" y="329006"/>
                    </a:lnTo>
                    <a:lnTo>
                      <a:pt x="200533" y="327012"/>
                    </a:lnTo>
                    <a:lnTo>
                      <a:pt x="208394" y="322033"/>
                    </a:lnTo>
                    <a:lnTo>
                      <a:pt x="213309" y="316052"/>
                    </a:lnTo>
                    <a:lnTo>
                      <a:pt x="213309" y="309067"/>
                    </a:lnTo>
                    <a:close/>
                  </a:path>
                </a:pathLst>
              </a:custGeom>
              <a:ln w="2794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40">
                <a:extLst>
                  <a:ext uri="{FF2B5EF4-FFF2-40B4-BE49-F238E27FC236}">
                    <a16:creationId xmlns:a16="http://schemas.microsoft.com/office/drawing/2014/main" id="{80588997-A684-32EF-CAA1-3DB94153A4AE}"/>
                  </a:ext>
                </a:extLst>
              </p:cNvPr>
              <p:cNvSpPr/>
              <p:nvPr/>
            </p:nvSpPr>
            <p:spPr>
              <a:xfrm>
                <a:off x="9113485" y="1610304"/>
                <a:ext cx="334010" cy="650240"/>
              </a:xfrm>
              <a:custGeom>
                <a:avLst/>
                <a:gdLst/>
                <a:ahLst/>
                <a:cxnLst/>
                <a:rect l="l" t="t" r="r" b="b"/>
                <a:pathLst>
                  <a:path w="334009" h="650239">
                    <a:moveTo>
                      <a:pt x="295579" y="525132"/>
                    </a:moveTo>
                    <a:lnTo>
                      <a:pt x="260245" y="471883"/>
                    </a:lnTo>
                    <a:lnTo>
                      <a:pt x="241887" y="423740"/>
                    </a:lnTo>
                    <a:lnTo>
                      <a:pt x="229451" y="375260"/>
                    </a:lnTo>
                    <a:lnTo>
                      <a:pt x="221840" y="329050"/>
                    </a:lnTo>
                    <a:lnTo>
                      <a:pt x="217957" y="287718"/>
                    </a:lnTo>
                    <a:lnTo>
                      <a:pt x="217957" y="284695"/>
                    </a:lnTo>
                    <a:lnTo>
                      <a:pt x="219938" y="282689"/>
                    </a:lnTo>
                    <a:lnTo>
                      <a:pt x="222935" y="282689"/>
                    </a:lnTo>
                    <a:lnTo>
                      <a:pt x="249796" y="282689"/>
                    </a:lnTo>
                    <a:lnTo>
                      <a:pt x="254774" y="282689"/>
                    </a:lnTo>
                    <a:lnTo>
                      <a:pt x="258762" y="278663"/>
                    </a:lnTo>
                    <a:lnTo>
                      <a:pt x="258762" y="273634"/>
                    </a:lnTo>
                    <a:lnTo>
                      <a:pt x="258762" y="252501"/>
                    </a:lnTo>
                    <a:lnTo>
                      <a:pt x="258762" y="247472"/>
                    </a:lnTo>
                    <a:lnTo>
                      <a:pt x="254774" y="243446"/>
                    </a:lnTo>
                    <a:lnTo>
                      <a:pt x="249796" y="243446"/>
                    </a:lnTo>
                    <a:lnTo>
                      <a:pt x="281647" y="119710"/>
                    </a:lnTo>
                    <a:lnTo>
                      <a:pt x="282638" y="116700"/>
                    </a:lnTo>
                    <a:lnTo>
                      <a:pt x="280657" y="113677"/>
                    </a:lnTo>
                    <a:lnTo>
                      <a:pt x="277660" y="113677"/>
                    </a:lnTo>
                    <a:lnTo>
                      <a:pt x="197053" y="113677"/>
                    </a:lnTo>
                    <a:lnTo>
                      <a:pt x="194068" y="113677"/>
                    </a:lnTo>
                    <a:lnTo>
                      <a:pt x="192074" y="111658"/>
                    </a:lnTo>
                    <a:lnTo>
                      <a:pt x="192074" y="108648"/>
                    </a:lnTo>
                    <a:lnTo>
                      <a:pt x="192074" y="87515"/>
                    </a:lnTo>
                    <a:lnTo>
                      <a:pt x="192074" y="84505"/>
                    </a:lnTo>
                    <a:lnTo>
                      <a:pt x="194068" y="82486"/>
                    </a:lnTo>
                    <a:lnTo>
                      <a:pt x="197053" y="82486"/>
                    </a:lnTo>
                    <a:lnTo>
                      <a:pt x="222935" y="82486"/>
                    </a:lnTo>
                    <a:lnTo>
                      <a:pt x="225920" y="82486"/>
                    </a:lnTo>
                    <a:lnTo>
                      <a:pt x="227901" y="80479"/>
                    </a:lnTo>
                    <a:lnTo>
                      <a:pt x="227901" y="77457"/>
                    </a:lnTo>
                    <a:lnTo>
                      <a:pt x="227901" y="41249"/>
                    </a:lnTo>
                    <a:lnTo>
                      <a:pt x="227901" y="38226"/>
                    </a:lnTo>
                    <a:lnTo>
                      <a:pt x="225920" y="36220"/>
                    </a:lnTo>
                    <a:lnTo>
                      <a:pt x="222935" y="36220"/>
                    </a:lnTo>
                    <a:lnTo>
                      <a:pt x="197053" y="36220"/>
                    </a:lnTo>
                    <a:lnTo>
                      <a:pt x="194068" y="36220"/>
                    </a:lnTo>
                    <a:lnTo>
                      <a:pt x="192074" y="34201"/>
                    </a:lnTo>
                    <a:lnTo>
                      <a:pt x="192074" y="31178"/>
                    </a:lnTo>
                    <a:lnTo>
                      <a:pt x="192074" y="5029"/>
                    </a:lnTo>
                    <a:lnTo>
                      <a:pt x="192074" y="2006"/>
                    </a:lnTo>
                    <a:lnTo>
                      <a:pt x="190093" y="0"/>
                    </a:lnTo>
                    <a:lnTo>
                      <a:pt x="187096" y="0"/>
                    </a:lnTo>
                    <a:lnTo>
                      <a:pt x="150279" y="0"/>
                    </a:lnTo>
                    <a:lnTo>
                      <a:pt x="147294" y="0"/>
                    </a:lnTo>
                    <a:lnTo>
                      <a:pt x="145300" y="2006"/>
                    </a:lnTo>
                    <a:lnTo>
                      <a:pt x="145300" y="5029"/>
                    </a:lnTo>
                    <a:lnTo>
                      <a:pt x="145300" y="31178"/>
                    </a:lnTo>
                    <a:lnTo>
                      <a:pt x="145300" y="34201"/>
                    </a:lnTo>
                    <a:lnTo>
                      <a:pt x="143306" y="36220"/>
                    </a:lnTo>
                    <a:lnTo>
                      <a:pt x="140322" y="36220"/>
                    </a:lnTo>
                    <a:lnTo>
                      <a:pt x="114452" y="36220"/>
                    </a:lnTo>
                    <a:lnTo>
                      <a:pt x="111467" y="36220"/>
                    </a:lnTo>
                    <a:lnTo>
                      <a:pt x="109474" y="38226"/>
                    </a:lnTo>
                    <a:lnTo>
                      <a:pt x="109474" y="41249"/>
                    </a:lnTo>
                    <a:lnTo>
                      <a:pt x="109474" y="78460"/>
                    </a:lnTo>
                    <a:lnTo>
                      <a:pt x="109474" y="81483"/>
                    </a:lnTo>
                    <a:lnTo>
                      <a:pt x="111467" y="83502"/>
                    </a:lnTo>
                    <a:lnTo>
                      <a:pt x="114452" y="83502"/>
                    </a:lnTo>
                    <a:lnTo>
                      <a:pt x="140322" y="83502"/>
                    </a:lnTo>
                    <a:lnTo>
                      <a:pt x="143306" y="83502"/>
                    </a:lnTo>
                    <a:lnTo>
                      <a:pt x="145300" y="85509"/>
                    </a:lnTo>
                    <a:lnTo>
                      <a:pt x="145300" y="88531"/>
                    </a:lnTo>
                    <a:lnTo>
                      <a:pt x="145300" y="109651"/>
                    </a:lnTo>
                    <a:lnTo>
                      <a:pt x="145300" y="112674"/>
                    </a:lnTo>
                    <a:lnTo>
                      <a:pt x="143306" y="114680"/>
                    </a:lnTo>
                    <a:lnTo>
                      <a:pt x="140322" y="114680"/>
                    </a:lnTo>
                    <a:lnTo>
                      <a:pt x="59715" y="114680"/>
                    </a:lnTo>
                    <a:lnTo>
                      <a:pt x="56730" y="114680"/>
                    </a:lnTo>
                    <a:lnTo>
                      <a:pt x="54737" y="117703"/>
                    </a:lnTo>
                    <a:lnTo>
                      <a:pt x="55740" y="120713"/>
                    </a:lnTo>
                    <a:lnTo>
                      <a:pt x="87579" y="244462"/>
                    </a:lnTo>
                    <a:lnTo>
                      <a:pt x="82600" y="244462"/>
                    </a:lnTo>
                    <a:lnTo>
                      <a:pt x="78625" y="248475"/>
                    </a:lnTo>
                    <a:lnTo>
                      <a:pt x="78625" y="253517"/>
                    </a:lnTo>
                    <a:lnTo>
                      <a:pt x="78625" y="274637"/>
                    </a:lnTo>
                    <a:lnTo>
                      <a:pt x="78625" y="279666"/>
                    </a:lnTo>
                    <a:lnTo>
                      <a:pt x="82600" y="283692"/>
                    </a:lnTo>
                    <a:lnTo>
                      <a:pt x="87579" y="283692"/>
                    </a:lnTo>
                    <a:lnTo>
                      <a:pt x="114452" y="283692"/>
                    </a:lnTo>
                    <a:lnTo>
                      <a:pt x="117436" y="283692"/>
                    </a:lnTo>
                    <a:lnTo>
                      <a:pt x="119430" y="285699"/>
                    </a:lnTo>
                    <a:lnTo>
                      <a:pt x="119430" y="288721"/>
                    </a:lnTo>
                    <a:lnTo>
                      <a:pt x="115542" y="330444"/>
                    </a:lnTo>
                    <a:lnTo>
                      <a:pt x="107930" y="376702"/>
                    </a:lnTo>
                    <a:lnTo>
                      <a:pt x="95494" y="425036"/>
                    </a:lnTo>
                    <a:lnTo>
                      <a:pt x="77135" y="472984"/>
                    </a:lnTo>
                    <a:lnTo>
                      <a:pt x="51752" y="518083"/>
                    </a:lnTo>
                    <a:lnTo>
                      <a:pt x="24351" y="534230"/>
                    </a:lnTo>
                    <a:lnTo>
                      <a:pt x="11196" y="543363"/>
                    </a:lnTo>
                    <a:lnTo>
                      <a:pt x="2892" y="553439"/>
                    </a:lnTo>
                    <a:lnTo>
                      <a:pt x="0" y="564362"/>
                    </a:lnTo>
                    <a:lnTo>
                      <a:pt x="1461" y="571876"/>
                    </a:lnTo>
                    <a:lnTo>
                      <a:pt x="5722" y="579204"/>
                    </a:lnTo>
                    <a:lnTo>
                      <a:pt x="12596" y="586152"/>
                    </a:lnTo>
                    <a:lnTo>
                      <a:pt x="21894" y="592531"/>
                    </a:lnTo>
                    <a:lnTo>
                      <a:pt x="27863" y="596557"/>
                    </a:lnTo>
                    <a:lnTo>
                      <a:pt x="31851" y="602589"/>
                    </a:lnTo>
                    <a:lnTo>
                      <a:pt x="31851" y="610641"/>
                    </a:lnTo>
                    <a:lnTo>
                      <a:pt x="31851" y="629754"/>
                    </a:lnTo>
                    <a:lnTo>
                      <a:pt x="33421" y="637564"/>
                    </a:lnTo>
                    <a:lnTo>
                      <a:pt x="37696" y="643961"/>
                    </a:lnTo>
                    <a:lnTo>
                      <a:pt x="44024" y="648284"/>
                    </a:lnTo>
                    <a:lnTo>
                      <a:pt x="51752" y="649871"/>
                    </a:lnTo>
                    <a:lnTo>
                      <a:pt x="281647" y="649871"/>
                    </a:lnTo>
                    <a:lnTo>
                      <a:pt x="289375" y="648284"/>
                    </a:lnTo>
                    <a:lnTo>
                      <a:pt x="295703" y="643961"/>
                    </a:lnTo>
                    <a:lnTo>
                      <a:pt x="299978" y="637564"/>
                    </a:lnTo>
                    <a:lnTo>
                      <a:pt x="301548" y="629754"/>
                    </a:lnTo>
                    <a:lnTo>
                      <a:pt x="301548" y="610641"/>
                    </a:lnTo>
                    <a:lnTo>
                      <a:pt x="301548" y="603605"/>
                    </a:lnTo>
                    <a:lnTo>
                      <a:pt x="305536" y="596557"/>
                    </a:lnTo>
                    <a:lnTo>
                      <a:pt x="311505" y="592531"/>
                    </a:lnTo>
                    <a:lnTo>
                      <a:pt x="320804" y="586152"/>
                    </a:lnTo>
                    <a:lnTo>
                      <a:pt x="327677" y="579204"/>
                    </a:lnTo>
                    <a:lnTo>
                      <a:pt x="331938" y="571876"/>
                    </a:lnTo>
                    <a:lnTo>
                      <a:pt x="333400" y="564362"/>
                    </a:lnTo>
                    <a:lnTo>
                      <a:pt x="332387" y="552858"/>
                    </a:lnTo>
                    <a:lnTo>
                      <a:pt x="325310" y="542485"/>
                    </a:lnTo>
                    <a:lnTo>
                      <a:pt x="312822" y="533242"/>
                    </a:lnTo>
                    <a:lnTo>
                      <a:pt x="295579" y="525132"/>
                    </a:lnTo>
                    <a:close/>
                  </a:path>
                </a:pathLst>
              </a:custGeom>
              <a:ln w="2794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42">
                <a:extLst>
                  <a:ext uri="{FF2B5EF4-FFF2-40B4-BE49-F238E27FC236}">
                    <a16:creationId xmlns:a16="http://schemas.microsoft.com/office/drawing/2014/main" id="{A24BBCF9-02D0-67A1-D515-608CBC282A47}"/>
                  </a:ext>
                </a:extLst>
              </p:cNvPr>
              <p:cNvSpPr/>
              <p:nvPr/>
            </p:nvSpPr>
            <p:spPr>
              <a:xfrm>
                <a:off x="10640279" y="1656622"/>
                <a:ext cx="436245" cy="588010"/>
              </a:xfrm>
              <a:custGeom>
                <a:avLst/>
                <a:gdLst/>
                <a:ahLst/>
                <a:cxnLst/>
                <a:rect l="l" t="t" r="r" b="b"/>
                <a:pathLst>
                  <a:path w="436245" h="588010">
                    <a:moveTo>
                      <a:pt x="426377" y="85610"/>
                    </a:moveTo>
                    <a:lnTo>
                      <a:pt x="407248" y="51330"/>
                    </a:lnTo>
                    <a:lnTo>
                      <a:pt x="346913" y="7709"/>
                    </a:lnTo>
                    <a:lnTo>
                      <a:pt x="308368" y="368"/>
                    </a:lnTo>
                    <a:lnTo>
                      <a:pt x="298208" y="0"/>
                    </a:lnTo>
                    <a:lnTo>
                      <a:pt x="293065" y="0"/>
                    </a:lnTo>
                    <a:lnTo>
                      <a:pt x="244927" y="4015"/>
                    </a:lnTo>
                    <a:lnTo>
                      <a:pt x="198411" y="15779"/>
                    </a:lnTo>
                    <a:lnTo>
                      <a:pt x="154492" y="34868"/>
                    </a:lnTo>
                    <a:lnTo>
                      <a:pt x="114145" y="60860"/>
                    </a:lnTo>
                    <a:lnTo>
                      <a:pt x="78346" y="93332"/>
                    </a:lnTo>
                    <a:lnTo>
                      <a:pt x="48077" y="131502"/>
                    </a:lnTo>
                    <a:lnTo>
                      <a:pt x="24867" y="173388"/>
                    </a:lnTo>
                    <a:lnTo>
                      <a:pt x="8957" y="218296"/>
                    </a:lnTo>
                    <a:lnTo>
                      <a:pt x="587" y="265532"/>
                    </a:lnTo>
                    <a:lnTo>
                      <a:pt x="0" y="314401"/>
                    </a:lnTo>
                    <a:lnTo>
                      <a:pt x="7201" y="362078"/>
                    </a:lnTo>
                    <a:lnTo>
                      <a:pt x="21763" y="406935"/>
                    </a:lnTo>
                    <a:lnTo>
                      <a:pt x="43030" y="448321"/>
                    </a:lnTo>
                    <a:lnTo>
                      <a:pt x="70346" y="485586"/>
                    </a:lnTo>
                    <a:lnTo>
                      <a:pt x="103055" y="518077"/>
                    </a:lnTo>
                    <a:lnTo>
                      <a:pt x="140501" y="545144"/>
                    </a:lnTo>
                    <a:lnTo>
                      <a:pt x="182028" y="566135"/>
                    </a:lnTo>
                    <a:lnTo>
                      <a:pt x="226980" y="580399"/>
                    </a:lnTo>
                    <a:lnTo>
                      <a:pt x="274700" y="587286"/>
                    </a:lnTo>
                    <a:lnTo>
                      <a:pt x="287070" y="587908"/>
                    </a:lnTo>
                    <a:lnTo>
                      <a:pt x="293192" y="587908"/>
                    </a:lnTo>
                    <a:lnTo>
                      <a:pt x="297599" y="587908"/>
                    </a:lnTo>
                    <a:lnTo>
                      <a:pt x="301878" y="587781"/>
                    </a:lnTo>
                    <a:lnTo>
                      <a:pt x="306158" y="587654"/>
                    </a:lnTo>
                    <a:lnTo>
                      <a:pt x="345064" y="580341"/>
                    </a:lnTo>
                    <a:lnTo>
                      <a:pt x="379139" y="562867"/>
                    </a:lnTo>
                    <a:lnTo>
                      <a:pt x="406717" y="536415"/>
                    </a:lnTo>
                    <a:lnTo>
                      <a:pt x="426135" y="502170"/>
                    </a:lnTo>
                    <a:lnTo>
                      <a:pt x="435422" y="463294"/>
                    </a:lnTo>
                    <a:lnTo>
                      <a:pt x="436041" y="450240"/>
                    </a:lnTo>
                    <a:lnTo>
                      <a:pt x="433357" y="423043"/>
                    </a:lnTo>
                    <a:lnTo>
                      <a:pt x="425394" y="396835"/>
                    </a:lnTo>
                    <a:lnTo>
                      <a:pt x="412290" y="372282"/>
                    </a:lnTo>
                    <a:lnTo>
                      <a:pt x="394182" y="350050"/>
                    </a:lnTo>
                    <a:lnTo>
                      <a:pt x="382594" y="336527"/>
                    </a:lnTo>
                    <a:lnTo>
                      <a:pt x="374288" y="322640"/>
                    </a:lnTo>
                    <a:lnTo>
                      <a:pt x="369286" y="308434"/>
                    </a:lnTo>
                    <a:lnTo>
                      <a:pt x="367614" y="293954"/>
                    </a:lnTo>
                    <a:lnTo>
                      <a:pt x="369286" y="279467"/>
                    </a:lnTo>
                    <a:lnTo>
                      <a:pt x="374288" y="265258"/>
                    </a:lnTo>
                    <a:lnTo>
                      <a:pt x="382594" y="251373"/>
                    </a:lnTo>
                    <a:lnTo>
                      <a:pt x="394182" y="237858"/>
                    </a:lnTo>
                    <a:lnTo>
                      <a:pt x="419147" y="204264"/>
                    </a:lnTo>
                    <a:lnTo>
                      <a:pt x="433139" y="166277"/>
                    </a:lnTo>
                    <a:lnTo>
                      <a:pt x="435702" y="126019"/>
                    </a:lnTo>
                    <a:lnTo>
                      <a:pt x="426377" y="85610"/>
                    </a:lnTo>
                    <a:close/>
                  </a:path>
                </a:pathLst>
              </a:custGeom>
              <a:ln w="2794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8" name="object 43">
                <a:extLst>
                  <a:ext uri="{FF2B5EF4-FFF2-40B4-BE49-F238E27FC236}">
                    <a16:creationId xmlns:a16="http://schemas.microsoft.com/office/drawing/2014/main" id="{4D604957-06DA-AC92-23F0-59B68B78A66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679916" y="1900246"/>
                <a:ext cx="100596" cy="100622"/>
              </a:xfrm>
              <a:prstGeom prst="rect">
                <a:avLst/>
              </a:prstGeom>
            </p:spPr>
          </p:pic>
          <p:pic>
            <p:nvPicPr>
              <p:cNvPr id="109" name="object 44">
                <a:extLst>
                  <a:ext uri="{FF2B5EF4-FFF2-40B4-BE49-F238E27FC236}">
                    <a16:creationId xmlns:a16="http://schemas.microsoft.com/office/drawing/2014/main" id="{C96CF6E5-B745-5E5B-1BF0-218886D9710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739431" y="2044004"/>
                <a:ext cx="100590" cy="100625"/>
              </a:xfrm>
              <a:prstGeom prst="rect">
                <a:avLst/>
              </a:prstGeom>
            </p:spPr>
          </p:pic>
          <p:pic>
            <p:nvPicPr>
              <p:cNvPr id="110" name="object 45">
                <a:extLst>
                  <a:ext uri="{FF2B5EF4-FFF2-40B4-BE49-F238E27FC236}">
                    <a16:creationId xmlns:a16="http://schemas.microsoft.com/office/drawing/2014/main" id="{EF6269C6-38B4-7B2B-3EC4-6F364C24D93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739431" y="1756488"/>
                <a:ext cx="100590" cy="100625"/>
              </a:xfrm>
              <a:prstGeom prst="rect">
                <a:avLst/>
              </a:prstGeom>
            </p:spPr>
          </p:pic>
          <p:pic>
            <p:nvPicPr>
              <p:cNvPr id="111" name="object 46">
                <a:extLst>
                  <a:ext uri="{FF2B5EF4-FFF2-40B4-BE49-F238E27FC236}">
                    <a16:creationId xmlns:a16="http://schemas.microsoft.com/office/drawing/2014/main" id="{D136ED62-EF0E-EF58-EE3A-F724A8BB68B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883116" y="2103547"/>
                <a:ext cx="100596" cy="100622"/>
              </a:xfrm>
              <a:prstGeom prst="rect">
                <a:avLst/>
              </a:prstGeom>
            </p:spPr>
          </p:pic>
          <p:pic>
            <p:nvPicPr>
              <p:cNvPr id="112" name="object 47">
                <a:extLst>
                  <a:ext uri="{FF2B5EF4-FFF2-40B4-BE49-F238E27FC236}">
                    <a16:creationId xmlns:a16="http://schemas.microsoft.com/office/drawing/2014/main" id="{6F20AA02-8968-7494-5D6B-DBD6951B8F1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883116" y="1696944"/>
                <a:ext cx="100596" cy="100622"/>
              </a:xfrm>
              <a:prstGeom prst="rect">
                <a:avLst/>
              </a:prstGeom>
            </p:spPr>
          </p:pic>
          <p:pic>
            <p:nvPicPr>
              <p:cNvPr id="113" name="object 48">
                <a:extLst>
                  <a:ext uri="{FF2B5EF4-FFF2-40B4-BE49-F238E27FC236}">
                    <a16:creationId xmlns:a16="http://schemas.microsoft.com/office/drawing/2014/main" id="{E4D748D5-836B-6A14-BE08-3F825CA66DF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086331" y="1822990"/>
                <a:ext cx="122466" cy="65252"/>
              </a:xfrm>
              <a:prstGeom prst="rect">
                <a:avLst/>
              </a:prstGeom>
            </p:spPr>
          </p:pic>
          <p:sp>
            <p:nvSpPr>
              <p:cNvPr id="114" name="object 49">
                <a:extLst>
                  <a:ext uri="{FF2B5EF4-FFF2-40B4-BE49-F238E27FC236}">
                    <a16:creationId xmlns:a16="http://schemas.microsoft.com/office/drawing/2014/main" id="{8DF556A6-BED6-1920-70FD-FC5727A4C80E}"/>
                  </a:ext>
                </a:extLst>
              </p:cNvPr>
              <p:cNvSpPr/>
              <p:nvPr/>
            </p:nvSpPr>
            <p:spPr>
              <a:xfrm>
                <a:off x="11098684" y="1907378"/>
                <a:ext cx="97790" cy="274955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274955">
                    <a:moveTo>
                      <a:pt x="16332" y="243204"/>
                    </a:moveTo>
                    <a:lnTo>
                      <a:pt x="19560" y="255619"/>
                    </a:lnTo>
                    <a:lnTo>
                      <a:pt x="26701" y="265645"/>
                    </a:lnTo>
                    <a:lnTo>
                      <a:pt x="36795" y="272347"/>
                    </a:lnTo>
                    <a:lnTo>
                      <a:pt x="48882" y="274789"/>
                    </a:lnTo>
                    <a:lnTo>
                      <a:pt x="60969" y="272346"/>
                    </a:lnTo>
                    <a:lnTo>
                      <a:pt x="71062" y="265631"/>
                    </a:lnTo>
                    <a:lnTo>
                      <a:pt x="78203" y="255571"/>
                    </a:lnTo>
                    <a:lnTo>
                      <a:pt x="81432" y="243090"/>
                    </a:lnTo>
                    <a:lnTo>
                      <a:pt x="97764" y="0"/>
                    </a:lnTo>
                    <a:lnTo>
                      <a:pt x="0" y="0"/>
                    </a:lnTo>
                    <a:lnTo>
                      <a:pt x="16332" y="243204"/>
                    </a:lnTo>
                    <a:close/>
                  </a:path>
                </a:pathLst>
              </a:custGeom>
              <a:ln w="27939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5" name="object 50">
                <a:extLst>
                  <a:ext uri="{FF2B5EF4-FFF2-40B4-BE49-F238E27FC236}">
                    <a16:creationId xmlns:a16="http://schemas.microsoft.com/office/drawing/2014/main" id="{4BDEAECF-6859-B42B-9D77-F4101E40ED8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084714" y="1658520"/>
                <a:ext cx="125577" cy="171221"/>
              </a:xfrm>
              <a:prstGeom prst="rect">
                <a:avLst/>
              </a:prstGeom>
            </p:spPr>
          </p:pic>
        </p:grpSp>
        <p:sp>
          <p:nvSpPr>
            <p:cNvPr id="116" name="object 62">
              <a:extLst>
                <a:ext uri="{FF2B5EF4-FFF2-40B4-BE49-F238E27FC236}">
                  <a16:creationId xmlns:a16="http://schemas.microsoft.com/office/drawing/2014/main" id="{61728BFE-78D0-6BBB-2EC1-CB3E74AA3845}"/>
                </a:ext>
              </a:extLst>
            </p:cNvPr>
            <p:cNvSpPr txBox="1">
              <a:spLocks/>
            </p:cNvSpPr>
            <p:nvPr/>
          </p:nvSpPr>
          <p:spPr>
            <a:xfrm>
              <a:off x="9090866" y="649589"/>
              <a:ext cx="1961514" cy="833119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>
              <a:lvl1pPr>
                <a:defRPr sz="2400" b="1" i="0">
                  <a:solidFill>
                    <a:srgbClr val="171747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367665" marR="5080" indent="-355600">
                <a:lnSpc>
                  <a:spcPts val="3000"/>
                </a:lnSpc>
                <a:spcBef>
                  <a:spcPts val="500"/>
                </a:spcBef>
              </a:pPr>
              <a:r>
                <a:rPr lang="en-GB" sz="2800" kern="0" dirty="0"/>
                <a:t>Try</a:t>
              </a:r>
              <a:r>
                <a:rPr lang="en-GB" sz="2800" kern="0" spc="-165" dirty="0"/>
                <a:t> </a:t>
              </a:r>
              <a:r>
                <a:rPr lang="en-GB" sz="2800" kern="0" spc="-10" dirty="0"/>
                <a:t>another activity</a:t>
              </a:r>
              <a:endParaRPr lang="en-GB" sz="2800" kern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900" y="3554619"/>
            <a:ext cx="179070" cy="1049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035"/>
              </a:lnSpc>
              <a:spcBef>
                <a:spcPts val="90"/>
              </a:spcBef>
            </a:pPr>
            <a:r>
              <a:rPr sz="3450" spc="-5" dirty="0">
                <a:solidFill>
                  <a:srgbClr val="00995A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ts val="4035"/>
              </a:lnSpc>
            </a:pPr>
            <a:r>
              <a:rPr sz="3450" spc="-5" dirty="0">
                <a:solidFill>
                  <a:srgbClr val="00995A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980" y="3514583"/>
            <a:ext cx="9575119" cy="15318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en-GB" sz="2850" spc="-10" dirty="0">
                <a:solidFill>
                  <a:srgbClr val="131313"/>
                </a:solidFill>
                <a:latin typeface="Arial"/>
                <a:cs typeface="Arial"/>
              </a:rPr>
              <a:t>what online relationships are</a:t>
            </a:r>
            <a:endParaRPr sz="2850" dirty="0">
              <a:latin typeface="Arial"/>
              <a:cs typeface="Arial"/>
            </a:endParaRPr>
          </a:p>
          <a:p>
            <a:pPr marL="12700" marR="5080" indent="-635">
              <a:lnSpc>
                <a:spcPts val="3360"/>
              </a:lnSpc>
              <a:spcBef>
                <a:spcPts val="670"/>
              </a:spcBef>
            </a:pPr>
            <a:r>
              <a:rPr lang="en-GB" sz="2850" spc="-5" dirty="0">
                <a:solidFill>
                  <a:srgbClr val="131313"/>
                </a:solidFill>
                <a:latin typeface="Arial"/>
                <a:cs typeface="Arial"/>
              </a:rPr>
              <a:t>healthy and unhealthy behaviours in online relationships</a:t>
            </a:r>
            <a:endParaRPr sz="2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GB" sz="2850" dirty="0">
                <a:latin typeface="Arial" panose="020B0604020202020204" pitchFamily="34" charset="0"/>
                <a:cs typeface="Arial" panose="020B0604020202020204" pitchFamily="34" charset="0"/>
              </a:rPr>
              <a:t>which trusted adults you can talk to if you need support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900" y="4554855"/>
            <a:ext cx="179070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-5" dirty="0">
                <a:solidFill>
                  <a:srgbClr val="00995A"/>
                </a:solidFill>
                <a:latin typeface="Arial"/>
                <a:cs typeface="Arial"/>
              </a:rPr>
              <a:t>•</a:t>
            </a:r>
            <a:r>
              <a:rPr lang="en-GB" sz="3450" spc="-5" dirty="0">
                <a:solidFill>
                  <a:srgbClr val="00995A"/>
                </a:solidFill>
                <a:latin typeface="Arial"/>
                <a:cs typeface="Arial"/>
              </a:rPr>
              <a:t> 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900" y="2794618"/>
            <a:ext cx="3618229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2850" b="1" spc="-5" dirty="0">
                <a:solidFill>
                  <a:srgbClr val="131313"/>
                </a:solidFill>
                <a:latin typeface="Arial"/>
                <a:cs typeface="Arial"/>
              </a:rPr>
              <a:t>You</a:t>
            </a:r>
            <a:r>
              <a:rPr sz="2850" b="1" spc="-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b="1" spc="-5" dirty="0">
                <a:solidFill>
                  <a:srgbClr val="131313"/>
                </a:solidFill>
                <a:latin typeface="Arial"/>
                <a:cs typeface="Arial"/>
              </a:rPr>
              <a:t>will</a:t>
            </a:r>
            <a:r>
              <a:rPr sz="2850" b="1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131313"/>
                </a:solidFill>
                <a:latin typeface="Arial"/>
                <a:cs typeface="Arial"/>
              </a:rPr>
              <a:t>know…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1750" y="942809"/>
            <a:ext cx="6056630" cy="1230630"/>
          </a:xfrm>
          <a:custGeom>
            <a:avLst/>
            <a:gdLst/>
            <a:ahLst/>
            <a:cxnLst/>
            <a:rect l="l" t="t" r="r" b="b"/>
            <a:pathLst>
              <a:path w="6056630" h="1230630">
                <a:moveTo>
                  <a:pt x="0" y="1230490"/>
                </a:moveTo>
                <a:lnTo>
                  <a:pt x="6056058" y="1230490"/>
                </a:lnTo>
                <a:lnTo>
                  <a:pt x="6056058" y="0"/>
                </a:lnTo>
                <a:lnTo>
                  <a:pt x="0" y="0"/>
                </a:lnTo>
                <a:lnTo>
                  <a:pt x="0" y="1230490"/>
                </a:lnTo>
                <a:close/>
              </a:path>
            </a:pathLst>
          </a:custGeom>
          <a:ln w="1016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5189" y="1180158"/>
            <a:ext cx="5387340" cy="675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50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sz="4250" spc="-5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F13BE8F1-F05B-7744-9ADD-4E56CB1AA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44" y="228600"/>
            <a:ext cx="4035256" cy="249280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7725" y="401764"/>
            <a:ext cx="6236335" cy="1936750"/>
            <a:chOff x="2987725" y="401764"/>
            <a:chExt cx="6236335" cy="1936750"/>
          </a:xfrm>
        </p:grpSpPr>
        <p:sp>
          <p:nvSpPr>
            <p:cNvPr id="3" name="object 3"/>
            <p:cNvSpPr/>
            <p:nvPr/>
          </p:nvSpPr>
          <p:spPr>
            <a:xfrm>
              <a:off x="3131185" y="533882"/>
              <a:ext cx="6092825" cy="1804670"/>
            </a:xfrm>
            <a:custGeom>
              <a:avLst/>
              <a:gdLst/>
              <a:ahLst/>
              <a:cxnLst/>
              <a:rect l="l" t="t" r="r" b="b"/>
              <a:pathLst>
                <a:path w="6092825" h="1804670">
                  <a:moveTo>
                    <a:pt x="6092291" y="0"/>
                  </a:moveTo>
                  <a:lnTo>
                    <a:pt x="0" y="0"/>
                  </a:lnTo>
                  <a:lnTo>
                    <a:pt x="0" y="1673542"/>
                  </a:lnTo>
                  <a:lnTo>
                    <a:pt x="0" y="1804631"/>
                  </a:lnTo>
                  <a:lnTo>
                    <a:pt x="6092291" y="1804631"/>
                  </a:lnTo>
                  <a:lnTo>
                    <a:pt x="6092291" y="1673542"/>
                  </a:lnTo>
                  <a:lnTo>
                    <a:pt x="6092291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32175" y="446214"/>
              <a:ext cx="6065520" cy="1761489"/>
            </a:xfrm>
            <a:custGeom>
              <a:avLst/>
              <a:gdLst/>
              <a:ahLst/>
              <a:cxnLst/>
              <a:rect l="l" t="t" r="r" b="b"/>
              <a:pathLst>
                <a:path w="6065520" h="1761489">
                  <a:moveTo>
                    <a:pt x="6065227" y="0"/>
                  </a:moveTo>
                  <a:lnTo>
                    <a:pt x="0" y="0"/>
                  </a:lnTo>
                  <a:lnTo>
                    <a:pt x="0" y="1761210"/>
                  </a:lnTo>
                  <a:lnTo>
                    <a:pt x="6065227" y="1761210"/>
                  </a:lnTo>
                  <a:lnTo>
                    <a:pt x="6065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32175" y="446214"/>
              <a:ext cx="6065520" cy="1761489"/>
            </a:xfrm>
            <a:custGeom>
              <a:avLst/>
              <a:gdLst/>
              <a:ahLst/>
              <a:cxnLst/>
              <a:rect l="l" t="t" r="r" b="b"/>
              <a:pathLst>
                <a:path w="6065520" h="1761489">
                  <a:moveTo>
                    <a:pt x="0" y="1761210"/>
                  </a:moveTo>
                  <a:lnTo>
                    <a:pt x="6065227" y="1761210"/>
                  </a:lnTo>
                  <a:lnTo>
                    <a:pt x="6065227" y="0"/>
                  </a:lnTo>
                  <a:lnTo>
                    <a:pt x="0" y="0"/>
                  </a:lnTo>
                  <a:lnTo>
                    <a:pt x="0" y="176121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9590" y="512268"/>
            <a:ext cx="5922010" cy="14080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1460" rIns="0" bIns="0" rtlCol="0">
            <a:spAutoFit/>
          </a:bodyPr>
          <a:lstStyle/>
          <a:p>
            <a:pPr marL="550545" marR="367665" indent="-231140" algn="ctr">
              <a:lnSpc>
                <a:spcPts val="4540"/>
              </a:lnSpc>
              <a:spcBef>
                <a:spcPts val="1980"/>
              </a:spcBef>
            </a:pPr>
            <a:r>
              <a:rPr sz="4150" spc="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4150" spc="-2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50" spc="-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sz="4150" spc="-4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en-GB" sz="41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sz="4150" spc="-1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50" spc="1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Brindi</a:t>
            </a:r>
            <a:r>
              <a:rPr sz="4150" spc="-1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50" spc="-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make?</a:t>
            </a:r>
            <a:endParaRPr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EA7DAA-A948-C706-727F-0F7CC148CFDD}"/>
              </a:ext>
            </a:extLst>
          </p:cNvPr>
          <p:cNvGrpSpPr/>
          <p:nvPr/>
        </p:nvGrpSpPr>
        <p:grpSpPr>
          <a:xfrm>
            <a:off x="7051840" y="2713738"/>
            <a:ext cx="4684395" cy="2853598"/>
            <a:chOff x="7051840" y="2713738"/>
            <a:chExt cx="4684395" cy="2853598"/>
          </a:xfrm>
        </p:grpSpPr>
        <p:sp>
          <p:nvSpPr>
            <p:cNvPr id="10" name="object 10"/>
            <p:cNvSpPr/>
            <p:nvPr/>
          </p:nvSpPr>
          <p:spPr>
            <a:xfrm>
              <a:off x="7051840" y="2713738"/>
              <a:ext cx="4684395" cy="1779905"/>
            </a:xfrm>
            <a:custGeom>
              <a:avLst/>
              <a:gdLst/>
              <a:ahLst/>
              <a:cxnLst/>
              <a:rect l="l" t="t" r="r" b="b"/>
              <a:pathLst>
                <a:path w="4684395" h="1779904">
                  <a:moveTo>
                    <a:pt x="111734" y="0"/>
                  </a:moveTo>
                  <a:lnTo>
                    <a:pt x="0" y="1419682"/>
                  </a:lnTo>
                  <a:lnTo>
                    <a:pt x="4572431" y="1779549"/>
                  </a:lnTo>
                  <a:lnTo>
                    <a:pt x="4684153" y="359854"/>
                  </a:lnTo>
                  <a:lnTo>
                    <a:pt x="111734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 rot="240000">
              <a:off x="7481961" y="3121966"/>
              <a:ext cx="3875524" cy="3111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90"/>
                </a:lnSpc>
              </a:pPr>
              <a:r>
                <a:rPr sz="3675" b="1" spc="-60" baseline="1133" dirty="0">
                  <a:solidFill>
                    <a:srgbClr val="171747"/>
                  </a:solidFill>
                  <a:latin typeface="Arial"/>
                  <a:cs typeface="Arial"/>
                </a:rPr>
                <a:t>Take </a:t>
              </a:r>
              <a:r>
                <a:rPr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450" b="1" spc="-4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screenshot</a:t>
              </a:r>
              <a:r>
                <a:rPr sz="2450" b="1" spc="-4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7" baseline="-2267" dirty="0">
                  <a:solidFill>
                    <a:srgbClr val="171747"/>
                  </a:solidFill>
                  <a:latin typeface="Arial"/>
                  <a:cs typeface="Arial"/>
                </a:rPr>
                <a:t>/</a:t>
              </a:r>
              <a:r>
                <a:rPr sz="3675" b="1" spc="-44" baseline="-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22" baseline="-3401" dirty="0">
                  <a:solidFill>
                    <a:srgbClr val="171747"/>
                  </a:solidFill>
                  <a:latin typeface="Arial"/>
                  <a:cs typeface="Arial"/>
                </a:rPr>
                <a:t>photo</a:t>
              </a:r>
              <a:endParaRPr sz="3675" baseline="-3401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 rot="240000">
              <a:off x="7348068" y="3458629"/>
              <a:ext cx="4089481" cy="3111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35"/>
                </a:lnSpc>
              </a:pPr>
              <a:r>
                <a:rPr sz="3675" b="1" spc="15" baseline="3401" dirty="0">
                  <a:solidFill>
                    <a:srgbClr val="171747"/>
                  </a:solidFill>
                  <a:latin typeface="Arial"/>
                  <a:cs typeface="Arial"/>
                </a:rPr>
                <a:t>of</a:t>
              </a:r>
              <a:r>
                <a:rPr sz="3675" b="1" spc="-44" baseline="340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2267" dirty="0">
                  <a:solidFill>
                    <a:srgbClr val="171747"/>
                  </a:solidFill>
                  <a:latin typeface="Arial"/>
                  <a:cs typeface="Arial"/>
                </a:rPr>
                <a:t>the</a:t>
              </a:r>
              <a:r>
                <a:rPr sz="3675" b="1" spc="-37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1133" dirty="0">
                  <a:solidFill>
                    <a:srgbClr val="171747"/>
                  </a:solidFill>
                  <a:latin typeface="Arial"/>
                  <a:cs typeface="Arial"/>
                </a:rPr>
                <a:t>mean</a:t>
              </a:r>
              <a:r>
                <a:rPr sz="3675" b="1" spc="-37" baseline="1133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comments</a:t>
              </a:r>
              <a:r>
                <a:rPr sz="245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-2267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endParaRPr sz="3675" baseline="-2267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 rot="240000">
              <a:off x="7635666" y="3791591"/>
              <a:ext cx="3462405" cy="314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80"/>
                </a:lnSpc>
              </a:pPr>
              <a:r>
                <a:rPr sz="3675" b="1" spc="15" baseline="4535" dirty="0">
                  <a:solidFill>
                    <a:srgbClr val="171747"/>
                  </a:solidFill>
                  <a:latin typeface="Arial"/>
                  <a:cs typeface="Arial"/>
                </a:rPr>
                <a:t>show</a:t>
              </a:r>
              <a:r>
                <a:rPr sz="3675" b="1" spc="-44" baseline="45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2267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3675" b="1" spc="-37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22" baseline="2267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3675" b="1" spc="-44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2267" dirty="0">
                  <a:solidFill>
                    <a:srgbClr val="171747"/>
                  </a:solidFill>
                  <a:latin typeface="Arial"/>
                  <a:cs typeface="Arial"/>
                </a:rPr>
                <a:t>trusted</a:t>
              </a:r>
              <a:r>
                <a:rPr sz="3675" b="1" spc="-37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5" dirty="0">
                  <a:solidFill>
                    <a:srgbClr val="171747"/>
                  </a:solidFill>
                  <a:latin typeface="Arial"/>
                  <a:cs typeface="Arial"/>
                </a:rPr>
                <a:t>adult</a:t>
              </a:r>
              <a:endParaRPr sz="2450">
                <a:latin typeface="Arial"/>
                <a:cs typeface="Arial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10465993" y="4297336"/>
              <a:ext cx="1270000" cy="1270000"/>
              <a:chOff x="10465993" y="4297336"/>
              <a:chExt cx="1270000" cy="1270000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10503954" y="4339856"/>
                <a:ext cx="815340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815340" h="810895">
                    <a:moveTo>
                      <a:pt x="815301" y="0"/>
                    </a:moveTo>
                    <a:lnTo>
                      <a:pt x="0" y="0"/>
                    </a:lnTo>
                    <a:lnTo>
                      <a:pt x="0" y="810793"/>
                    </a:lnTo>
                    <a:lnTo>
                      <a:pt x="815301" y="810793"/>
                    </a:lnTo>
                    <a:lnTo>
                      <a:pt x="81530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0465993" y="4297336"/>
                <a:ext cx="12700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270000">
                    <a:moveTo>
                      <a:pt x="698500" y="0"/>
                    </a:moveTo>
                    <a:lnTo>
                      <a:pt x="571500" y="0"/>
                    </a:lnTo>
                    <a:lnTo>
                      <a:pt x="571500" y="63500"/>
                    </a:lnTo>
                    <a:lnTo>
                      <a:pt x="698500" y="63500"/>
                    </a:lnTo>
                    <a:lnTo>
                      <a:pt x="698500" y="0"/>
                    </a:lnTo>
                    <a:close/>
                  </a:path>
                  <a:path w="1270000" h="1270000">
                    <a:moveTo>
                      <a:pt x="508000" y="0"/>
                    </a:moveTo>
                    <a:lnTo>
                      <a:pt x="381000" y="0"/>
                    </a:lnTo>
                    <a:lnTo>
                      <a:pt x="381000" y="63500"/>
                    </a:lnTo>
                    <a:lnTo>
                      <a:pt x="508000" y="63500"/>
                    </a:lnTo>
                    <a:lnTo>
                      <a:pt x="508000" y="0"/>
                    </a:lnTo>
                    <a:close/>
                  </a:path>
                  <a:path w="1270000" h="1270000">
                    <a:moveTo>
                      <a:pt x="317500" y="0"/>
                    </a:moveTo>
                    <a:lnTo>
                      <a:pt x="190500" y="0"/>
                    </a:lnTo>
                    <a:lnTo>
                      <a:pt x="190500" y="63500"/>
                    </a:lnTo>
                    <a:lnTo>
                      <a:pt x="317500" y="63500"/>
                    </a:lnTo>
                    <a:lnTo>
                      <a:pt x="317500" y="0"/>
                    </a:lnTo>
                    <a:close/>
                  </a:path>
                  <a:path w="1270000" h="1270000">
                    <a:moveTo>
                      <a:pt x="63500" y="762000"/>
                    </a:moveTo>
                    <a:lnTo>
                      <a:pt x="0" y="762000"/>
                    </a:lnTo>
                    <a:lnTo>
                      <a:pt x="0" y="889000"/>
                    </a:lnTo>
                    <a:lnTo>
                      <a:pt x="127000" y="889000"/>
                    </a:lnTo>
                    <a:lnTo>
                      <a:pt x="127000" y="825500"/>
                    </a:lnTo>
                    <a:lnTo>
                      <a:pt x="63500" y="825500"/>
                    </a:lnTo>
                    <a:lnTo>
                      <a:pt x="63500" y="762000"/>
                    </a:lnTo>
                    <a:close/>
                  </a:path>
                  <a:path w="1270000" h="1270000">
                    <a:moveTo>
                      <a:pt x="127000" y="0"/>
                    </a:moveTo>
                    <a:lnTo>
                      <a:pt x="0" y="0"/>
                    </a:lnTo>
                    <a:lnTo>
                      <a:pt x="0" y="127000"/>
                    </a:lnTo>
                    <a:lnTo>
                      <a:pt x="63500" y="127000"/>
                    </a:lnTo>
                    <a:lnTo>
                      <a:pt x="63500" y="63500"/>
                    </a:lnTo>
                    <a:lnTo>
                      <a:pt x="127000" y="63500"/>
                    </a:lnTo>
                    <a:lnTo>
                      <a:pt x="127000" y="0"/>
                    </a:lnTo>
                    <a:close/>
                  </a:path>
                  <a:path w="1270000" h="1270000">
                    <a:moveTo>
                      <a:pt x="63500" y="190500"/>
                    </a:moveTo>
                    <a:lnTo>
                      <a:pt x="0" y="190500"/>
                    </a:lnTo>
                    <a:lnTo>
                      <a:pt x="0" y="317500"/>
                    </a:lnTo>
                    <a:lnTo>
                      <a:pt x="63500" y="317500"/>
                    </a:lnTo>
                    <a:lnTo>
                      <a:pt x="63500" y="190500"/>
                    </a:lnTo>
                    <a:close/>
                  </a:path>
                  <a:path w="1270000" h="1270000">
                    <a:moveTo>
                      <a:pt x="63500" y="381000"/>
                    </a:moveTo>
                    <a:lnTo>
                      <a:pt x="0" y="381000"/>
                    </a:lnTo>
                    <a:lnTo>
                      <a:pt x="0" y="508000"/>
                    </a:lnTo>
                    <a:lnTo>
                      <a:pt x="63500" y="508000"/>
                    </a:lnTo>
                    <a:lnTo>
                      <a:pt x="63500" y="381000"/>
                    </a:lnTo>
                    <a:close/>
                  </a:path>
                  <a:path w="1270000" h="1270000">
                    <a:moveTo>
                      <a:pt x="63500" y="571500"/>
                    </a:moveTo>
                    <a:lnTo>
                      <a:pt x="0" y="571500"/>
                    </a:lnTo>
                    <a:lnTo>
                      <a:pt x="0" y="698500"/>
                    </a:lnTo>
                    <a:lnTo>
                      <a:pt x="63500" y="698500"/>
                    </a:lnTo>
                    <a:lnTo>
                      <a:pt x="63500" y="571500"/>
                    </a:lnTo>
                    <a:close/>
                  </a:path>
                  <a:path w="1270000" h="1270000">
                    <a:moveTo>
                      <a:pt x="889000" y="0"/>
                    </a:moveTo>
                    <a:lnTo>
                      <a:pt x="762000" y="0"/>
                    </a:lnTo>
                    <a:lnTo>
                      <a:pt x="762000" y="63500"/>
                    </a:lnTo>
                    <a:lnTo>
                      <a:pt x="825500" y="63500"/>
                    </a:lnTo>
                    <a:lnTo>
                      <a:pt x="825500" y="127000"/>
                    </a:lnTo>
                    <a:lnTo>
                      <a:pt x="889000" y="127000"/>
                    </a:lnTo>
                    <a:lnTo>
                      <a:pt x="889000" y="0"/>
                    </a:lnTo>
                    <a:close/>
                  </a:path>
                  <a:path w="1270000" h="1270000">
                    <a:moveTo>
                      <a:pt x="889000" y="190500"/>
                    </a:moveTo>
                    <a:lnTo>
                      <a:pt x="825500" y="190500"/>
                    </a:lnTo>
                    <a:lnTo>
                      <a:pt x="825500" y="317500"/>
                    </a:lnTo>
                    <a:lnTo>
                      <a:pt x="889000" y="317500"/>
                    </a:lnTo>
                    <a:lnTo>
                      <a:pt x="889000" y="190500"/>
                    </a:lnTo>
                    <a:close/>
                  </a:path>
                  <a:path w="1270000" h="1270000">
                    <a:moveTo>
                      <a:pt x="889000" y="381000"/>
                    </a:moveTo>
                    <a:lnTo>
                      <a:pt x="825500" y="381000"/>
                    </a:lnTo>
                    <a:lnTo>
                      <a:pt x="825500" y="508000"/>
                    </a:lnTo>
                    <a:lnTo>
                      <a:pt x="889000" y="508000"/>
                    </a:lnTo>
                    <a:lnTo>
                      <a:pt x="889000" y="381000"/>
                    </a:lnTo>
                    <a:close/>
                  </a:path>
                  <a:path w="1270000" h="1270000">
                    <a:moveTo>
                      <a:pt x="1270000" y="762000"/>
                    </a:moveTo>
                    <a:lnTo>
                      <a:pt x="508000" y="762000"/>
                    </a:lnTo>
                    <a:lnTo>
                      <a:pt x="508000" y="825500"/>
                    </a:lnTo>
                    <a:lnTo>
                      <a:pt x="381000" y="825500"/>
                    </a:lnTo>
                    <a:lnTo>
                      <a:pt x="381000" y="889000"/>
                    </a:lnTo>
                    <a:lnTo>
                      <a:pt x="508000" y="889000"/>
                    </a:lnTo>
                    <a:lnTo>
                      <a:pt x="508000" y="1270000"/>
                    </a:lnTo>
                    <a:lnTo>
                      <a:pt x="1270000" y="1270000"/>
                    </a:lnTo>
                    <a:lnTo>
                      <a:pt x="1270000" y="1169365"/>
                    </a:lnTo>
                    <a:lnTo>
                      <a:pt x="889000" y="1169365"/>
                    </a:lnTo>
                    <a:lnTo>
                      <a:pt x="840512" y="1161549"/>
                    </a:lnTo>
                    <a:lnTo>
                      <a:pt x="798410" y="1139784"/>
                    </a:lnTo>
                    <a:lnTo>
                      <a:pt x="765215" y="1106589"/>
                    </a:lnTo>
                    <a:lnTo>
                      <a:pt x="743450" y="1064487"/>
                    </a:lnTo>
                    <a:lnTo>
                      <a:pt x="735634" y="1016000"/>
                    </a:lnTo>
                    <a:lnTo>
                      <a:pt x="743450" y="967516"/>
                    </a:lnTo>
                    <a:lnTo>
                      <a:pt x="765215" y="925415"/>
                    </a:lnTo>
                    <a:lnTo>
                      <a:pt x="798410" y="892219"/>
                    </a:lnTo>
                    <a:lnTo>
                      <a:pt x="840512" y="870451"/>
                    </a:lnTo>
                    <a:lnTo>
                      <a:pt x="889000" y="862634"/>
                    </a:lnTo>
                    <a:lnTo>
                      <a:pt x="1270000" y="862634"/>
                    </a:lnTo>
                    <a:lnTo>
                      <a:pt x="1270000" y="762000"/>
                    </a:lnTo>
                    <a:close/>
                  </a:path>
                  <a:path w="1270000" h="1270000">
                    <a:moveTo>
                      <a:pt x="1270000" y="862634"/>
                    </a:moveTo>
                    <a:lnTo>
                      <a:pt x="889000" y="862634"/>
                    </a:lnTo>
                    <a:lnTo>
                      <a:pt x="937487" y="870451"/>
                    </a:lnTo>
                    <a:lnTo>
                      <a:pt x="979589" y="892219"/>
                    </a:lnTo>
                    <a:lnTo>
                      <a:pt x="1012784" y="925415"/>
                    </a:lnTo>
                    <a:lnTo>
                      <a:pt x="1034549" y="967516"/>
                    </a:lnTo>
                    <a:lnTo>
                      <a:pt x="1042365" y="1016000"/>
                    </a:lnTo>
                    <a:lnTo>
                      <a:pt x="1034549" y="1064487"/>
                    </a:lnTo>
                    <a:lnTo>
                      <a:pt x="1012784" y="1106589"/>
                    </a:lnTo>
                    <a:lnTo>
                      <a:pt x="979589" y="1139784"/>
                    </a:lnTo>
                    <a:lnTo>
                      <a:pt x="937487" y="1161549"/>
                    </a:lnTo>
                    <a:lnTo>
                      <a:pt x="889000" y="1169365"/>
                    </a:lnTo>
                    <a:lnTo>
                      <a:pt x="1270000" y="1169365"/>
                    </a:lnTo>
                    <a:lnTo>
                      <a:pt x="1270000" y="862634"/>
                    </a:lnTo>
                    <a:close/>
                  </a:path>
                  <a:path w="1270000" h="1270000">
                    <a:moveTo>
                      <a:pt x="857250" y="1016000"/>
                    </a:moveTo>
                    <a:lnTo>
                      <a:pt x="793750" y="1016000"/>
                    </a:lnTo>
                    <a:lnTo>
                      <a:pt x="801246" y="1053042"/>
                    </a:lnTo>
                    <a:lnTo>
                      <a:pt x="821677" y="1083322"/>
                    </a:lnTo>
                    <a:lnTo>
                      <a:pt x="851957" y="1103753"/>
                    </a:lnTo>
                    <a:lnTo>
                      <a:pt x="889000" y="1111250"/>
                    </a:lnTo>
                    <a:lnTo>
                      <a:pt x="889000" y="1047750"/>
                    </a:lnTo>
                    <a:lnTo>
                      <a:pt x="876661" y="1045251"/>
                    </a:lnTo>
                    <a:lnTo>
                      <a:pt x="866567" y="1038442"/>
                    </a:lnTo>
                    <a:lnTo>
                      <a:pt x="859751" y="1028349"/>
                    </a:lnTo>
                    <a:lnTo>
                      <a:pt x="857250" y="1016000"/>
                    </a:lnTo>
                    <a:close/>
                  </a:path>
                  <a:path w="1270000" h="1270000">
                    <a:moveTo>
                      <a:pt x="317500" y="825500"/>
                    </a:moveTo>
                    <a:lnTo>
                      <a:pt x="190500" y="825500"/>
                    </a:lnTo>
                    <a:lnTo>
                      <a:pt x="190500" y="889000"/>
                    </a:lnTo>
                    <a:lnTo>
                      <a:pt x="317500" y="889000"/>
                    </a:lnTo>
                    <a:lnTo>
                      <a:pt x="317500" y="825500"/>
                    </a:lnTo>
                    <a:close/>
                  </a:path>
                  <a:path w="1270000" h="1270000">
                    <a:moveTo>
                      <a:pt x="698500" y="698500"/>
                    </a:moveTo>
                    <a:lnTo>
                      <a:pt x="571500" y="698500"/>
                    </a:lnTo>
                    <a:lnTo>
                      <a:pt x="571500" y="762000"/>
                    </a:lnTo>
                    <a:lnTo>
                      <a:pt x="698500" y="762000"/>
                    </a:lnTo>
                    <a:lnTo>
                      <a:pt x="698500" y="698500"/>
                    </a:lnTo>
                    <a:close/>
                  </a:path>
                  <a:path w="1270000" h="1270000">
                    <a:moveTo>
                      <a:pt x="1143000" y="635000"/>
                    </a:moveTo>
                    <a:lnTo>
                      <a:pt x="1016000" y="635000"/>
                    </a:lnTo>
                    <a:lnTo>
                      <a:pt x="991269" y="639985"/>
                    </a:lnTo>
                    <a:lnTo>
                      <a:pt x="971086" y="653586"/>
                    </a:lnTo>
                    <a:lnTo>
                      <a:pt x="957485" y="673769"/>
                    </a:lnTo>
                    <a:lnTo>
                      <a:pt x="952500" y="698500"/>
                    </a:lnTo>
                    <a:lnTo>
                      <a:pt x="952500" y="762000"/>
                    </a:lnTo>
                    <a:lnTo>
                      <a:pt x="1016000" y="762000"/>
                    </a:lnTo>
                    <a:lnTo>
                      <a:pt x="1016000" y="698500"/>
                    </a:lnTo>
                    <a:lnTo>
                      <a:pt x="1206500" y="698500"/>
                    </a:lnTo>
                    <a:lnTo>
                      <a:pt x="1201516" y="673769"/>
                    </a:lnTo>
                    <a:lnTo>
                      <a:pt x="1187918" y="653586"/>
                    </a:lnTo>
                    <a:lnTo>
                      <a:pt x="1167736" y="639985"/>
                    </a:lnTo>
                    <a:lnTo>
                      <a:pt x="1143000" y="635000"/>
                    </a:lnTo>
                    <a:close/>
                  </a:path>
                  <a:path w="1270000" h="1270000">
                    <a:moveTo>
                      <a:pt x="1206500" y="698500"/>
                    </a:moveTo>
                    <a:lnTo>
                      <a:pt x="1143000" y="698500"/>
                    </a:lnTo>
                    <a:lnTo>
                      <a:pt x="1143000" y="762000"/>
                    </a:lnTo>
                    <a:lnTo>
                      <a:pt x="1206500" y="762000"/>
                    </a:lnTo>
                    <a:lnTo>
                      <a:pt x="1206500" y="698500"/>
                    </a:lnTo>
                    <a:close/>
                  </a:path>
                  <a:path w="1270000" h="1270000">
                    <a:moveTo>
                      <a:pt x="889000" y="571500"/>
                    </a:moveTo>
                    <a:lnTo>
                      <a:pt x="825500" y="571500"/>
                    </a:lnTo>
                    <a:lnTo>
                      <a:pt x="825500" y="698500"/>
                    </a:lnTo>
                    <a:lnTo>
                      <a:pt x="889000" y="698500"/>
                    </a:lnTo>
                    <a:lnTo>
                      <a:pt x="889000" y="571500"/>
                    </a:lnTo>
                    <a:close/>
                  </a:path>
                  <a:path w="1270000" h="1270000">
                    <a:moveTo>
                      <a:pt x="476250" y="476250"/>
                    </a:moveTo>
                    <a:lnTo>
                      <a:pt x="412750" y="476250"/>
                    </a:lnTo>
                    <a:lnTo>
                      <a:pt x="412750" y="635000"/>
                    </a:lnTo>
                    <a:lnTo>
                      <a:pt x="476250" y="635000"/>
                    </a:lnTo>
                    <a:lnTo>
                      <a:pt x="476250" y="476250"/>
                    </a:lnTo>
                    <a:close/>
                  </a:path>
                  <a:path w="1270000" h="1270000">
                    <a:moveTo>
                      <a:pt x="635000" y="412750"/>
                    </a:moveTo>
                    <a:lnTo>
                      <a:pt x="254000" y="412750"/>
                    </a:lnTo>
                    <a:lnTo>
                      <a:pt x="254000" y="476250"/>
                    </a:lnTo>
                    <a:lnTo>
                      <a:pt x="635000" y="476250"/>
                    </a:lnTo>
                    <a:lnTo>
                      <a:pt x="635000" y="412750"/>
                    </a:lnTo>
                    <a:close/>
                  </a:path>
                  <a:path w="1270000" h="1270000">
                    <a:moveTo>
                      <a:pt x="476250" y="254000"/>
                    </a:moveTo>
                    <a:lnTo>
                      <a:pt x="412750" y="254000"/>
                    </a:lnTo>
                    <a:lnTo>
                      <a:pt x="412750" y="412750"/>
                    </a:lnTo>
                    <a:lnTo>
                      <a:pt x="476250" y="412750"/>
                    </a:lnTo>
                    <a:lnTo>
                      <a:pt x="476250" y="25400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E7A8B0-4C0D-C5C8-994F-BFC01357EC8D}"/>
              </a:ext>
            </a:extLst>
          </p:cNvPr>
          <p:cNvGrpSpPr/>
          <p:nvPr/>
        </p:nvGrpSpPr>
        <p:grpSpPr>
          <a:xfrm>
            <a:off x="1796731" y="4801351"/>
            <a:ext cx="3815415" cy="1756963"/>
            <a:chOff x="1796731" y="4801351"/>
            <a:chExt cx="3815415" cy="1756963"/>
          </a:xfrm>
        </p:grpSpPr>
        <p:sp>
          <p:nvSpPr>
            <p:cNvPr id="20" name="object 20"/>
            <p:cNvSpPr/>
            <p:nvPr/>
          </p:nvSpPr>
          <p:spPr>
            <a:xfrm>
              <a:off x="2100596" y="4801351"/>
              <a:ext cx="3511550" cy="1532255"/>
            </a:xfrm>
            <a:custGeom>
              <a:avLst/>
              <a:gdLst/>
              <a:ahLst/>
              <a:cxnLst/>
              <a:rect l="l" t="t" r="r" b="b"/>
              <a:pathLst>
                <a:path w="3511550" h="1532254">
                  <a:moveTo>
                    <a:pt x="60312" y="0"/>
                  </a:moveTo>
                  <a:lnTo>
                    <a:pt x="0" y="1381290"/>
                  </a:lnTo>
                  <a:lnTo>
                    <a:pt x="3450907" y="1531962"/>
                  </a:lnTo>
                  <a:lnTo>
                    <a:pt x="3511219" y="150672"/>
                  </a:lnTo>
                  <a:lnTo>
                    <a:pt x="60312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 rot="120000">
              <a:off x="2472823" y="5080825"/>
              <a:ext cx="2795290" cy="314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80"/>
                </a:lnSpc>
              </a:pPr>
              <a:r>
                <a:rPr sz="3675" b="1" spc="-67" baseline="3401" dirty="0">
                  <a:solidFill>
                    <a:srgbClr val="171747"/>
                  </a:solidFill>
                  <a:latin typeface="Arial"/>
                  <a:cs typeface="Arial"/>
                </a:rPr>
                <a:t>Tell</a:t>
              </a:r>
              <a:r>
                <a:rPr sz="3675" b="1" spc="-52" baseline="340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22" baseline="2267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3675" b="1" spc="-52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2267" dirty="0">
                  <a:solidFill>
                    <a:srgbClr val="171747"/>
                  </a:solidFill>
                  <a:latin typeface="Arial"/>
                  <a:cs typeface="Arial"/>
                </a:rPr>
                <a:t>trusted</a:t>
              </a:r>
              <a:r>
                <a:rPr sz="3675" b="1" spc="-52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5" dirty="0">
                  <a:solidFill>
                    <a:srgbClr val="171747"/>
                  </a:solidFill>
                  <a:latin typeface="Arial"/>
                  <a:cs typeface="Arial"/>
                </a:rPr>
                <a:t>adult</a:t>
              </a:r>
              <a:endParaRPr sz="2450" dirty="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 rot="120000">
              <a:off x="2385622" y="5419087"/>
              <a:ext cx="2942982" cy="313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65"/>
                </a:lnSpc>
              </a:pPr>
              <a:r>
                <a:rPr lang="en-GB" sz="3675" b="1" spc="22" baseline="2267" dirty="0">
                  <a:solidFill>
                    <a:srgbClr val="171747"/>
                  </a:solidFill>
                  <a:latin typeface="Arial"/>
                  <a:cs typeface="Arial"/>
                </a:rPr>
                <a:t>what</a:t>
              </a:r>
              <a:r>
                <a:rPr lang="en-GB" sz="3675" b="1" spc="-75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3675" b="1" spc="22" baseline="1133" dirty="0">
                  <a:solidFill>
                    <a:srgbClr val="171747"/>
                  </a:solidFill>
                  <a:latin typeface="Arial"/>
                  <a:cs typeface="Arial"/>
                </a:rPr>
                <a:t>has</a:t>
              </a:r>
              <a:r>
                <a:rPr lang="en-GB" sz="3675" b="1" spc="-82" baseline="1133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lang="en-GB"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happened</a:t>
              </a:r>
              <a:endParaRPr lang="en-GB" sz="2450" dirty="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 rot="120000">
              <a:off x="2622698" y="5753920"/>
              <a:ext cx="2437246" cy="314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80"/>
                </a:lnSpc>
              </a:pPr>
              <a:r>
                <a:rPr sz="3675" b="1" spc="15" baseline="2267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3675" b="1" spc="-60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2267" dirty="0">
                  <a:solidFill>
                    <a:srgbClr val="171747"/>
                  </a:solidFill>
                  <a:latin typeface="Arial"/>
                  <a:cs typeface="Arial"/>
                </a:rPr>
                <a:t>ask</a:t>
              </a:r>
              <a:r>
                <a:rPr sz="3675" b="1" spc="-52" baseline="2267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1133" dirty="0">
                  <a:solidFill>
                    <a:srgbClr val="171747"/>
                  </a:solidFill>
                  <a:latin typeface="Arial"/>
                  <a:cs typeface="Arial"/>
                </a:rPr>
                <a:t>for</a:t>
              </a:r>
              <a:r>
                <a:rPr sz="3675" b="1" spc="-60" baseline="1133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help</a:t>
              </a:r>
              <a:endParaRPr sz="2450" dirty="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796731" y="5709320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4" h="848995">
                  <a:moveTo>
                    <a:pt x="670229" y="660136"/>
                  </a:moveTo>
                  <a:lnTo>
                    <a:pt x="622712" y="665260"/>
                  </a:lnTo>
                  <a:lnTo>
                    <a:pt x="580012" y="679720"/>
                  </a:lnTo>
                  <a:lnTo>
                    <a:pt x="543834" y="702149"/>
                  </a:lnTo>
                  <a:lnTo>
                    <a:pt x="515883" y="731179"/>
                  </a:lnTo>
                  <a:lnTo>
                    <a:pt x="497862" y="765442"/>
                  </a:lnTo>
                  <a:lnTo>
                    <a:pt x="491477" y="803570"/>
                  </a:lnTo>
                  <a:lnTo>
                    <a:pt x="506839" y="823138"/>
                  </a:lnTo>
                  <a:lnTo>
                    <a:pt x="547339" y="837226"/>
                  </a:lnTo>
                  <a:lnTo>
                    <a:pt x="604596" y="845745"/>
                  </a:lnTo>
                  <a:lnTo>
                    <a:pt x="670229" y="848604"/>
                  </a:lnTo>
                  <a:lnTo>
                    <a:pt x="735870" y="845745"/>
                  </a:lnTo>
                  <a:lnTo>
                    <a:pt x="793130" y="837226"/>
                  </a:lnTo>
                  <a:lnTo>
                    <a:pt x="833632" y="823138"/>
                  </a:lnTo>
                  <a:lnTo>
                    <a:pt x="848994" y="803570"/>
                  </a:lnTo>
                  <a:lnTo>
                    <a:pt x="842609" y="765442"/>
                  </a:lnTo>
                  <a:lnTo>
                    <a:pt x="824588" y="731179"/>
                  </a:lnTo>
                  <a:lnTo>
                    <a:pt x="796636" y="702149"/>
                  </a:lnTo>
                  <a:lnTo>
                    <a:pt x="760456" y="679720"/>
                  </a:lnTo>
                  <a:lnTo>
                    <a:pt x="717752" y="665260"/>
                  </a:lnTo>
                  <a:lnTo>
                    <a:pt x="670229" y="660136"/>
                  </a:lnTo>
                  <a:close/>
                </a:path>
                <a:path w="848994" h="848995">
                  <a:moveTo>
                    <a:pt x="670229" y="463642"/>
                  </a:moveTo>
                  <a:lnTo>
                    <a:pt x="631990" y="471363"/>
                  </a:lnTo>
                  <a:lnTo>
                    <a:pt x="600760" y="492421"/>
                  </a:lnTo>
                  <a:lnTo>
                    <a:pt x="579704" y="523654"/>
                  </a:lnTo>
                  <a:lnTo>
                    <a:pt x="571982" y="561901"/>
                  </a:lnTo>
                  <a:lnTo>
                    <a:pt x="579709" y="600139"/>
                  </a:lnTo>
                  <a:lnTo>
                    <a:pt x="600765" y="631364"/>
                  </a:lnTo>
                  <a:lnTo>
                    <a:pt x="631991" y="652416"/>
                  </a:lnTo>
                  <a:lnTo>
                    <a:pt x="670229" y="660136"/>
                  </a:lnTo>
                  <a:lnTo>
                    <a:pt x="708476" y="652414"/>
                  </a:lnTo>
                  <a:lnTo>
                    <a:pt x="739708" y="631358"/>
                  </a:lnTo>
                  <a:lnTo>
                    <a:pt x="760762" y="600128"/>
                  </a:lnTo>
                  <a:lnTo>
                    <a:pt x="768476" y="561889"/>
                  </a:lnTo>
                  <a:lnTo>
                    <a:pt x="760757" y="523644"/>
                  </a:lnTo>
                  <a:lnTo>
                    <a:pt x="739703" y="492415"/>
                  </a:lnTo>
                  <a:lnTo>
                    <a:pt x="708474" y="471361"/>
                  </a:lnTo>
                  <a:lnTo>
                    <a:pt x="670229" y="463642"/>
                  </a:lnTo>
                  <a:close/>
                </a:path>
                <a:path w="848994" h="848995">
                  <a:moveTo>
                    <a:pt x="178765" y="650700"/>
                  </a:moveTo>
                  <a:lnTo>
                    <a:pt x="131242" y="655824"/>
                  </a:lnTo>
                  <a:lnTo>
                    <a:pt x="88538" y="670284"/>
                  </a:lnTo>
                  <a:lnTo>
                    <a:pt x="52358" y="692713"/>
                  </a:lnTo>
                  <a:lnTo>
                    <a:pt x="24406" y="721743"/>
                  </a:lnTo>
                  <a:lnTo>
                    <a:pt x="6385" y="756006"/>
                  </a:lnTo>
                  <a:lnTo>
                    <a:pt x="0" y="794134"/>
                  </a:lnTo>
                  <a:lnTo>
                    <a:pt x="15362" y="813704"/>
                  </a:lnTo>
                  <a:lnTo>
                    <a:pt x="55864" y="827797"/>
                  </a:lnTo>
                  <a:lnTo>
                    <a:pt x="113124" y="836319"/>
                  </a:lnTo>
                  <a:lnTo>
                    <a:pt x="178765" y="839181"/>
                  </a:lnTo>
                  <a:lnTo>
                    <a:pt x="244403" y="836319"/>
                  </a:lnTo>
                  <a:lnTo>
                    <a:pt x="301659" y="827797"/>
                  </a:lnTo>
                  <a:lnTo>
                    <a:pt x="342157" y="813704"/>
                  </a:lnTo>
                  <a:lnTo>
                    <a:pt x="357517" y="794134"/>
                  </a:lnTo>
                  <a:lnTo>
                    <a:pt x="351133" y="756006"/>
                  </a:lnTo>
                  <a:lnTo>
                    <a:pt x="333114" y="721743"/>
                  </a:lnTo>
                  <a:lnTo>
                    <a:pt x="305165" y="692713"/>
                  </a:lnTo>
                  <a:lnTo>
                    <a:pt x="268988" y="670284"/>
                  </a:lnTo>
                  <a:lnTo>
                    <a:pt x="226287" y="655824"/>
                  </a:lnTo>
                  <a:lnTo>
                    <a:pt x="178765" y="650700"/>
                  </a:lnTo>
                  <a:close/>
                </a:path>
                <a:path w="848994" h="848995">
                  <a:moveTo>
                    <a:pt x="178752" y="454205"/>
                  </a:moveTo>
                  <a:lnTo>
                    <a:pt x="140514" y="461933"/>
                  </a:lnTo>
                  <a:lnTo>
                    <a:pt x="109289" y="482990"/>
                  </a:lnTo>
                  <a:lnTo>
                    <a:pt x="88237" y="514220"/>
                  </a:lnTo>
                  <a:lnTo>
                    <a:pt x="80517" y="552465"/>
                  </a:lnTo>
                  <a:lnTo>
                    <a:pt x="88239" y="590703"/>
                  </a:lnTo>
                  <a:lnTo>
                    <a:pt x="109296" y="621928"/>
                  </a:lnTo>
                  <a:lnTo>
                    <a:pt x="140525" y="642980"/>
                  </a:lnTo>
                  <a:lnTo>
                    <a:pt x="178765" y="650700"/>
                  </a:lnTo>
                  <a:lnTo>
                    <a:pt x="217004" y="642980"/>
                  </a:lnTo>
                  <a:lnTo>
                    <a:pt x="248234" y="621926"/>
                  </a:lnTo>
                  <a:lnTo>
                    <a:pt x="269290" y="590698"/>
                  </a:lnTo>
                  <a:lnTo>
                    <a:pt x="277012" y="552453"/>
                  </a:lnTo>
                  <a:lnTo>
                    <a:pt x="269290" y="514213"/>
                  </a:lnTo>
                  <a:lnTo>
                    <a:pt x="248232" y="482984"/>
                  </a:lnTo>
                  <a:lnTo>
                    <a:pt x="216999" y="461927"/>
                  </a:lnTo>
                  <a:lnTo>
                    <a:pt x="178752" y="454205"/>
                  </a:lnTo>
                  <a:close/>
                </a:path>
                <a:path w="848994" h="848995">
                  <a:moveTo>
                    <a:pt x="675322" y="351374"/>
                  </a:moveTo>
                  <a:lnTo>
                    <a:pt x="590359" y="351374"/>
                  </a:lnTo>
                  <a:lnTo>
                    <a:pt x="680135" y="420804"/>
                  </a:lnTo>
                  <a:lnTo>
                    <a:pt x="675322" y="351374"/>
                  </a:lnTo>
                  <a:close/>
                </a:path>
                <a:path w="848994" h="848995">
                  <a:moveTo>
                    <a:pt x="367933" y="46108"/>
                  </a:moveTo>
                  <a:lnTo>
                    <a:pt x="317880" y="46193"/>
                  </a:lnTo>
                  <a:lnTo>
                    <a:pt x="270392" y="62010"/>
                  </a:lnTo>
                  <a:lnTo>
                    <a:pt x="231605" y="90819"/>
                  </a:lnTo>
                  <a:lnTo>
                    <a:pt x="203646" y="129664"/>
                  </a:lnTo>
                  <a:lnTo>
                    <a:pt x="188725" y="175339"/>
                  </a:lnTo>
                  <a:lnTo>
                    <a:pt x="188721" y="225644"/>
                  </a:lnTo>
                  <a:lnTo>
                    <a:pt x="193344" y="245632"/>
                  </a:lnTo>
                  <a:lnTo>
                    <a:pt x="200510" y="264764"/>
                  </a:lnTo>
                  <a:lnTo>
                    <a:pt x="210110" y="282799"/>
                  </a:lnTo>
                  <a:lnTo>
                    <a:pt x="222034" y="299494"/>
                  </a:lnTo>
                  <a:lnTo>
                    <a:pt x="202171" y="397068"/>
                  </a:lnTo>
                  <a:lnTo>
                    <a:pt x="288239" y="347005"/>
                  </a:lnTo>
                  <a:lnTo>
                    <a:pt x="394672" y="347005"/>
                  </a:lnTo>
                  <a:lnTo>
                    <a:pt x="428711" y="331590"/>
                  </a:lnTo>
                  <a:lnTo>
                    <a:pt x="464563" y="299285"/>
                  </a:lnTo>
                  <a:lnTo>
                    <a:pt x="489407" y="255895"/>
                  </a:lnTo>
                  <a:lnTo>
                    <a:pt x="498679" y="216146"/>
                  </a:lnTo>
                  <a:lnTo>
                    <a:pt x="499345" y="195743"/>
                  </a:lnTo>
                  <a:lnTo>
                    <a:pt x="497331" y="175339"/>
                  </a:lnTo>
                  <a:lnTo>
                    <a:pt x="481514" y="127851"/>
                  </a:lnTo>
                  <a:lnTo>
                    <a:pt x="452705" y="89064"/>
                  </a:lnTo>
                  <a:lnTo>
                    <a:pt x="413860" y="61107"/>
                  </a:lnTo>
                  <a:lnTo>
                    <a:pt x="367933" y="46108"/>
                  </a:lnTo>
                  <a:close/>
                </a:path>
                <a:path w="848994" h="848995">
                  <a:moveTo>
                    <a:pt x="394672" y="347005"/>
                  </a:moveTo>
                  <a:lnTo>
                    <a:pt x="288239" y="347005"/>
                  </a:lnTo>
                  <a:lnTo>
                    <a:pt x="337235" y="356949"/>
                  </a:lnTo>
                  <a:lnTo>
                    <a:pt x="385163" y="351311"/>
                  </a:lnTo>
                  <a:lnTo>
                    <a:pt x="394672" y="347005"/>
                  </a:lnTo>
                  <a:close/>
                </a:path>
                <a:path w="848994" h="848995">
                  <a:moveTo>
                    <a:pt x="561173" y="0"/>
                  </a:moveTo>
                  <a:lnTo>
                    <a:pt x="519980" y="2311"/>
                  </a:lnTo>
                  <a:lnTo>
                    <a:pt x="480423" y="14038"/>
                  </a:lnTo>
                  <a:lnTo>
                    <a:pt x="444182" y="34890"/>
                  </a:lnTo>
                  <a:lnTo>
                    <a:pt x="479515" y="62509"/>
                  </a:lnTo>
                  <a:lnTo>
                    <a:pt x="506781" y="96315"/>
                  </a:lnTo>
                  <a:lnTo>
                    <a:pt x="525593" y="134704"/>
                  </a:lnTo>
                  <a:lnTo>
                    <a:pt x="535566" y="176072"/>
                  </a:lnTo>
                  <a:lnTo>
                    <a:pt x="536313" y="218817"/>
                  </a:lnTo>
                  <a:lnTo>
                    <a:pt x="527448" y="261334"/>
                  </a:lnTo>
                  <a:lnTo>
                    <a:pt x="508584" y="302021"/>
                  </a:lnTo>
                  <a:lnTo>
                    <a:pt x="483865" y="334187"/>
                  </a:lnTo>
                  <a:lnTo>
                    <a:pt x="477647" y="340439"/>
                  </a:lnTo>
                  <a:lnTo>
                    <a:pt x="504847" y="350209"/>
                  </a:lnTo>
                  <a:lnTo>
                    <a:pt x="533093" y="355326"/>
                  </a:lnTo>
                  <a:lnTo>
                    <a:pt x="561795" y="355734"/>
                  </a:lnTo>
                  <a:lnTo>
                    <a:pt x="590359" y="351374"/>
                  </a:lnTo>
                  <a:lnTo>
                    <a:pt x="675322" y="351374"/>
                  </a:lnTo>
                  <a:lnTo>
                    <a:pt x="672287" y="307584"/>
                  </a:lnTo>
                  <a:lnTo>
                    <a:pt x="688200" y="290610"/>
                  </a:lnTo>
                  <a:lnTo>
                    <a:pt x="701698" y="271783"/>
                  </a:lnTo>
                  <a:lnTo>
                    <a:pt x="712622" y="251356"/>
                  </a:lnTo>
                  <a:lnTo>
                    <a:pt x="720813" y="229581"/>
                  </a:lnTo>
                  <a:lnTo>
                    <a:pt x="728514" y="182448"/>
                  </a:lnTo>
                  <a:lnTo>
                    <a:pt x="723729" y="136532"/>
                  </a:lnTo>
                  <a:lnTo>
                    <a:pt x="707588" y="93951"/>
                  </a:lnTo>
                  <a:lnTo>
                    <a:pt x="681220" y="56822"/>
                  </a:lnTo>
                  <a:lnTo>
                    <a:pt x="645756" y="27264"/>
                  </a:lnTo>
                  <a:lnTo>
                    <a:pt x="602322" y="7394"/>
                  </a:lnTo>
                  <a:lnTo>
                    <a:pt x="56117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C1DF02-19F5-A55C-0070-1E4EA4BB9373}"/>
              </a:ext>
            </a:extLst>
          </p:cNvPr>
          <p:cNvGrpSpPr/>
          <p:nvPr/>
        </p:nvGrpSpPr>
        <p:grpSpPr>
          <a:xfrm>
            <a:off x="6695999" y="4597214"/>
            <a:ext cx="3680848" cy="1961248"/>
            <a:chOff x="6695999" y="4597214"/>
            <a:chExt cx="3680848" cy="1961248"/>
          </a:xfrm>
        </p:grpSpPr>
        <p:sp>
          <p:nvSpPr>
            <p:cNvPr id="16" name="object 16"/>
            <p:cNvSpPr/>
            <p:nvPr/>
          </p:nvSpPr>
          <p:spPr>
            <a:xfrm>
              <a:off x="6695999" y="4597214"/>
              <a:ext cx="3469004" cy="1757045"/>
            </a:xfrm>
            <a:custGeom>
              <a:avLst/>
              <a:gdLst/>
              <a:ahLst/>
              <a:cxnLst/>
              <a:rect l="l" t="t" r="r" b="b"/>
              <a:pathLst>
                <a:path w="3469004" h="1757045">
                  <a:moveTo>
                    <a:pt x="3362363" y="0"/>
                  </a:moveTo>
                  <a:lnTo>
                    <a:pt x="0" y="235115"/>
                  </a:lnTo>
                  <a:lnTo>
                    <a:pt x="106400" y="1756740"/>
                  </a:lnTo>
                  <a:lnTo>
                    <a:pt x="3468763" y="1521625"/>
                  </a:lnTo>
                  <a:lnTo>
                    <a:pt x="3362363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 rot="21420000">
              <a:off x="7057488" y="4996778"/>
              <a:ext cx="2700037" cy="3117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55"/>
                </a:lnSpc>
              </a:pPr>
              <a:r>
                <a:rPr sz="3675" b="1" spc="15" baseline="-3401" dirty="0">
                  <a:solidFill>
                    <a:srgbClr val="171747"/>
                  </a:solidFill>
                  <a:latin typeface="Arial"/>
                  <a:cs typeface="Arial"/>
                </a:rPr>
                <a:t>Report</a:t>
              </a:r>
              <a:r>
                <a:rPr sz="3675" b="1" spc="-120" baseline="-340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the</a:t>
              </a:r>
              <a:r>
                <a:rPr sz="2450" b="1" spc="-8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22" baseline="2267" dirty="0">
                  <a:solidFill>
                    <a:srgbClr val="171747"/>
                  </a:solidFill>
                  <a:latin typeface="Arial"/>
                  <a:cs typeface="Arial"/>
                </a:rPr>
                <a:t>people</a:t>
              </a:r>
              <a:endParaRPr sz="3675" baseline="2267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 rot="21420000">
              <a:off x="7349584" y="5329260"/>
              <a:ext cx="2163003" cy="314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80"/>
                </a:lnSpc>
              </a:pPr>
              <a:r>
                <a:rPr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being</a:t>
              </a:r>
              <a:r>
                <a:rPr sz="2450" b="1" spc="-7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3401" dirty="0">
                  <a:solidFill>
                    <a:srgbClr val="171747"/>
                  </a:solidFill>
                  <a:latin typeface="Arial"/>
                  <a:cs typeface="Arial"/>
                </a:rPr>
                <a:t>mean</a:t>
              </a:r>
              <a:r>
                <a:rPr sz="3675" b="1" spc="-112" baseline="340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5668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endParaRPr sz="3675" baseline="56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 rot="21420000">
              <a:off x="7742634" y="5662417"/>
              <a:ext cx="1423393" cy="314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80"/>
                </a:lnSpc>
              </a:pP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the</a:t>
              </a:r>
              <a:r>
                <a:rPr sz="2450" b="1" spc="-1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22" baseline="2267" dirty="0">
                  <a:solidFill>
                    <a:srgbClr val="171747"/>
                  </a:solidFill>
                  <a:latin typeface="Arial"/>
                  <a:cs typeface="Arial"/>
                </a:rPr>
                <a:t>game</a:t>
              </a:r>
              <a:endParaRPr sz="3675" baseline="2267">
                <a:latin typeface="Arial"/>
                <a:cs typeface="Arial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9345607" y="5645332"/>
              <a:ext cx="1031240" cy="913130"/>
              <a:chOff x="9345607" y="5645332"/>
              <a:chExt cx="1031240" cy="91313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9368604" y="5675414"/>
                <a:ext cx="990600" cy="86423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864234">
                    <a:moveTo>
                      <a:pt x="482800" y="0"/>
                    </a:moveTo>
                    <a:lnTo>
                      <a:pt x="443189" y="36360"/>
                    </a:lnTo>
                    <a:lnTo>
                      <a:pt x="7592" y="766787"/>
                    </a:lnTo>
                    <a:lnTo>
                      <a:pt x="0" y="812356"/>
                    </a:lnTo>
                    <a:lnTo>
                      <a:pt x="391" y="835190"/>
                    </a:lnTo>
                    <a:lnTo>
                      <a:pt x="3601" y="851842"/>
                    </a:lnTo>
                    <a:lnTo>
                      <a:pt x="12546" y="860393"/>
                    </a:lnTo>
                    <a:lnTo>
                      <a:pt x="34315" y="863543"/>
                    </a:lnTo>
                    <a:lnTo>
                      <a:pt x="75994" y="863993"/>
                    </a:lnTo>
                    <a:lnTo>
                      <a:pt x="925598" y="863993"/>
                    </a:lnTo>
                    <a:lnTo>
                      <a:pt x="968348" y="845534"/>
                    </a:lnTo>
                    <a:lnTo>
                      <a:pt x="990541" y="802613"/>
                    </a:lnTo>
                    <a:lnTo>
                      <a:pt x="989725" y="793330"/>
                    </a:lnTo>
                    <a:lnTo>
                      <a:pt x="982497" y="780676"/>
                    </a:lnTo>
                    <a:lnTo>
                      <a:pt x="967000" y="759587"/>
                    </a:lnTo>
                    <a:lnTo>
                      <a:pt x="540395" y="39585"/>
                    </a:lnTo>
                    <a:lnTo>
                      <a:pt x="532947" y="33400"/>
                    </a:lnTo>
                    <a:lnTo>
                      <a:pt x="515736" y="19792"/>
                    </a:lnTo>
                    <a:lnTo>
                      <a:pt x="496455" y="6185"/>
                    </a:lnTo>
                    <a:lnTo>
                      <a:pt x="482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9371007" y="5670732"/>
                <a:ext cx="980440" cy="862330"/>
              </a:xfrm>
              <a:custGeom>
                <a:avLst/>
                <a:gdLst/>
                <a:ahLst/>
                <a:cxnLst/>
                <a:rect l="l" t="t" r="r" b="b"/>
                <a:pathLst>
                  <a:path w="980440" h="862329">
                    <a:moveTo>
                      <a:pt x="973962" y="787644"/>
                    </a:moveTo>
                    <a:lnTo>
                      <a:pt x="533538" y="24526"/>
                    </a:lnTo>
                    <a:lnTo>
                      <a:pt x="514556" y="6131"/>
                    </a:lnTo>
                    <a:lnTo>
                      <a:pt x="490468" y="0"/>
                    </a:lnTo>
                    <a:lnTo>
                      <a:pt x="466382" y="6131"/>
                    </a:lnTo>
                    <a:lnTo>
                      <a:pt x="447407" y="24526"/>
                    </a:lnTo>
                    <a:lnTo>
                      <a:pt x="6984" y="787644"/>
                    </a:lnTo>
                    <a:lnTo>
                      <a:pt x="0" y="813023"/>
                    </a:lnTo>
                    <a:lnTo>
                      <a:pt x="6709" y="836972"/>
                    </a:lnTo>
                    <a:lnTo>
                      <a:pt x="24455" y="854790"/>
                    </a:lnTo>
                    <a:lnTo>
                      <a:pt x="50583" y="861774"/>
                    </a:lnTo>
                    <a:lnTo>
                      <a:pt x="932534" y="861774"/>
                    </a:lnTo>
                    <a:lnTo>
                      <a:pt x="956792" y="855404"/>
                    </a:lnTo>
                    <a:lnTo>
                      <a:pt x="973688" y="837792"/>
                    </a:lnTo>
                    <a:lnTo>
                      <a:pt x="980365" y="813638"/>
                    </a:lnTo>
                    <a:lnTo>
                      <a:pt x="973962" y="787644"/>
                    </a:lnTo>
                    <a:close/>
                  </a:path>
                </a:pathLst>
              </a:custGeom>
              <a:ln w="50800">
                <a:solidFill>
                  <a:srgbClr val="00995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5" name="object 3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787566" y="6274899"/>
                <a:ext cx="146735" cy="146735"/>
              </a:xfrm>
              <a:prstGeom prst="rect">
                <a:avLst/>
              </a:prstGeom>
            </p:spPr>
          </p:pic>
          <p:sp>
            <p:nvSpPr>
              <p:cNvPr id="36" name="object 36"/>
              <p:cNvSpPr/>
              <p:nvPr/>
            </p:nvSpPr>
            <p:spPr>
              <a:xfrm>
                <a:off x="9793344" y="5930729"/>
                <a:ext cx="13525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317500">
                    <a:moveTo>
                      <a:pt x="134086" y="57784"/>
                    </a:moveTo>
                    <a:lnTo>
                      <a:pt x="107924" y="276910"/>
                    </a:lnTo>
                    <a:lnTo>
                      <a:pt x="83091" y="314010"/>
                    </a:lnTo>
                    <a:lnTo>
                      <a:pt x="67589" y="317245"/>
                    </a:lnTo>
                    <a:lnTo>
                      <a:pt x="52087" y="314010"/>
                    </a:lnTo>
                    <a:lnTo>
                      <a:pt x="39244" y="305255"/>
                    </a:lnTo>
                    <a:lnTo>
                      <a:pt x="30490" y="292412"/>
                    </a:lnTo>
                    <a:lnTo>
                      <a:pt x="27254" y="276910"/>
                    </a:lnTo>
                    <a:lnTo>
                      <a:pt x="1092" y="57784"/>
                    </a:lnTo>
                    <a:lnTo>
                      <a:pt x="0" y="49060"/>
                    </a:lnTo>
                    <a:lnTo>
                      <a:pt x="5347" y="29896"/>
                    </a:lnTo>
                    <a:lnTo>
                      <a:pt x="19892" y="14309"/>
                    </a:lnTo>
                    <a:lnTo>
                      <a:pt x="41389" y="3833"/>
                    </a:lnTo>
                    <a:lnTo>
                      <a:pt x="67589" y="0"/>
                    </a:lnTo>
                    <a:lnTo>
                      <a:pt x="93784" y="3833"/>
                    </a:lnTo>
                    <a:lnTo>
                      <a:pt x="115281" y="14309"/>
                    </a:lnTo>
                    <a:lnTo>
                      <a:pt x="129829" y="29896"/>
                    </a:lnTo>
                    <a:lnTo>
                      <a:pt x="135178" y="49060"/>
                    </a:lnTo>
                    <a:lnTo>
                      <a:pt x="134086" y="57784"/>
                    </a:lnTo>
                    <a:close/>
                  </a:path>
                </a:pathLst>
              </a:custGeom>
              <a:ln w="50800">
                <a:solidFill>
                  <a:srgbClr val="00995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7571310-AEB4-E6D8-E1BD-577C49D117F2}"/>
              </a:ext>
            </a:extLst>
          </p:cNvPr>
          <p:cNvGrpSpPr/>
          <p:nvPr/>
        </p:nvGrpSpPr>
        <p:grpSpPr>
          <a:xfrm>
            <a:off x="698461" y="2970582"/>
            <a:ext cx="3046095" cy="2469752"/>
            <a:chOff x="698461" y="2970582"/>
            <a:chExt cx="3046095" cy="2469752"/>
          </a:xfrm>
        </p:grpSpPr>
        <p:sp>
          <p:nvSpPr>
            <p:cNvPr id="42" name="object 7">
              <a:extLst>
                <a:ext uri="{FF2B5EF4-FFF2-40B4-BE49-F238E27FC236}">
                  <a16:creationId xmlns:a16="http://schemas.microsoft.com/office/drawing/2014/main" id="{4DE615FA-3E29-57DB-AE8A-9DAF30AE57FF}"/>
                </a:ext>
              </a:extLst>
            </p:cNvPr>
            <p:cNvSpPr/>
            <p:nvPr/>
          </p:nvSpPr>
          <p:spPr>
            <a:xfrm>
              <a:off x="698461" y="2970582"/>
              <a:ext cx="3046095" cy="1626870"/>
            </a:xfrm>
            <a:custGeom>
              <a:avLst/>
              <a:gdLst/>
              <a:ahLst/>
              <a:cxnLst/>
              <a:rect l="l" t="t" r="r" b="b"/>
              <a:pathLst>
                <a:path w="3046095" h="1626870">
                  <a:moveTo>
                    <a:pt x="2946196" y="0"/>
                  </a:moveTo>
                  <a:lnTo>
                    <a:pt x="0" y="206019"/>
                  </a:lnTo>
                  <a:lnTo>
                    <a:pt x="99339" y="1626628"/>
                  </a:lnTo>
                  <a:lnTo>
                    <a:pt x="3045536" y="1420609"/>
                  </a:lnTo>
                  <a:lnTo>
                    <a:pt x="2946196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F5CE5C30-75C2-655E-798D-81E603C229A8}"/>
                </a:ext>
              </a:extLst>
            </p:cNvPr>
            <p:cNvSpPr txBox="1"/>
            <p:nvPr/>
          </p:nvSpPr>
          <p:spPr>
            <a:xfrm rot="21420000">
              <a:off x="938025" y="3471354"/>
              <a:ext cx="2544329" cy="314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75"/>
                </a:lnSpc>
              </a:pPr>
              <a:r>
                <a:rPr sz="3675" b="1" spc="15" baseline="-3401" dirty="0">
                  <a:solidFill>
                    <a:srgbClr val="171747"/>
                  </a:solidFill>
                  <a:latin typeface="Arial"/>
                  <a:cs typeface="Arial"/>
                </a:rPr>
                <a:t>Block</a:t>
              </a:r>
              <a:r>
                <a:rPr sz="3675" b="1" spc="-120" baseline="-340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the</a:t>
              </a:r>
              <a:r>
                <a:rPr sz="2450" b="1" spc="-8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22" baseline="2267" dirty="0">
                  <a:solidFill>
                    <a:srgbClr val="171747"/>
                  </a:solidFill>
                  <a:latin typeface="Arial"/>
                  <a:cs typeface="Arial"/>
                </a:rPr>
                <a:t>people</a:t>
              </a:r>
              <a:endParaRPr sz="3675" baseline="2267" dirty="0">
                <a:latin typeface="Arial"/>
                <a:cs typeface="Arial"/>
              </a:endParaRPr>
            </a:p>
          </p:txBody>
        </p:sp>
        <p:sp>
          <p:nvSpPr>
            <p:cNvPr id="44" name="object 9">
              <a:extLst>
                <a:ext uri="{FF2B5EF4-FFF2-40B4-BE49-F238E27FC236}">
                  <a16:creationId xmlns:a16="http://schemas.microsoft.com/office/drawing/2014/main" id="{359A1D32-E294-A345-130E-A49114D07469}"/>
                </a:ext>
              </a:extLst>
            </p:cNvPr>
            <p:cNvSpPr txBox="1"/>
            <p:nvPr/>
          </p:nvSpPr>
          <p:spPr>
            <a:xfrm rot="21420000">
              <a:off x="1341868" y="3804111"/>
              <a:ext cx="1783800" cy="314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80"/>
                </a:lnSpc>
              </a:pPr>
              <a:r>
                <a:rPr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being</a:t>
              </a:r>
              <a:r>
                <a:rPr sz="2450" b="1" spc="-114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675" b="1" spc="15" baseline="3401" dirty="0">
                  <a:solidFill>
                    <a:srgbClr val="171747"/>
                  </a:solidFill>
                  <a:latin typeface="Arial"/>
                  <a:cs typeface="Arial"/>
                </a:rPr>
                <a:t>mean</a:t>
              </a:r>
              <a:endParaRPr sz="3675" baseline="3401" dirty="0">
                <a:latin typeface="Arial"/>
                <a:cs typeface="Arial"/>
              </a:endParaRPr>
            </a:p>
          </p:txBody>
        </p:sp>
        <p:grpSp>
          <p:nvGrpSpPr>
            <p:cNvPr id="45" name="object 24">
              <a:extLst>
                <a:ext uri="{FF2B5EF4-FFF2-40B4-BE49-F238E27FC236}">
                  <a16:creationId xmlns:a16="http://schemas.microsoft.com/office/drawing/2014/main" id="{36044FC2-119E-CEDB-E7AB-D02F5EF244BC}"/>
                </a:ext>
              </a:extLst>
            </p:cNvPr>
            <p:cNvGrpSpPr/>
            <p:nvPr/>
          </p:nvGrpSpPr>
          <p:grpSpPr>
            <a:xfrm>
              <a:off x="698491" y="4297334"/>
              <a:ext cx="797560" cy="1143000"/>
              <a:chOff x="698491" y="4297334"/>
              <a:chExt cx="797560" cy="1143000"/>
            </a:xfrm>
          </p:grpSpPr>
          <p:sp>
            <p:nvSpPr>
              <p:cNvPr id="46" name="object 25">
                <a:extLst>
                  <a:ext uri="{FF2B5EF4-FFF2-40B4-BE49-F238E27FC236}">
                    <a16:creationId xmlns:a16="http://schemas.microsoft.com/office/drawing/2014/main" id="{FDFCB042-222E-B703-39E4-69F98CD82205}"/>
                  </a:ext>
                </a:extLst>
              </p:cNvPr>
              <p:cNvSpPr/>
              <p:nvPr/>
            </p:nvSpPr>
            <p:spPr>
              <a:xfrm>
                <a:off x="724581" y="4336474"/>
                <a:ext cx="737235" cy="1076325"/>
              </a:xfrm>
              <a:custGeom>
                <a:avLst/>
                <a:gdLst/>
                <a:ahLst/>
                <a:cxnLst/>
                <a:rect l="l" t="t" r="r" b="b"/>
                <a:pathLst>
                  <a:path w="737235" h="1076325">
                    <a:moveTo>
                      <a:pt x="335367" y="0"/>
                    </a:moveTo>
                    <a:lnTo>
                      <a:pt x="297876" y="4042"/>
                    </a:lnTo>
                    <a:lnTo>
                      <a:pt x="270849" y="11282"/>
                    </a:lnTo>
                    <a:lnTo>
                      <a:pt x="257152" y="21385"/>
                    </a:lnTo>
                    <a:lnTo>
                      <a:pt x="252569" y="41273"/>
                    </a:lnTo>
                    <a:lnTo>
                      <a:pt x="252880" y="77867"/>
                    </a:lnTo>
                    <a:lnTo>
                      <a:pt x="243206" y="73084"/>
                    </a:lnTo>
                    <a:lnTo>
                      <a:pt x="220032" y="62563"/>
                    </a:lnTo>
                    <a:lnTo>
                      <a:pt x="192133" y="52042"/>
                    </a:lnTo>
                    <a:lnTo>
                      <a:pt x="168286" y="47260"/>
                    </a:lnTo>
                    <a:lnTo>
                      <a:pt x="153486" y="47935"/>
                    </a:lnTo>
                    <a:lnTo>
                      <a:pt x="144427" y="52660"/>
                    </a:lnTo>
                    <a:lnTo>
                      <a:pt x="137394" y="65487"/>
                    </a:lnTo>
                    <a:lnTo>
                      <a:pt x="128674" y="90465"/>
                    </a:lnTo>
                    <a:lnTo>
                      <a:pt x="126884" y="221859"/>
                    </a:lnTo>
                    <a:lnTo>
                      <a:pt x="94934" y="211506"/>
                    </a:lnTo>
                    <a:lnTo>
                      <a:pt x="69169" y="202110"/>
                    </a:lnTo>
                    <a:lnTo>
                      <a:pt x="49477" y="193056"/>
                    </a:lnTo>
                    <a:lnTo>
                      <a:pt x="38638" y="187581"/>
                    </a:lnTo>
                    <a:lnTo>
                      <a:pt x="30248" y="189695"/>
                    </a:lnTo>
                    <a:lnTo>
                      <a:pt x="20007" y="202941"/>
                    </a:lnTo>
                    <a:lnTo>
                      <a:pt x="3617" y="230864"/>
                    </a:lnTo>
                    <a:lnTo>
                      <a:pt x="2065" y="308487"/>
                    </a:lnTo>
                    <a:lnTo>
                      <a:pt x="0" y="487359"/>
                    </a:lnTo>
                    <a:lnTo>
                      <a:pt x="1308" y="686481"/>
                    </a:lnTo>
                    <a:lnTo>
                      <a:pt x="9879" y="824855"/>
                    </a:lnTo>
                    <a:lnTo>
                      <a:pt x="19477" y="874406"/>
                    </a:lnTo>
                    <a:lnTo>
                      <a:pt x="32678" y="916457"/>
                    </a:lnTo>
                    <a:lnTo>
                      <a:pt x="53079" y="953108"/>
                    </a:lnTo>
                    <a:lnTo>
                      <a:pt x="84281" y="986458"/>
                    </a:lnTo>
                    <a:lnTo>
                      <a:pt x="129882" y="1018606"/>
                    </a:lnTo>
                    <a:lnTo>
                      <a:pt x="193482" y="1051652"/>
                    </a:lnTo>
                    <a:lnTo>
                      <a:pt x="255816" y="1071704"/>
                    </a:lnTo>
                    <a:lnTo>
                      <a:pt x="315253" y="1075854"/>
                    </a:lnTo>
                    <a:lnTo>
                      <a:pt x="370219" y="1068040"/>
                    </a:lnTo>
                    <a:lnTo>
                      <a:pt x="419139" y="1052196"/>
                    </a:lnTo>
                    <a:lnTo>
                      <a:pt x="460439" y="1032261"/>
                    </a:lnTo>
                    <a:lnTo>
                      <a:pt x="513878" y="995861"/>
                    </a:lnTo>
                    <a:lnTo>
                      <a:pt x="558882" y="935329"/>
                    </a:lnTo>
                    <a:lnTo>
                      <a:pt x="594883" y="851825"/>
                    </a:lnTo>
                    <a:lnTo>
                      <a:pt x="657883" y="695252"/>
                    </a:lnTo>
                    <a:lnTo>
                      <a:pt x="737081" y="418062"/>
                    </a:lnTo>
                    <a:lnTo>
                      <a:pt x="702462" y="400850"/>
                    </a:lnTo>
                    <a:lnTo>
                      <a:pt x="676109" y="401863"/>
                    </a:lnTo>
                    <a:lnTo>
                      <a:pt x="644692" y="427174"/>
                    </a:lnTo>
                    <a:lnTo>
                      <a:pt x="594879" y="482857"/>
                    </a:lnTo>
                    <a:lnTo>
                      <a:pt x="549883" y="572862"/>
                    </a:lnTo>
                    <a:lnTo>
                      <a:pt x="522882" y="576469"/>
                    </a:lnTo>
                    <a:lnTo>
                      <a:pt x="542682" y="119269"/>
                    </a:lnTo>
                    <a:lnTo>
                      <a:pt x="536606" y="111280"/>
                    </a:lnTo>
                    <a:lnTo>
                      <a:pt x="521081" y="93167"/>
                    </a:lnTo>
                    <a:lnTo>
                      <a:pt x="500157" y="73706"/>
                    </a:lnTo>
                    <a:lnTo>
                      <a:pt x="477886" y="61674"/>
                    </a:lnTo>
                    <a:lnTo>
                      <a:pt x="460728" y="58115"/>
                    </a:lnTo>
                    <a:lnTo>
                      <a:pt x="448633" y="60303"/>
                    </a:lnTo>
                    <a:lnTo>
                      <a:pt x="435865" y="71272"/>
                    </a:lnTo>
                    <a:lnTo>
                      <a:pt x="416685" y="94059"/>
                    </a:lnTo>
                    <a:lnTo>
                      <a:pt x="413078" y="36465"/>
                    </a:lnTo>
                    <a:lnTo>
                      <a:pt x="400898" y="16204"/>
                    </a:lnTo>
                    <a:lnTo>
                      <a:pt x="372351" y="4051"/>
                    </a:lnTo>
                    <a:lnTo>
                      <a:pt x="33536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26">
                <a:extLst>
                  <a:ext uri="{FF2B5EF4-FFF2-40B4-BE49-F238E27FC236}">
                    <a16:creationId xmlns:a16="http://schemas.microsoft.com/office/drawing/2014/main" id="{5D3C15C8-A240-6B15-329A-BC9079C53326}"/>
                  </a:ext>
                </a:extLst>
              </p:cNvPr>
              <p:cNvSpPr/>
              <p:nvPr/>
            </p:nvSpPr>
            <p:spPr>
              <a:xfrm>
                <a:off x="698491" y="4297334"/>
                <a:ext cx="79756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143000">
                    <a:moveTo>
                      <a:pt x="89549" y="213944"/>
                    </a:moveTo>
                    <a:lnTo>
                      <a:pt x="26351" y="238731"/>
                    </a:lnTo>
                    <a:lnTo>
                      <a:pt x="131" y="298462"/>
                    </a:lnTo>
                    <a:lnTo>
                      <a:pt x="118" y="640531"/>
                    </a:lnTo>
                    <a:lnTo>
                      <a:pt x="0" y="667917"/>
                    </a:lnTo>
                    <a:lnTo>
                      <a:pt x="919" y="720513"/>
                    </a:lnTo>
                    <a:lnTo>
                      <a:pt x="3676" y="779564"/>
                    </a:lnTo>
                    <a:lnTo>
                      <a:pt x="8999" y="840391"/>
                    </a:lnTo>
                    <a:lnTo>
                      <a:pt x="17630" y="898457"/>
                    </a:lnTo>
                    <a:lnTo>
                      <a:pt x="30303" y="949127"/>
                    </a:lnTo>
                    <a:lnTo>
                      <a:pt x="47754" y="987793"/>
                    </a:lnTo>
                    <a:lnTo>
                      <a:pt x="74166" y="1022687"/>
                    </a:lnTo>
                    <a:lnTo>
                      <a:pt x="106698" y="1055085"/>
                    </a:lnTo>
                    <a:lnTo>
                      <a:pt x="144591" y="1083942"/>
                    </a:lnTo>
                    <a:lnTo>
                      <a:pt x="187087" y="1108209"/>
                    </a:lnTo>
                    <a:lnTo>
                      <a:pt x="233428" y="1126839"/>
                    </a:lnTo>
                    <a:lnTo>
                      <a:pt x="282854" y="1138785"/>
                    </a:lnTo>
                    <a:lnTo>
                      <a:pt x="334608" y="1143000"/>
                    </a:lnTo>
                    <a:lnTo>
                      <a:pt x="351873" y="1142526"/>
                    </a:lnTo>
                    <a:lnTo>
                      <a:pt x="404408" y="1135126"/>
                    </a:lnTo>
                    <a:lnTo>
                      <a:pt x="467535" y="1112368"/>
                    </a:lnTo>
                    <a:lnTo>
                      <a:pt x="495599" y="1094588"/>
                    </a:lnTo>
                    <a:lnTo>
                      <a:pt x="334033" y="1094588"/>
                    </a:lnTo>
                    <a:lnTo>
                      <a:pt x="278400" y="1088944"/>
                    </a:lnTo>
                    <a:lnTo>
                      <a:pt x="227533" y="1073310"/>
                    </a:lnTo>
                    <a:lnTo>
                      <a:pt x="182278" y="1050214"/>
                    </a:lnTo>
                    <a:lnTo>
                      <a:pt x="143482" y="1022182"/>
                    </a:lnTo>
                    <a:lnTo>
                      <a:pt x="111989" y="991740"/>
                    </a:lnTo>
                    <a:lnTo>
                      <a:pt x="88648" y="961415"/>
                    </a:lnTo>
                    <a:lnTo>
                      <a:pt x="73796" y="926067"/>
                    </a:lnTo>
                    <a:lnTo>
                      <a:pt x="63002" y="876454"/>
                    </a:lnTo>
                    <a:lnTo>
                      <a:pt x="55682" y="817836"/>
                    </a:lnTo>
                    <a:lnTo>
                      <a:pt x="51251" y="755471"/>
                    </a:lnTo>
                    <a:lnTo>
                      <a:pt x="49128" y="694616"/>
                    </a:lnTo>
                    <a:lnTo>
                      <a:pt x="48728" y="640531"/>
                    </a:lnTo>
                    <a:lnTo>
                      <a:pt x="49468" y="598474"/>
                    </a:lnTo>
                    <a:lnTo>
                      <a:pt x="49544" y="596328"/>
                    </a:lnTo>
                    <a:lnTo>
                      <a:pt x="49239" y="594271"/>
                    </a:lnTo>
                    <a:lnTo>
                      <a:pt x="48782" y="592264"/>
                    </a:lnTo>
                    <a:lnTo>
                      <a:pt x="48782" y="298462"/>
                    </a:lnTo>
                    <a:lnTo>
                      <a:pt x="51991" y="284507"/>
                    </a:lnTo>
                    <a:lnTo>
                      <a:pt x="60736" y="273097"/>
                    </a:lnTo>
                    <a:lnTo>
                      <a:pt x="73696" y="265397"/>
                    </a:lnTo>
                    <a:lnTo>
                      <a:pt x="89549" y="262572"/>
                    </a:lnTo>
                    <a:lnTo>
                      <a:pt x="179008" y="262572"/>
                    </a:lnTo>
                    <a:lnTo>
                      <a:pt x="179008" y="223342"/>
                    </a:lnTo>
                    <a:lnTo>
                      <a:pt x="130367" y="223342"/>
                    </a:lnTo>
                    <a:lnTo>
                      <a:pt x="120887" y="219355"/>
                    </a:lnTo>
                    <a:lnTo>
                      <a:pt x="110877" y="216404"/>
                    </a:lnTo>
                    <a:lnTo>
                      <a:pt x="100408" y="214573"/>
                    </a:lnTo>
                    <a:lnTo>
                      <a:pt x="89549" y="213944"/>
                    </a:lnTo>
                    <a:close/>
                  </a:path>
                  <a:path w="797560" h="1143000">
                    <a:moveTo>
                      <a:pt x="796571" y="453945"/>
                    </a:moveTo>
                    <a:lnTo>
                      <a:pt x="721714" y="453945"/>
                    </a:lnTo>
                    <a:lnTo>
                      <a:pt x="735844" y="454116"/>
                    </a:lnTo>
                    <a:lnTo>
                      <a:pt x="749492" y="456653"/>
                    </a:lnTo>
                    <a:lnTo>
                      <a:pt x="739931" y="511709"/>
                    </a:lnTo>
                    <a:lnTo>
                      <a:pt x="728118" y="553718"/>
                    </a:lnTo>
                    <a:lnTo>
                      <a:pt x="712479" y="603167"/>
                    </a:lnTo>
                    <a:lnTo>
                      <a:pt x="693662" y="658398"/>
                    </a:lnTo>
                    <a:lnTo>
                      <a:pt x="672315" y="717750"/>
                    </a:lnTo>
                    <a:lnTo>
                      <a:pt x="649083" y="779564"/>
                    </a:lnTo>
                    <a:lnTo>
                      <a:pt x="624614" y="842178"/>
                    </a:lnTo>
                    <a:lnTo>
                      <a:pt x="599556" y="903935"/>
                    </a:lnTo>
                    <a:lnTo>
                      <a:pt x="575855" y="945401"/>
                    </a:lnTo>
                    <a:lnTo>
                      <a:pt x="546949" y="984824"/>
                    </a:lnTo>
                    <a:lnTo>
                      <a:pt x="506849" y="1026692"/>
                    </a:lnTo>
                    <a:lnTo>
                      <a:pt x="455684" y="1063493"/>
                    </a:lnTo>
                    <a:lnTo>
                      <a:pt x="393587" y="1087716"/>
                    </a:lnTo>
                    <a:lnTo>
                      <a:pt x="334033" y="1094588"/>
                    </a:lnTo>
                    <a:lnTo>
                      <a:pt x="495599" y="1094588"/>
                    </a:lnTo>
                    <a:lnTo>
                      <a:pt x="564378" y="1038960"/>
                    </a:lnTo>
                    <a:lnTo>
                      <a:pt x="598364" y="998501"/>
                    </a:lnTo>
                    <a:lnTo>
                      <a:pt x="622904" y="962336"/>
                    </a:lnTo>
                    <a:lnTo>
                      <a:pt x="644184" y="923264"/>
                    </a:lnTo>
                    <a:lnTo>
                      <a:pt x="661913" y="879955"/>
                    </a:lnTo>
                    <a:lnTo>
                      <a:pt x="682429" y="828611"/>
                    </a:lnTo>
                    <a:lnTo>
                      <a:pt x="704458" y="771768"/>
                    </a:lnTo>
                    <a:lnTo>
                      <a:pt x="726724" y="711962"/>
                    </a:lnTo>
                    <a:lnTo>
                      <a:pt x="747952" y="651729"/>
                    </a:lnTo>
                    <a:lnTo>
                      <a:pt x="766868" y="593604"/>
                    </a:lnTo>
                    <a:lnTo>
                      <a:pt x="782196" y="540123"/>
                    </a:lnTo>
                    <a:lnTo>
                      <a:pt x="792661" y="493822"/>
                    </a:lnTo>
                    <a:lnTo>
                      <a:pt x="796989" y="457238"/>
                    </a:lnTo>
                    <a:lnTo>
                      <a:pt x="796571" y="453945"/>
                    </a:lnTo>
                    <a:close/>
                  </a:path>
                  <a:path w="797560" h="1143000">
                    <a:moveTo>
                      <a:pt x="572413" y="118503"/>
                    </a:moveTo>
                    <a:lnTo>
                      <a:pt x="495365" y="118503"/>
                    </a:lnTo>
                    <a:lnTo>
                      <a:pt x="510239" y="121516"/>
                    </a:lnTo>
                    <a:lnTo>
                      <a:pt x="522408" y="129727"/>
                    </a:lnTo>
                    <a:lnTo>
                      <a:pt x="530594" y="141810"/>
                    </a:lnTo>
                    <a:lnTo>
                      <a:pt x="533605" y="156578"/>
                    </a:lnTo>
                    <a:lnTo>
                      <a:pt x="530138" y="580186"/>
                    </a:lnTo>
                    <a:lnTo>
                      <a:pt x="529623" y="605431"/>
                    </a:lnTo>
                    <a:lnTo>
                      <a:pt x="531331" y="625995"/>
                    </a:lnTo>
                    <a:lnTo>
                      <a:pt x="554946" y="656504"/>
                    </a:lnTo>
                    <a:lnTo>
                      <a:pt x="562931" y="657640"/>
                    </a:lnTo>
                    <a:lnTo>
                      <a:pt x="571137" y="656572"/>
                    </a:lnTo>
                    <a:lnTo>
                      <a:pt x="601707" y="627114"/>
                    </a:lnTo>
                    <a:lnTo>
                      <a:pt x="623622" y="571525"/>
                    </a:lnTo>
                    <a:lnTo>
                      <a:pt x="630774" y="551827"/>
                    </a:lnTo>
                    <a:lnTo>
                      <a:pt x="579045" y="551827"/>
                    </a:lnTo>
                    <a:lnTo>
                      <a:pt x="582271" y="156781"/>
                    </a:lnTo>
                    <a:lnTo>
                      <a:pt x="575432" y="122980"/>
                    </a:lnTo>
                    <a:lnTo>
                      <a:pt x="572413" y="118503"/>
                    </a:lnTo>
                    <a:close/>
                  </a:path>
                  <a:path w="797560" h="1143000">
                    <a:moveTo>
                      <a:pt x="179008" y="262572"/>
                    </a:moveTo>
                    <a:lnTo>
                      <a:pt x="89549" y="262572"/>
                    </a:lnTo>
                    <a:lnTo>
                      <a:pt x="105421" y="265397"/>
                    </a:lnTo>
                    <a:lnTo>
                      <a:pt x="118397" y="273097"/>
                    </a:lnTo>
                    <a:lnTo>
                      <a:pt x="127154" y="284507"/>
                    </a:lnTo>
                    <a:lnTo>
                      <a:pt x="130367" y="298462"/>
                    </a:lnTo>
                    <a:lnTo>
                      <a:pt x="130367" y="533615"/>
                    </a:lnTo>
                    <a:lnTo>
                      <a:pt x="132279" y="543084"/>
                    </a:lnTo>
                    <a:lnTo>
                      <a:pt x="137493" y="550814"/>
                    </a:lnTo>
                    <a:lnTo>
                      <a:pt x="145224" y="556025"/>
                    </a:lnTo>
                    <a:lnTo>
                      <a:pt x="154688" y="557936"/>
                    </a:lnTo>
                    <a:lnTo>
                      <a:pt x="164151" y="556024"/>
                    </a:lnTo>
                    <a:lnTo>
                      <a:pt x="171882" y="550810"/>
                    </a:lnTo>
                    <a:lnTo>
                      <a:pt x="177096" y="543079"/>
                    </a:lnTo>
                    <a:lnTo>
                      <a:pt x="179008" y="533615"/>
                    </a:lnTo>
                    <a:lnTo>
                      <a:pt x="179008" y="262572"/>
                    </a:lnTo>
                    <a:close/>
                  </a:path>
                  <a:path w="797560" h="1143000">
                    <a:moveTo>
                      <a:pt x="725695" y="405193"/>
                    </a:moveTo>
                    <a:lnTo>
                      <a:pt x="674727" y="415988"/>
                    </a:lnTo>
                    <a:lnTo>
                      <a:pt x="634922" y="442498"/>
                    </a:lnTo>
                    <a:lnTo>
                      <a:pt x="599022" y="497992"/>
                    </a:lnTo>
                    <a:lnTo>
                      <a:pt x="581608" y="544748"/>
                    </a:lnTo>
                    <a:lnTo>
                      <a:pt x="579045" y="551827"/>
                    </a:lnTo>
                    <a:lnTo>
                      <a:pt x="630774" y="551827"/>
                    </a:lnTo>
                    <a:lnTo>
                      <a:pt x="635303" y="539532"/>
                    </a:lnTo>
                    <a:lnTo>
                      <a:pt x="638465" y="531025"/>
                    </a:lnTo>
                    <a:lnTo>
                      <a:pt x="664602" y="481812"/>
                    </a:lnTo>
                    <a:lnTo>
                      <a:pt x="707580" y="456132"/>
                    </a:lnTo>
                    <a:lnTo>
                      <a:pt x="721714" y="453945"/>
                    </a:lnTo>
                    <a:lnTo>
                      <a:pt x="796571" y="453945"/>
                    </a:lnTo>
                    <a:lnTo>
                      <a:pt x="793904" y="432904"/>
                    </a:lnTo>
                    <a:lnTo>
                      <a:pt x="751480" y="407287"/>
                    </a:lnTo>
                    <a:lnTo>
                      <a:pt x="725695" y="405193"/>
                    </a:lnTo>
                    <a:close/>
                  </a:path>
                  <a:path w="797560" h="1143000">
                    <a:moveTo>
                      <a:pt x="447205" y="48653"/>
                    </a:moveTo>
                    <a:lnTo>
                      <a:pt x="362256" y="48653"/>
                    </a:lnTo>
                    <a:lnTo>
                      <a:pt x="380216" y="51668"/>
                    </a:lnTo>
                    <a:lnTo>
                      <a:pt x="394900" y="59883"/>
                    </a:lnTo>
                    <a:lnTo>
                      <a:pt x="404810" y="72056"/>
                    </a:lnTo>
                    <a:lnTo>
                      <a:pt x="408446" y="86944"/>
                    </a:lnTo>
                    <a:lnTo>
                      <a:pt x="408446" y="522338"/>
                    </a:lnTo>
                    <a:lnTo>
                      <a:pt x="410359" y="531806"/>
                    </a:lnTo>
                    <a:lnTo>
                      <a:pt x="415573" y="539537"/>
                    </a:lnTo>
                    <a:lnTo>
                      <a:pt x="423303" y="544748"/>
                    </a:lnTo>
                    <a:lnTo>
                      <a:pt x="432767" y="546658"/>
                    </a:lnTo>
                    <a:lnTo>
                      <a:pt x="442230" y="544746"/>
                    </a:lnTo>
                    <a:lnTo>
                      <a:pt x="449961" y="539532"/>
                    </a:lnTo>
                    <a:lnTo>
                      <a:pt x="455175" y="531801"/>
                    </a:lnTo>
                    <a:lnTo>
                      <a:pt x="457087" y="522338"/>
                    </a:lnTo>
                    <a:lnTo>
                      <a:pt x="457128" y="156578"/>
                    </a:lnTo>
                    <a:lnTo>
                      <a:pt x="460100" y="141895"/>
                    </a:lnTo>
                    <a:lnTo>
                      <a:pt x="468311" y="129727"/>
                    </a:lnTo>
                    <a:lnTo>
                      <a:pt x="480495" y="121513"/>
                    </a:lnTo>
                    <a:lnTo>
                      <a:pt x="495365" y="118503"/>
                    </a:lnTo>
                    <a:lnTo>
                      <a:pt x="572413" y="118503"/>
                    </a:lnTo>
                    <a:lnTo>
                      <a:pt x="556793" y="95348"/>
                    </a:lnTo>
                    <a:lnTo>
                      <a:pt x="532676" y="79070"/>
                    </a:lnTo>
                    <a:lnTo>
                      <a:pt x="456655" y="79070"/>
                    </a:lnTo>
                    <a:lnTo>
                      <a:pt x="447205" y="48653"/>
                    </a:lnTo>
                    <a:close/>
                  </a:path>
                  <a:path w="797560" h="1143000">
                    <a:moveTo>
                      <a:pt x="316079" y="112344"/>
                    </a:moveTo>
                    <a:lnTo>
                      <a:pt x="223229" y="112344"/>
                    </a:lnTo>
                    <a:lnTo>
                      <a:pt x="240419" y="115356"/>
                    </a:lnTo>
                    <a:lnTo>
                      <a:pt x="254473" y="123567"/>
                    </a:lnTo>
                    <a:lnTo>
                      <a:pt x="263958" y="135736"/>
                    </a:lnTo>
                    <a:lnTo>
                      <a:pt x="267438" y="150622"/>
                    </a:lnTo>
                    <a:lnTo>
                      <a:pt x="267438" y="508622"/>
                    </a:lnTo>
                    <a:lnTo>
                      <a:pt x="269351" y="518090"/>
                    </a:lnTo>
                    <a:lnTo>
                      <a:pt x="274564" y="525821"/>
                    </a:lnTo>
                    <a:lnTo>
                      <a:pt x="282295" y="531032"/>
                    </a:lnTo>
                    <a:lnTo>
                      <a:pt x="291759" y="532942"/>
                    </a:lnTo>
                    <a:lnTo>
                      <a:pt x="301229" y="531025"/>
                    </a:lnTo>
                    <a:lnTo>
                      <a:pt x="308953" y="525816"/>
                    </a:lnTo>
                    <a:lnTo>
                      <a:pt x="314167" y="518085"/>
                    </a:lnTo>
                    <a:lnTo>
                      <a:pt x="316079" y="508622"/>
                    </a:lnTo>
                    <a:lnTo>
                      <a:pt x="316079" y="112344"/>
                    </a:lnTo>
                    <a:close/>
                  </a:path>
                  <a:path w="797560" h="1143000">
                    <a:moveTo>
                      <a:pt x="223229" y="63703"/>
                    </a:moveTo>
                    <a:lnTo>
                      <a:pt x="187117" y="70545"/>
                    </a:lnTo>
                    <a:lnTo>
                      <a:pt x="157596" y="89193"/>
                    </a:lnTo>
                    <a:lnTo>
                      <a:pt x="137676" y="116825"/>
                    </a:lnTo>
                    <a:lnTo>
                      <a:pt x="130367" y="150622"/>
                    </a:lnTo>
                    <a:lnTo>
                      <a:pt x="130367" y="223342"/>
                    </a:lnTo>
                    <a:lnTo>
                      <a:pt x="179008" y="223342"/>
                    </a:lnTo>
                    <a:lnTo>
                      <a:pt x="179008" y="150622"/>
                    </a:lnTo>
                    <a:lnTo>
                      <a:pt x="182489" y="135736"/>
                    </a:lnTo>
                    <a:lnTo>
                      <a:pt x="191975" y="123567"/>
                    </a:lnTo>
                    <a:lnTo>
                      <a:pt x="206033" y="115356"/>
                    </a:lnTo>
                    <a:lnTo>
                      <a:pt x="223229" y="112344"/>
                    </a:lnTo>
                    <a:lnTo>
                      <a:pt x="316079" y="112344"/>
                    </a:lnTo>
                    <a:lnTo>
                      <a:pt x="316079" y="86944"/>
                    </a:lnTo>
                    <a:lnTo>
                      <a:pt x="319046" y="74790"/>
                    </a:lnTo>
                    <a:lnTo>
                      <a:pt x="268480" y="74790"/>
                    </a:lnTo>
                    <a:lnTo>
                      <a:pt x="258068" y="70089"/>
                    </a:lnTo>
                    <a:lnTo>
                      <a:pt x="246993" y="66608"/>
                    </a:lnTo>
                    <a:lnTo>
                      <a:pt x="235349" y="64446"/>
                    </a:lnTo>
                    <a:lnTo>
                      <a:pt x="223229" y="63703"/>
                    </a:lnTo>
                    <a:close/>
                  </a:path>
                  <a:path w="797560" h="1143000">
                    <a:moveTo>
                      <a:pt x="495378" y="69862"/>
                    </a:moveTo>
                    <a:lnTo>
                      <a:pt x="485098" y="70479"/>
                    </a:lnTo>
                    <a:lnTo>
                      <a:pt x="475178" y="72275"/>
                    </a:lnTo>
                    <a:lnTo>
                      <a:pt x="465678" y="75166"/>
                    </a:lnTo>
                    <a:lnTo>
                      <a:pt x="456655" y="79070"/>
                    </a:lnTo>
                    <a:lnTo>
                      <a:pt x="532676" y="79070"/>
                    </a:lnTo>
                    <a:lnTo>
                      <a:pt x="529170" y="76703"/>
                    </a:lnTo>
                    <a:lnTo>
                      <a:pt x="495378" y="69862"/>
                    </a:lnTo>
                    <a:close/>
                  </a:path>
                  <a:path w="797560" h="1143000">
                    <a:moveTo>
                      <a:pt x="362269" y="0"/>
                    </a:moveTo>
                    <a:lnTo>
                      <a:pt x="328369" y="5751"/>
                    </a:lnTo>
                    <a:lnTo>
                      <a:pt x="299887" y="21569"/>
                    </a:lnTo>
                    <a:lnTo>
                      <a:pt x="279148" y="45300"/>
                    </a:lnTo>
                    <a:lnTo>
                      <a:pt x="268480" y="74790"/>
                    </a:lnTo>
                    <a:lnTo>
                      <a:pt x="319046" y="74790"/>
                    </a:lnTo>
                    <a:lnTo>
                      <a:pt x="319714" y="72056"/>
                    </a:lnTo>
                    <a:lnTo>
                      <a:pt x="329619" y="59883"/>
                    </a:lnTo>
                    <a:lnTo>
                      <a:pt x="344299" y="51668"/>
                    </a:lnTo>
                    <a:lnTo>
                      <a:pt x="362256" y="48653"/>
                    </a:lnTo>
                    <a:lnTo>
                      <a:pt x="447205" y="48653"/>
                    </a:lnTo>
                    <a:lnTo>
                      <a:pt x="447015" y="48043"/>
                    </a:lnTo>
                    <a:lnTo>
                      <a:pt x="426350" y="22937"/>
                    </a:lnTo>
                    <a:lnTo>
                      <a:pt x="397241" y="6130"/>
                    </a:lnTo>
                    <a:lnTo>
                      <a:pt x="362269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A2B1CCF-890C-DC70-15D3-AD0332A02CF0}"/>
              </a:ext>
            </a:extLst>
          </p:cNvPr>
          <p:cNvGrpSpPr/>
          <p:nvPr/>
        </p:nvGrpSpPr>
        <p:grpSpPr>
          <a:xfrm>
            <a:off x="4238904" y="2713735"/>
            <a:ext cx="2385695" cy="2465718"/>
            <a:chOff x="4238904" y="2713735"/>
            <a:chExt cx="2385695" cy="2465718"/>
          </a:xfrm>
        </p:grpSpPr>
        <p:sp>
          <p:nvSpPr>
            <p:cNvPr id="49" name="object 14">
              <a:extLst>
                <a:ext uri="{FF2B5EF4-FFF2-40B4-BE49-F238E27FC236}">
                  <a16:creationId xmlns:a16="http://schemas.microsoft.com/office/drawing/2014/main" id="{B4E9108A-A867-64CB-BE2F-D44AA171CE8F}"/>
                </a:ext>
              </a:extLst>
            </p:cNvPr>
            <p:cNvSpPr/>
            <p:nvPr/>
          </p:nvSpPr>
          <p:spPr>
            <a:xfrm>
              <a:off x="4238904" y="2713735"/>
              <a:ext cx="2385695" cy="1966595"/>
            </a:xfrm>
            <a:custGeom>
              <a:avLst/>
              <a:gdLst/>
              <a:ahLst/>
              <a:cxnLst/>
              <a:rect l="l" t="t" r="r" b="b"/>
              <a:pathLst>
                <a:path w="2385695" h="1966595">
                  <a:moveTo>
                    <a:pt x="2385098" y="0"/>
                  </a:moveTo>
                  <a:lnTo>
                    <a:pt x="0" y="0"/>
                  </a:lnTo>
                  <a:lnTo>
                    <a:pt x="0" y="1966264"/>
                  </a:lnTo>
                  <a:lnTo>
                    <a:pt x="2385098" y="1966264"/>
                  </a:lnTo>
                  <a:lnTo>
                    <a:pt x="2385098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5">
              <a:extLst>
                <a:ext uri="{FF2B5EF4-FFF2-40B4-BE49-F238E27FC236}">
                  <a16:creationId xmlns:a16="http://schemas.microsoft.com/office/drawing/2014/main" id="{9A17BFFA-1D32-C938-8092-0DD8F0D3F3B1}"/>
                </a:ext>
              </a:extLst>
            </p:cNvPr>
            <p:cNvSpPr txBox="1"/>
            <p:nvPr/>
          </p:nvSpPr>
          <p:spPr>
            <a:xfrm>
              <a:off x="4509245" y="2965197"/>
              <a:ext cx="1844039" cy="1415415"/>
            </a:xfrm>
            <a:prstGeom prst="rect">
              <a:avLst/>
            </a:prstGeom>
          </p:spPr>
          <p:txBody>
            <a:bodyPr vert="horz" wrap="square" lIns="0" tIns="57150" rIns="0" bIns="0" rtlCol="0">
              <a:spAutoFit/>
            </a:bodyPr>
            <a:lstStyle/>
            <a:p>
              <a:pPr marL="12065" marR="5080" algn="ctr">
                <a:lnSpc>
                  <a:spcPts val="2660"/>
                </a:lnSpc>
                <a:spcBef>
                  <a:spcPts val="450"/>
                </a:spcBef>
              </a:pP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Explain to </a:t>
              </a:r>
              <a:r>
                <a:rPr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your</a:t>
              </a:r>
              <a:r>
                <a:rPr sz="2450" b="1" spc="-6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friends </a:t>
              </a:r>
              <a:r>
                <a:rPr sz="2450" b="1" spc="-66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how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they’ve </a:t>
              </a:r>
              <a:r>
                <a:rPr sz="2450" b="1" spc="-67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5" dirty="0">
                  <a:solidFill>
                    <a:srgbClr val="171747"/>
                  </a:solidFill>
                  <a:latin typeface="Arial"/>
                  <a:cs typeface="Arial"/>
                </a:rPr>
                <a:t>upset</a:t>
              </a:r>
              <a:r>
                <a:rPr sz="245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450" b="1" spc="10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endParaRPr sz="2450" dirty="0">
                <a:latin typeface="Arial"/>
                <a:cs typeface="Arial"/>
              </a:endParaRPr>
            </a:p>
          </p:txBody>
        </p:sp>
        <p:sp>
          <p:nvSpPr>
            <p:cNvPr id="51" name="object 30">
              <a:extLst>
                <a:ext uri="{FF2B5EF4-FFF2-40B4-BE49-F238E27FC236}">
                  <a16:creationId xmlns:a16="http://schemas.microsoft.com/office/drawing/2014/main" id="{6193E63D-122E-6417-2B3E-70BB4760EA23}"/>
                </a:ext>
              </a:extLst>
            </p:cNvPr>
            <p:cNvSpPr/>
            <p:nvPr/>
          </p:nvSpPr>
          <p:spPr>
            <a:xfrm>
              <a:off x="5796584" y="4500003"/>
              <a:ext cx="779145" cy="679450"/>
            </a:xfrm>
            <a:custGeom>
              <a:avLst/>
              <a:gdLst/>
              <a:ahLst/>
              <a:cxnLst/>
              <a:rect l="l" t="t" r="r" b="b"/>
              <a:pathLst>
                <a:path w="779145" h="679450">
                  <a:moveTo>
                    <a:pt x="606348" y="235369"/>
                  </a:moveTo>
                  <a:lnTo>
                    <a:pt x="603478" y="190500"/>
                  </a:lnTo>
                  <a:lnTo>
                    <a:pt x="592099" y="146456"/>
                  </a:lnTo>
                  <a:lnTo>
                    <a:pt x="572071" y="104444"/>
                  </a:lnTo>
                  <a:lnTo>
                    <a:pt x="544499" y="67297"/>
                  </a:lnTo>
                  <a:lnTo>
                    <a:pt x="512241" y="38049"/>
                  </a:lnTo>
                  <a:lnTo>
                    <a:pt x="475221" y="16916"/>
                  </a:lnTo>
                  <a:lnTo>
                    <a:pt x="433387" y="4152"/>
                  </a:lnTo>
                  <a:lnTo>
                    <a:pt x="386651" y="0"/>
                  </a:lnTo>
                  <a:lnTo>
                    <a:pt x="210439" y="0"/>
                  </a:lnTo>
                  <a:lnTo>
                    <a:pt x="160845" y="6362"/>
                  </a:lnTo>
                  <a:lnTo>
                    <a:pt x="95567" y="37071"/>
                  </a:lnTo>
                  <a:lnTo>
                    <a:pt x="56629" y="71818"/>
                  </a:lnTo>
                  <a:lnTo>
                    <a:pt x="27546" y="115201"/>
                  </a:lnTo>
                  <a:lnTo>
                    <a:pt x="7797" y="166712"/>
                  </a:lnTo>
                  <a:lnTo>
                    <a:pt x="0" y="206933"/>
                  </a:lnTo>
                  <a:lnTo>
                    <a:pt x="0" y="249643"/>
                  </a:lnTo>
                  <a:lnTo>
                    <a:pt x="9436" y="295706"/>
                  </a:lnTo>
                  <a:lnTo>
                    <a:pt x="27393" y="340728"/>
                  </a:lnTo>
                  <a:lnTo>
                    <a:pt x="51892" y="379145"/>
                  </a:lnTo>
                  <a:lnTo>
                    <a:pt x="83261" y="410629"/>
                  </a:lnTo>
                  <a:lnTo>
                    <a:pt x="121793" y="434886"/>
                  </a:lnTo>
                  <a:lnTo>
                    <a:pt x="167805" y="451573"/>
                  </a:lnTo>
                  <a:lnTo>
                    <a:pt x="173494" y="452666"/>
                  </a:lnTo>
                  <a:lnTo>
                    <a:pt x="175056" y="454850"/>
                  </a:lnTo>
                  <a:lnTo>
                    <a:pt x="175056" y="548767"/>
                  </a:lnTo>
                  <a:lnTo>
                    <a:pt x="177406" y="561314"/>
                  </a:lnTo>
                  <a:lnTo>
                    <a:pt x="183896" y="570992"/>
                  </a:lnTo>
                  <a:lnTo>
                    <a:pt x="193548" y="577532"/>
                  </a:lnTo>
                  <a:lnTo>
                    <a:pt x="205371" y="579932"/>
                  </a:lnTo>
                  <a:lnTo>
                    <a:pt x="212585" y="579081"/>
                  </a:lnTo>
                  <a:lnTo>
                    <a:pt x="332092" y="461784"/>
                  </a:lnTo>
                  <a:lnTo>
                    <a:pt x="335432" y="458012"/>
                  </a:lnTo>
                  <a:lnTo>
                    <a:pt x="340321" y="456006"/>
                  </a:lnTo>
                  <a:lnTo>
                    <a:pt x="345351" y="456336"/>
                  </a:lnTo>
                  <a:lnTo>
                    <a:pt x="390321" y="456336"/>
                  </a:lnTo>
                  <a:lnTo>
                    <a:pt x="430517" y="453097"/>
                  </a:lnTo>
                  <a:lnTo>
                    <a:pt x="468909" y="442087"/>
                  </a:lnTo>
                  <a:lnTo>
                    <a:pt x="504380" y="423748"/>
                  </a:lnTo>
                  <a:lnTo>
                    <a:pt x="535825" y="398500"/>
                  </a:lnTo>
                  <a:lnTo>
                    <a:pt x="565467" y="362610"/>
                  </a:lnTo>
                  <a:lnTo>
                    <a:pt x="587197" y="322643"/>
                  </a:lnTo>
                  <a:lnTo>
                    <a:pt x="600875" y="279819"/>
                  </a:lnTo>
                  <a:lnTo>
                    <a:pt x="606348" y="235369"/>
                  </a:lnTo>
                  <a:close/>
                </a:path>
                <a:path w="779145" h="679450">
                  <a:moveTo>
                    <a:pt x="779068" y="404291"/>
                  </a:moveTo>
                  <a:lnTo>
                    <a:pt x="770813" y="360286"/>
                  </a:lnTo>
                  <a:lnTo>
                    <a:pt x="751586" y="319290"/>
                  </a:lnTo>
                  <a:lnTo>
                    <a:pt x="721245" y="283781"/>
                  </a:lnTo>
                  <a:lnTo>
                    <a:pt x="685342" y="259651"/>
                  </a:lnTo>
                  <a:lnTo>
                    <a:pt x="644169" y="246443"/>
                  </a:lnTo>
                  <a:lnTo>
                    <a:pt x="644169" y="248551"/>
                  </a:lnTo>
                  <a:lnTo>
                    <a:pt x="643623" y="249796"/>
                  </a:lnTo>
                  <a:lnTo>
                    <a:pt x="633628" y="306336"/>
                  </a:lnTo>
                  <a:lnTo>
                    <a:pt x="612292" y="358368"/>
                  </a:lnTo>
                  <a:lnTo>
                    <a:pt x="586117" y="398678"/>
                  </a:lnTo>
                  <a:lnTo>
                    <a:pt x="555713" y="432206"/>
                  </a:lnTo>
                  <a:lnTo>
                    <a:pt x="520966" y="458749"/>
                  </a:lnTo>
                  <a:lnTo>
                    <a:pt x="481812" y="478129"/>
                  </a:lnTo>
                  <a:lnTo>
                    <a:pt x="438137" y="490143"/>
                  </a:lnTo>
                  <a:lnTo>
                    <a:pt x="389851" y="494601"/>
                  </a:lnTo>
                  <a:lnTo>
                    <a:pt x="349097" y="494601"/>
                  </a:lnTo>
                  <a:lnTo>
                    <a:pt x="345198" y="501307"/>
                  </a:lnTo>
                  <a:lnTo>
                    <a:pt x="370001" y="536232"/>
                  </a:lnTo>
                  <a:lnTo>
                    <a:pt x="422833" y="574814"/>
                  </a:lnTo>
                  <a:lnTo>
                    <a:pt x="471182" y="586066"/>
                  </a:lnTo>
                  <a:lnTo>
                    <a:pt x="501942" y="587578"/>
                  </a:lnTo>
                  <a:lnTo>
                    <a:pt x="517359" y="587502"/>
                  </a:lnTo>
                  <a:lnTo>
                    <a:pt x="522147" y="587209"/>
                  </a:lnTo>
                  <a:lnTo>
                    <a:pt x="526808" y="589140"/>
                  </a:lnTo>
                  <a:lnTo>
                    <a:pt x="595693" y="661428"/>
                  </a:lnTo>
                  <a:lnTo>
                    <a:pt x="603872" y="669734"/>
                  </a:lnTo>
                  <a:lnTo>
                    <a:pt x="612267" y="676186"/>
                  </a:lnTo>
                  <a:lnTo>
                    <a:pt x="622147" y="678827"/>
                  </a:lnTo>
                  <a:lnTo>
                    <a:pt x="632294" y="677595"/>
                  </a:lnTo>
                  <a:lnTo>
                    <a:pt x="650786" y="648995"/>
                  </a:lnTo>
                  <a:lnTo>
                    <a:pt x="650786" y="586879"/>
                  </a:lnTo>
                  <a:lnTo>
                    <a:pt x="652576" y="584542"/>
                  </a:lnTo>
                  <a:lnTo>
                    <a:pt x="694220" y="567283"/>
                  </a:lnTo>
                  <a:lnTo>
                    <a:pt x="739457" y="529678"/>
                  </a:lnTo>
                  <a:lnTo>
                    <a:pt x="763257" y="491477"/>
                  </a:lnTo>
                  <a:lnTo>
                    <a:pt x="776503" y="448856"/>
                  </a:lnTo>
                  <a:lnTo>
                    <a:pt x="779068" y="404291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550" y="839520"/>
            <a:ext cx="11266170" cy="5561330"/>
          </a:xfrm>
          <a:custGeom>
            <a:avLst/>
            <a:gdLst/>
            <a:ahLst/>
            <a:cxnLst/>
            <a:rect l="l" t="t" r="r" b="b"/>
            <a:pathLst>
              <a:path w="11266170" h="5561330">
                <a:moveTo>
                  <a:pt x="11266093" y="0"/>
                </a:moveTo>
                <a:lnTo>
                  <a:pt x="0" y="0"/>
                </a:lnTo>
                <a:lnTo>
                  <a:pt x="0" y="5561279"/>
                </a:lnTo>
                <a:lnTo>
                  <a:pt x="11266093" y="5561279"/>
                </a:lnTo>
                <a:lnTo>
                  <a:pt x="11266093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9" name="object 20">
            <a:extLst>
              <a:ext uri="{FF2B5EF4-FFF2-40B4-BE49-F238E27FC236}">
                <a16:creationId xmlns:a16="http://schemas.microsoft.com/office/drawing/2014/main" id="{87DDD828-D1BF-3390-8F2A-0007581FC3FA}"/>
              </a:ext>
            </a:extLst>
          </p:cNvPr>
          <p:cNvGrpSpPr/>
          <p:nvPr/>
        </p:nvGrpSpPr>
        <p:grpSpPr>
          <a:xfrm>
            <a:off x="267928" y="1825092"/>
            <a:ext cx="1899285" cy="1899285"/>
            <a:chOff x="9933611" y="1656138"/>
            <a:chExt cx="1899285" cy="1899285"/>
          </a:xfrm>
        </p:grpSpPr>
        <p:sp>
          <p:nvSpPr>
            <p:cNvPr id="70" name="object 21">
              <a:extLst>
                <a:ext uri="{FF2B5EF4-FFF2-40B4-BE49-F238E27FC236}">
                  <a16:creationId xmlns:a16="http://schemas.microsoft.com/office/drawing/2014/main" id="{375623E5-6588-96CC-B69D-D603B8F5AF18}"/>
                </a:ext>
              </a:extLst>
            </p:cNvPr>
            <p:cNvSpPr/>
            <p:nvPr/>
          </p:nvSpPr>
          <p:spPr>
            <a:xfrm>
              <a:off x="9933611" y="1656138"/>
              <a:ext cx="1899285" cy="1899285"/>
            </a:xfrm>
            <a:custGeom>
              <a:avLst/>
              <a:gdLst/>
              <a:ahLst/>
              <a:cxnLst/>
              <a:rect l="l" t="t" r="r" b="b"/>
              <a:pathLst>
                <a:path w="1899284" h="1899285">
                  <a:moveTo>
                    <a:pt x="949515" y="0"/>
                  </a:moveTo>
                  <a:lnTo>
                    <a:pt x="900654" y="1235"/>
                  </a:lnTo>
                  <a:lnTo>
                    <a:pt x="852434" y="4902"/>
                  </a:lnTo>
                  <a:lnTo>
                    <a:pt x="804915" y="10940"/>
                  </a:lnTo>
                  <a:lnTo>
                    <a:pt x="758157" y="19290"/>
                  </a:lnTo>
                  <a:lnTo>
                    <a:pt x="712219" y="29892"/>
                  </a:lnTo>
                  <a:lnTo>
                    <a:pt x="667161" y="42686"/>
                  </a:lnTo>
                  <a:lnTo>
                    <a:pt x="623043" y="57614"/>
                  </a:lnTo>
                  <a:lnTo>
                    <a:pt x="579924" y="74615"/>
                  </a:lnTo>
                  <a:lnTo>
                    <a:pt x="537864" y="93629"/>
                  </a:lnTo>
                  <a:lnTo>
                    <a:pt x="496923" y="114597"/>
                  </a:lnTo>
                  <a:lnTo>
                    <a:pt x="457160" y="137460"/>
                  </a:lnTo>
                  <a:lnTo>
                    <a:pt x="418635" y="162157"/>
                  </a:lnTo>
                  <a:lnTo>
                    <a:pt x="381408" y="188629"/>
                  </a:lnTo>
                  <a:lnTo>
                    <a:pt x="345538" y="216817"/>
                  </a:lnTo>
                  <a:lnTo>
                    <a:pt x="311085" y="246660"/>
                  </a:lnTo>
                  <a:lnTo>
                    <a:pt x="278109" y="278099"/>
                  </a:lnTo>
                  <a:lnTo>
                    <a:pt x="246669" y="311075"/>
                  </a:lnTo>
                  <a:lnTo>
                    <a:pt x="216825" y="345527"/>
                  </a:lnTo>
                  <a:lnTo>
                    <a:pt x="188637" y="381397"/>
                  </a:lnTo>
                  <a:lnTo>
                    <a:pt x="162164" y="418624"/>
                  </a:lnTo>
                  <a:lnTo>
                    <a:pt x="137466" y="457149"/>
                  </a:lnTo>
                  <a:lnTo>
                    <a:pt x="114602" y="496911"/>
                  </a:lnTo>
                  <a:lnTo>
                    <a:pt x="93633" y="537853"/>
                  </a:lnTo>
                  <a:lnTo>
                    <a:pt x="74618" y="579913"/>
                  </a:lnTo>
                  <a:lnTo>
                    <a:pt x="57617" y="623032"/>
                  </a:lnTo>
                  <a:lnTo>
                    <a:pt x="42688" y="667151"/>
                  </a:lnTo>
                  <a:lnTo>
                    <a:pt x="29893" y="712210"/>
                  </a:lnTo>
                  <a:lnTo>
                    <a:pt x="19291" y="758149"/>
                  </a:lnTo>
                  <a:lnTo>
                    <a:pt x="10940" y="804909"/>
                  </a:lnTo>
                  <a:lnTo>
                    <a:pt x="4902" y="852430"/>
                  </a:lnTo>
                  <a:lnTo>
                    <a:pt x="1235" y="900651"/>
                  </a:lnTo>
                  <a:lnTo>
                    <a:pt x="0" y="949515"/>
                  </a:lnTo>
                  <a:lnTo>
                    <a:pt x="1235" y="998376"/>
                  </a:lnTo>
                  <a:lnTo>
                    <a:pt x="4902" y="1046596"/>
                  </a:lnTo>
                  <a:lnTo>
                    <a:pt x="10940" y="1094115"/>
                  </a:lnTo>
                  <a:lnTo>
                    <a:pt x="19291" y="1140873"/>
                  </a:lnTo>
                  <a:lnTo>
                    <a:pt x="29893" y="1186810"/>
                  </a:lnTo>
                  <a:lnTo>
                    <a:pt x="42688" y="1231868"/>
                  </a:lnTo>
                  <a:lnTo>
                    <a:pt x="57617" y="1275986"/>
                  </a:lnTo>
                  <a:lnTo>
                    <a:pt x="74618" y="1319104"/>
                  </a:lnTo>
                  <a:lnTo>
                    <a:pt x="93633" y="1361164"/>
                  </a:lnTo>
                  <a:lnTo>
                    <a:pt x="114602" y="1402104"/>
                  </a:lnTo>
                  <a:lnTo>
                    <a:pt x="137466" y="1441867"/>
                  </a:lnTo>
                  <a:lnTo>
                    <a:pt x="162164" y="1480391"/>
                  </a:lnTo>
                  <a:lnTo>
                    <a:pt x="188637" y="1517618"/>
                  </a:lnTo>
                  <a:lnTo>
                    <a:pt x="216825" y="1553487"/>
                  </a:lnTo>
                  <a:lnTo>
                    <a:pt x="246669" y="1587939"/>
                  </a:lnTo>
                  <a:lnTo>
                    <a:pt x="278109" y="1620915"/>
                  </a:lnTo>
                  <a:lnTo>
                    <a:pt x="311085" y="1652354"/>
                  </a:lnTo>
                  <a:lnTo>
                    <a:pt x="345538" y="1682197"/>
                  </a:lnTo>
                  <a:lnTo>
                    <a:pt x="381408" y="1710385"/>
                  </a:lnTo>
                  <a:lnTo>
                    <a:pt x="418635" y="1736858"/>
                  </a:lnTo>
                  <a:lnTo>
                    <a:pt x="457160" y="1761555"/>
                  </a:lnTo>
                  <a:lnTo>
                    <a:pt x="496923" y="1784418"/>
                  </a:lnTo>
                  <a:lnTo>
                    <a:pt x="537864" y="1805386"/>
                  </a:lnTo>
                  <a:lnTo>
                    <a:pt x="579924" y="1824401"/>
                  </a:lnTo>
                  <a:lnTo>
                    <a:pt x="623043" y="1841402"/>
                  </a:lnTo>
                  <a:lnTo>
                    <a:pt x="667161" y="1856330"/>
                  </a:lnTo>
                  <a:lnTo>
                    <a:pt x="712219" y="1869125"/>
                  </a:lnTo>
                  <a:lnTo>
                    <a:pt x="758157" y="1879727"/>
                  </a:lnTo>
                  <a:lnTo>
                    <a:pt x="804915" y="1888077"/>
                  </a:lnTo>
                  <a:lnTo>
                    <a:pt x="852434" y="1894116"/>
                  </a:lnTo>
                  <a:lnTo>
                    <a:pt x="900654" y="1897782"/>
                  </a:lnTo>
                  <a:lnTo>
                    <a:pt x="949515" y="1899018"/>
                  </a:lnTo>
                  <a:lnTo>
                    <a:pt x="998376" y="1897782"/>
                  </a:lnTo>
                  <a:lnTo>
                    <a:pt x="1046596" y="1894116"/>
                  </a:lnTo>
                  <a:lnTo>
                    <a:pt x="1094115" y="1888077"/>
                  </a:lnTo>
                  <a:lnTo>
                    <a:pt x="1140873" y="1879727"/>
                  </a:lnTo>
                  <a:lnTo>
                    <a:pt x="1186810" y="1869125"/>
                  </a:lnTo>
                  <a:lnTo>
                    <a:pt x="1231868" y="1856330"/>
                  </a:lnTo>
                  <a:lnTo>
                    <a:pt x="1275986" y="1841402"/>
                  </a:lnTo>
                  <a:lnTo>
                    <a:pt x="1319104" y="1824401"/>
                  </a:lnTo>
                  <a:lnTo>
                    <a:pt x="1361164" y="1805386"/>
                  </a:lnTo>
                  <a:lnTo>
                    <a:pt x="1402104" y="1784418"/>
                  </a:lnTo>
                  <a:lnTo>
                    <a:pt x="1441867" y="1761555"/>
                  </a:lnTo>
                  <a:lnTo>
                    <a:pt x="1480391" y="1736858"/>
                  </a:lnTo>
                  <a:lnTo>
                    <a:pt x="1517618" y="1710385"/>
                  </a:lnTo>
                  <a:lnTo>
                    <a:pt x="1553487" y="1682197"/>
                  </a:lnTo>
                  <a:lnTo>
                    <a:pt x="1587939" y="1652354"/>
                  </a:lnTo>
                  <a:lnTo>
                    <a:pt x="1620915" y="1620915"/>
                  </a:lnTo>
                  <a:lnTo>
                    <a:pt x="1652354" y="1587939"/>
                  </a:lnTo>
                  <a:lnTo>
                    <a:pt x="1682197" y="1553487"/>
                  </a:lnTo>
                  <a:lnTo>
                    <a:pt x="1710385" y="1517618"/>
                  </a:lnTo>
                  <a:lnTo>
                    <a:pt x="1736858" y="1480391"/>
                  </a:lnTo>
                  <a:lnTo>
                    <a:pt x="1761555" y="1441867"/>
                  </a:lnTo>
                  <a:lnTo>
                    <a:pt x="1784418" y="1402104"/>
                  </a:lnTo>
                  <a:lnTo>
                    <a:pt x="1805386" y="1361164"/>
                  </a:lnTo>
                  <a:lnTo>
                    <a:pt x="1824401" y="1319104"/>
                  </a:lnTo>
                  <a:lnTo>
                    <a:pt x="1841402" y="1275986"/>
                  </a:lnTo>
                  <a:lnTo>
                    <a:pt x="1856330" y="1231868"/>
                  </a:lnTo>
                  <a:lnTo>
                    <a:pt x="1869125" y="1186810"/>
                  </a:lnTo>
                  <a:lnTo>
                    <a:pt x="1879727" y="1140873"/>
                  </a:lnTo>
                  <a:lnTo>
                    <a:pt x="1888077" y="1094115"/>
                  </a:lnTo>
                  <a:lnTo>
                    <a:pt x="1894116" y="1046596"/>
                  </a:lnTo>
                  <a:lnTo>
                    <a:pt x="1897782" y="998376"/>
                  </a:lnTo>
                  <a:lnTo>
                    <a:pt x="1899018" y="949515"/>
                  </a:lnTo>
                  <a:lnTo>
                    <a:pt x="1897782" y="900651"/>
                  </a:lnTo>
                  <a:lnTo>
                    <a:pt x="1894116" y="852430"/>
                  </a:lnTo>
                  <a:lnTo>
                    <a:pt x="1888077" y="804909"/>
                  </a:lnTo>
                  <a:lnTo>
                    <a:pt x="1879727" y="758149"/>
                  </a:lnTo>
                  <a:lnTo>
                    <a:pt x="1869125" y="712210"/>
                  </a:lnTo>
                  <a:lnTo>
                    <a:pt x="1856330" y="667151"/>
                  </a:lnTo>
                  <a:lnTo>
                    <a:pt x="1841402" y="623032"/>
                  </a:lnTo>
                  <a:lnTo>
                    <a:pt x="1824401" y="579913"/>
                  </a:lnTo>
                  <a:lnTo>
                    <a:pt x="1805386" y="537853"/>
                  </a:lnTo>
                  <a:lnTo>
                    <a:pt x="1784418" y="496911"/>
                  </a:lnTo>
                  <a:lnTo>
                    <a:pt x="1761555" y="457149"/>
                  </a:lnTo>
                  <a:lnTo>
                    <a:pt x="1736858" y="418624"/>
                  </a:lnTo>
                  <a:lnTo>
                    <a:pt x="1710385" y="381397"/>
                  </a:lnTo>
                  <a:lnTo>
                    <a:pt x="1682197" y="345527"/>
                  </a:lnTo>
                  <a:lnTo>
                    <a:pt x="1652354" y="311075"/>
                  </a:lnTo>
                  <a:lnTo>
                    <a:pt x="1620915" y="278099"/>
                  </a:lnTo>
                  <a:lnTo>
                    <a:pt x="1587939" y="246660"/>
                  </a:lnTo>
                  <a:lnTo>
                    <a:pt x="1553487" y="216817"/>
                  </a:lnTo>
                  <a:lnTo>
                    <a:pt x="1517618" y="188629"/>
                  </a:lnTo>
                  <a:lnTo>
                    <a:pt x="1480391" y="162157"/>
                  </a:lnTo>
                  <a:lnTo>
                    <a:pt x="1441867" y="137460"/>
                  </a:lnTo>
                  <a:lnTo>
                    <a:pt x="1402104" y="114597"/>
                  </a:lnTo>
                  <a:lnTo>
                    <a:pt x="1361164" y="93629"/>
                  </a:lnTo>
                  <a:lnTo>
                    <a:pt x="1319104" y="74615"/>
                  </a:lnTo>
                  <a:lnTo>
                    <a:pt x="1275986" y="57614"/>
                  </a:lnTo>
                  <a:lnTo>
                    <a:pt x="1231868" y="42686"/>
                  </a:lnTo>
                  <a:lnTo>
                    <a:pt x="1186810" y="29892"/>
                  </a:lnTo>
                  <a:lnTo>
                    <a:pt x="1140873" y="19290"/>
                  </a:lnTo>
                  <a:lnTo>
                    <a:pt x="1094115" y="10940"/>
                  </a:lnTo>
                  <a:lnTo>
                    <a:pt x="1046596" y="4902"/>
                  </a:lnTo>
                  <a:lnTo>
                    <a:pt x="998376" y="1235"/>
                  </a:lnTo>
                  <a:lnTo>
                    <a:pt x="949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22">
              <a:extLst>
                <a:ext uri="{FF2B5EF4-FFF2-40B4-BE49-F238E27FC236}">
                  <a16:creationId xmlns:a16="http://schemas.microsoft.com/office/drawing/2014/main" id="{7E948F2C-2D11-A263-3BA2-61624E40F848}"/>
                </a:ext>
              </a:extLst>
            </p:cNvPr>
            <p:cNvSpPr/>
            <p:nvPr/>
          </p:nvSpPr>
          <p:spPr>
            <a:xfrm>
              <a:off x="9933611" y="1656138"/>
              <a:ext cx="1899285" cy="1899285"/>
            </a:xfrm>
            <a:custGeom>
              <a:avLst/>
              <a:gdLst/>
              <a:ahLst/>
              <a:cxnLst/>
              <a:rect l="l" t="t" r="r" b="b"/>
              <a:pathLst>
                <a:path w="1899284" h="1899285">
                  <a:moveTo>
                    <a:pt x="949515" y="1899018"/>
                  </a:moveTo>
                  <a:lnTo>
                    <a:pt x="998376" y="1897782"/>
                  </a:lnTo>
                  <a:lnTo>
                    <a:pt x="1046596" y="1894116"/>
                  </a:lnTo>
                  <a:lnTo>
                    <a:pt x="1094115" y="1888077"/>
                  </a:lnTo>
                  <a:lnTo>
                    <a:pt x="1140873" y="1879727"/>
                  </a:lnTo>
                  <a:lnTo>
                    <a:pt x="1186810" y="1869125"/>
                  </a:lnTo>
                  <a:lnTo>
                    <a:pt x="1231868" y="1856330"/>
                  </a:lnTo>
                  <a:lnTo>
                    <a:pt x="1275986" y="1841402"/>
                  </a:lnTo>
                  <a:lnTo>
                    <a:pt x="1319104" y="1824401"/>
                  </a:lnTo>
                  <a:lnTo>
                    <a:pt x="1361164" y="1805386"/>
                  </a:lnTo>
                  <a:lnTo>
                    <a:pt x="1402104" y="1784418"/>
                  </a:lnTo>
                  <a:lnTo>
                    <a:pt x="1441867" y="1761555"/>
                  </a:lnTo>
                  <a:lnTo>
                    <a:pt x="1480391" y="1736858"/>
                  </a:lnTo>
                  <a:lnTo>
                    <a:pt x="1517618" y="1710385"/>
                  </a:lnTo>
                  <a:lnTo>
                    <a:pt x="1553487" y="1682197"/>
                  </a:lnTo>
                  <a:lnTo>
                    <a:pt x="1587939" y="1652354"/>
                  </a:lnTo>
                  <a:lnTo>
                    <a:pt x="1620915" y="1620915"/>
                  </a:lnTo>
                  <a:lnTo>
                    <a:pt x="1652354" y="1587939"/>
                  </a:lnTo>
                  <a:lnTo>
                    <a:pt x="1682197" y="1553487"/>
                  </a:lnTo>
                  <a:lnTo>
                    <a:pt x="1710385" y="1517618"/>
                  </a:lnTo>
                  <a:lnTo>
                    <a:pt x="1736858" y="1480391"/>
                  </a:lnTo>
                  <a:lnTo>
                    <a:pt x="1761555" y="1441867"/>
                  </a:lnTo>
                  <a:lnTo>
                    <a:pt x="1784418" y="1402104"/>
                  </a:lnTo>
                  <a:lnTo>
                    <a:pt x="1805386" y="1361164"/>
                  </a:lnTo>
                  <a:lnTo>
                    <a:pt x="1824401" y="1319104"/>
                  </a:lnTo>
                  <a:lnTo>
                    <a:pt x="1841402" y="1275986"/>
                  </a:lnTo>
                  <a:lnTo>
                    <a:pt x="1856330" y="1231868"/>
                  </a:lnTo>
                  <a:lnTo>
                    <a:pt x="1869125" y="1186810"/>
                  </a:lnTo>
                  <a:lnTo>
                    <a:pt x="1879727" y="1140873"/>
                  </a:lnTo>
                  <a:lnTo>
                    <a:pt x="1888077" y="1094115"/>
                  </a:lnTo>
                  <a:lnTo>
                    <a:pt x="1894116" y="1046596"/>
                  </a:lnTo>
                  <a:lnTo>
                    <a:pt x="1897782" y="998376"/>
                  </a:lnTo>
                  <a:lnTo>
                    <a:pt x="1899018" y="949515"/>
                  </a:lnTo>
                  <a:lnTo>
                    <a:pt x="1897782" y="900651"/>
                  </a:lnTo>
                  <a:lnTo>
                    <a:pt x="1894116" y="852430"/>
                  </a:lnTo>
                  <a:lnTo>
                    <a:pt x="1888077" y="804909"/>
                  </a:lnTo>
                  <a:lnTo>
                    <a:pt x="1879727" y="758149"/>
                  </a:lnTo>
                  <a:lnTo>
                    <a:pt x="1869125" y="712210"/>
                  </a:lnTo>
                  <a:lnTo>
                    <a:pt x="1856330" y="667151"/>
                  </a:lnTo>
                  <a:lnTo>
                    <a:pt x="1841402" y="623032"/>
                  </a:lnTo>
                  <a:lnTo>
                    <a:pt x="1824401" y="579913"/>
                  </a:lnTo>
                  <a:lnTo>
                    <a:pt x="1805386" y="537853"/>
                  </a:lnTo>
                  <a:lnTo>
                    <a:pt x="1784418" y="496911"/>
                  </a:lnTo>
                  <a:lnTo>
                    <a:pt x="1761555" y="457149"/>
                  </a:lnTo>
                  <a:lnTo>
                    <a:pt x="1736858" y="418624"/>
                  </a:lnTo>
                  <a:lnTo>
                    <a:pt x="1710385" y="381397"/>
                  </a:lnTo>
                  <a:lnTo>
                    <a:pt x="1682197" y="345527"/>
                  </a:lnTo>
                  <a:lnTo>
                    <a:pt x="1652354" y="311075"/>
                  </a:lnTo>
                  <a:lnTo>
                    <a:pt x="1620915" y="278099"/>
                  </a:lnTo>
                  <a:lnTo>
                    <a:pt x="1587939" y="246660"/>
                  </a:lnTo>
                  <a:lnTo>
                    <a:pt x="1553487" y="216817"/>
                  </a:lnTo>
                  <a:lnTo>
                    <a:pt x="1517618" y="188629"/>
                  </a:lnTo>
                  <a:lnTo>
                    <a:pt x="1480391" y="162157"/>
                  </a:lnTo>
                  <a:lnTo>
                    <a:pt x="1441867" y="137460"/>
                  </a:lnTo>
                  <a:lnTo>
                    <a:pt x="1402104" y="114597"/>
                  </a:lnTo>
                  <a:lnTo>
                    <a:pt x="1361164" y="93629"/>
                  </a:lnTo>
                  <a:lnTo>
                    <a:pt x="1319104" y="74615"/>
                  </a:lnTo>
                  <a:lnTo>
                    <a:pt x="1275986" y="57614"/>
                  </a:lnTo>
                  <a:lnTo>
                    <a:pt x="1231868" y="42686"/>
                  </a:lnTo>
                  <a:lnTo>
                    <a:pt x="1186810" y="29892"/>
                  </a:lnTo>
                  <a:lnTo>
                    <a:pt x="1140873" y="19290"/>
                  </a:lnTo>
                  <a:lnTo>
                    <a:pt x="1094115" y="10940"/>
                  </a:lnTo>
                  <a:lnTo>
                    <a:pt x="1046596" y="4902"/>
                  </a:lnTo>
                  <a:lnTo>
                    <a:pt x="998376" y="1235"/>
                  </a:lnTo>
                  <a:lnTo>
                    <a:pt x="949515" y="0"/>
                  </a:lnTo>
                  <a:lnTo>
                    <a:pt x="900654" y="1235"/>
                  </a:lnTo>
                  <a:lnTo>
                    <a:pt x="852434" y="4902"/>
                  </a:lnTo>
                  <a:lnTo>
                    <a:pt x="804915" y="10940"/>
                  </a:lnTo>
                  <a:lnTo>
                    <a:pt x="758157" y="19290"/>
                  </a:lnTo>
                  <a:lnTo>
                    <a:pt x="712219" y="29892"/>
                  </a:lnTo>
                  <a:lnTo>
                    <a:pt x="667161" y="42686"/>
                  </a:lnTo>
                  <a:lnTo>
                    <a:pt x="623043" y="57614"/>
                  </a:lnTo>
                  <a:lnTo>
                    <a:pt x="579924" y="74615"/>
                  </a:lnTo>
                  <a:lnTo>
                    <a:pt x="537864" y="93629"/>
                  </a:lnTo>
                  <a:lnTo>
                    <a:pt x="496923" y="114597"/>
                  </a:lnTo>
                  <a:lnTo>
                    <a:pt x="457160" y="137460"/>
                  </a:lnTo>
                  <a:lnTo>
                    <a:pt x="418635" y="162157"/>
                  </a:lnTo>
                  <a:lnTo>
                    <a:pt x="381408" y="188629"/>
                  </a:lnTo>
                  <a:lnTo>
                    <a:pt x="345538" y="216817"/>
                  </a:lnTo>
                  <a:lnTo>
                    <a:pt x="311085" y="246660"/>
                  </a:lnTo>
                  <a:lnTo>
                    <a:pt x="278109" y="278099"/>
                  </a:lnTo>
                  <a:lnTo>
                    <a:pt x="246669" y="311075"/>
                  </a:lnTo>
                  <a:lnTo>
                    <a:pt x="216825" y="345527"/>
                  </a:lnTo>
                  <a:lnTo>
                    <a:pt x="188637" y="381397"/>
                  </a:lnTo>
                  <a:lnTo>
                    <a:pt x="162164" y="418624"/>
                  </a:lnTo>
                  <a:lnTo>
                    <a:pt x="137466" y="457149"/>
                  </a:lnTo>
                  <a:lnTo>
                    <a:pt x="114602" y="496911"/>
                  </a:lnTo>
                  <a:lnTo>
                    <a:pt x="93633" y="537853"/>
                  </a:lnTo>
                  <a:lnTo>
                    <a:pt x="74618" y="579913"/>
                  </a:lnTo>
                  <a:lnTo>
                    <a:pt x="57617" y="623032"/>
                  </a:lnTo>
                  <a:lnTo>
                    <a:pt x="42688" y="667151"/>
                  </a:lnTo>
                  <a:lnTo>
                    <a:pt x="29893" y="712210"/>
                  </a:lnTo>
                  <a:lnTo>
                    <a:pt x="19291" y="758149"/>
                  </a:lnTo>
                  <a:lnTo>
                    <a:pt x="10940" y="804909"/>
                  </a:lnTo>
                  <a:lnTo>
                    <a:pt x="4902" y="852430"/>
                  </a:lnTo>
                  <a:lnTo>
                    <a:pt x="1235" y="900651"/>
                  </a:lnTo>
                  <a:lnTo>
                    <a:pt x="0" y="949515"/>
                  </a:lnTo>
                  <a:lnTo>
                    <a:pt x="1235" y="998376"/>
                  </a:lnTo>
                  <a:lnTo>
                    <a:pt x="4902" y="1046596"/>
                  </a:lnTo>
                  <a:lnTo>
                    <a:pt x="10940" y="1094115"/>
                  </a:lnTo>
                  <a:lnTo>
                    <a:pt x="19291" y="1140873"/>
                  </a:lnTo>
                  <a:lnTo>
                    <a:pt x="29893" y="1186810"/>
                  </a:lnTo>
                  <a:lnTo>
                    <a:pt x="42688" y="1231868"/>
                  </a:lnTo>
                  <a:lnTo>
                    <a:pt x="57617" y="1275986"/>
                  </a:lnTo>
                  <a:lnTo>
                    <a:pt x="74618" y="1319104"/>
                  </a:lnTo>
                  <a:lnTo>
                    <a:pt x="93633" y="1361164"/>
                  </a:lnTo>
                  <a:lnTo>
                    <a:pt x="114602" y="1402104"/>
                  </a:lnTo>
                  <a:lnTo>
                    <a:pt x="137466" y="1441867"/>
                  </a:lnTo>
                  <a:lnTo>
                    <a:pt x="162164" y="1480391"/>
                  </a:lnTo>
                  <a:lnTo>
                    <a:pt x="188637" y="1517618"/>
                  </a:lnTo>
                  <a:lnTo>
                    <a:pt x="216825" y="1553487"/>
                  </a:lnTo>
                  <a:lnTo>
                    <a:pt x="246669" y="1587939"/>
                  </a:lnTo>
                  <a:lnTo>
                    <a:pt x="278109" y="1620915"/>
                  </a:lnTo>
                  <a:lnTo>
                    <a:pt x="311085" y="1652354"/>
                  </a:lnTo>
                  <a:lnTo>
                    <a:pt x="345538" y="1682197"/>
                  </a:lnTo>
                  <a:lnTo>
                    <a:pt x="381408" y="1710385"/>
                  </a:lnTo>
                  <a:lnTo>
                    <a:pt x="418635" y="1736858"/>
                  </a:lnTo>
                  <a:lnTo>
                    <a:pt x="457160" y="1761555"/>
                  </a:lnTo>
                  <a:lnTo>
                    <a:pt x="496923" y="1784418"/>
                  </a:lnTo>
                  <a:lnTo>
                    <a:pt x="537864" y="1805386"/>
                  </a:lnTo>
                  <a:lnTo>
                    <a:pt x="579924" y="1824401"/>
                  </a:lnTo>
                  <a:lnTo>
                    <a:pt x="623043" y="1841402"/>
                  </a:lnTo>
                  <a:lnTo>
                    <a:pt x="667161" y="1856330"/>
                  </a:lnTo>
                  <a:lnTo>
                    <a:pt x="712219" y="1869125"/>
                  </a:lnTo>
                  <a:lnTo>
                    <a:pt x="758157" y="1879727"/>
                  </a:lnTo>
                  <a:lnTo>
                    <a:pt x="804915" y="1888077"/>
                  </a:lnTo>
                  <a:lnTo>
                    <a:pt x="852434" y="1894116"/>
                  </a:lnTo>
                  <a:lnTo>
                    <a:pt x="900654" y="1897782"/>
                  </a:lnTo>
                  <a:lnTo>
                    <a:pt x="949515" y="1899018"/>
                  </a:lnTo>
                  <a:close/>
                </a:path>
              </a:pathLst>
            </a:custGeom>
            <a:ln w="42037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383AEEDA-8401-1BB4-E224-2822A7EFDF92}"/>
              </a:ext>
            </a:extLst>
          </p:cNvPr>
          <p:cNvGrpSpPr/>
          <p:nvPr/>
        </p:nvGrpSpPr>
        <p:grpSpPr>
          <a:xfrm rot="3224683">
            <a:off x="1215044" y="3925846"/>
            <a:ext cx="1178560" cy="1189355"/>
            <a:chOff x="8221093" y="4509853"/>
            <a:chExt cx="1178560" cy="1189355"/>
          </a:xfrm>
        </p:grpSpPr>
        <p:sp>
          <p:nvSpPr>
            <p:cNvPr id="42" name="object 12">
              <a:extLst>
                <a:ext uri="{FF2B5EF4-FFF2-40B4-BE49-F238E27FC236}">
                  <a16:creationId xmlns:a16="http://schemas.microsoft.com/office/drawing/2014/main" id="{2707EC31-D76F-F80C-030B-0B81F123733E}"/>
                </a:ext>
              </a:extLst>
            </p:cNvPr>
            <p:cNvSpPr/>
            <p:nvPr/>
          </p:nvSpPr>
          <p:spPr>
            <a:xfrm>
              <a:off x="8231271" y="4599749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308940" y="794321"/>
                  </a:moveTo>
                  <a:lnTo>
                    <a:pt x="274579" y="806074"/>
                  </a:lnTo>
                  <a:lnTo>
                    <a:pt x="234073" y="813005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close/>
                </a:path>
                <a:path w="1134109" h="1099185">
                  <a:moveTo>
                    <a:pt x="793210" y="1050754"/>
                  </a:move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793210" y="1050754"/>
                  </a:lnTo>
                  <a:close/>
                </a:path>
                <a:path w="1134109" h="1099185">
                  <a:moveTo>
                    <a:pt x="836911" y="589993"/>
                  </a:move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lnTo>
                    <a:pt x="426986" y="1051191"/>
                  </a:lnTo>
                  <a:lnTo>
                    <a:pt x="793210" y="1050754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close/>
                </a:path>
                <a:path w="1134109" h="1099185">
                  <a:moveTo>
                    <a:pt x="344601" y="269659"/>
                  </a:moveTo>
                  <a:lnTo>
                    <a:pt x="296781" y="289323"/>
                  </a:lnTo>
                  <a:lnTo>
                    <a:pt x="252103" y="310725"/>
                  </a:lnTo>
                  <a:lnTo>
                    <a:pt x="211533" y="333922"/>
                  </a:lnTo>
                  <a:lnTo>
                    <a:pt x="176034" y="358968"/>
                  </a:lnTo>
                  <a:lnTo>
                    <a:pt x="146573" y="385921"/>
                  </a:lnTo>
                  <a:lnTo>
                    <a:pt x="109623" y="445772"/>
                  </a:lnTo>
                  <a:lnTo>
                    <a:pt x="104065" y="478783"/>
                  </a:lnTo>
                  <a:lnTo>
                    <a:pt x="108403" y="513925"/>
                  </a:lnTo>
                  <a:lnTo>
                    <a:pt x="123605" y="551255"/>
                  </a:lnTo>
                  <a:lnTo>
                    <a:pt x="150634" y="590829"/>
                  </a:lnTo>
                  <a:lnTo>
                    <a:pt x="181834" y="617307"/>
                  </a:lnTo>
                  <a:lnTo>
                    <a:pt x="216050" y="626982"/>
                  </a:lnTo>
                  <a:lnTo>
                    <a:pt x="252544" y="623326"/>
                  </a:lnTo>
                  <a:lnTo>
                    <a:pt x="290581" y="609813"/>
                  </a:lnTo>
                  <a:lnTo>
                    <a:pt x="329424" y="589917"/>
                  </a:lnTo>
                  <a:lnTo>
                    <a:pt x="406583" y="544871"/>
                  </a:lnTo>
                  <a:lnTo>
                    <a:pt x="443426" y="526667"/>
                  </a:lnTo>
                  <a:lnTo>
                    <a:pt x="478129" y="515975"/>
                  </a:lnTo>
                  <a:lnTo>
                    <a:pt x="344601" y="269659"/>
                  </a:lnTo>
                  <a:close/>
                </a:path>
                <a:path w="1134109" h="1099185">
                  <a:moveTo>
                    <a:pt x="864649" y="0"/>
                  </a:move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4109" y="182422"/>
                  </a:lnTo>
                  <a:lnTo>
                    <a:pt x="1132171" y="152440"/>
                  </a:lnTo>
                  <a:lnTo>
                    <a:pt x="1108027" y="97723"/>
                  </a:lnTo>
                  <a:lnTo>
                    <a:pt x="1060284" y="52459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8AF8A3B-1AF6-BB1F-F7D5-09B840BDA228}"/>
                </a:ext>
              </a:extLst>
            </p:cNvPr>
            <p:cNvSpPr/>
            <p:nvPr/>
          </p:nvSpPr>
          <p:spPr>
            <a:xfrm>
              <a:off x="8243274" y="4532034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150634" y="590829"/>
                  </a:moveTo>
                  <a:lnTo>
                    <a:pt x="123605" y="551255"/>
                  </a:lnTo>
                  <a:lnTo>
                    <a:pt x="108403" y="513925"/>
                  </a:lnTo>
                  <a:lnTo>
                    <a:pt x="104065" y="478783"/>
                  </a:lnTo>
                  <a:lnTo>
                    <a:pt x="109623" y="445772"/>
                  </a:lnTo>
                  <a:lnTo>
                    <a:pt x="146573" y="385921"/>
                  </a:lnTo>
                  <a:lnTo>
                    <a:pt x="176034" y="358968"/>
                  </a:lnTo>
                  <a:lnTo>
                    <a:pt x="211533" y="333922"/>
                  </a:lnTo>
                  <a:lnTo>
                    <a:pt x="252103" y="310725"/>
                  </a:lnTo>
                  <a:lnTo>
                    <a:pt x="296781" y="289323"/>
                  </a:lnTo>
                  <a:lnTo>
                    <a:pt x="344601" y="269659"/>
                  </a:lnTo>
                  <a:lnTo>
                    <a:pt x="478129" y="515975"/>
                  </a:lnTo>
                  <a:lnTo>
                    <a:pt x="443426" y="526667"/>
                  </a:lnTo>
                  <a:lnTo>
                    <a:pt x="406583" y="544871"/>
                  </a:lnTo>
                  <a:lnTo>
                    <a:pt x="368337" y="567112"/>
                  </a:lnTo>
                  <a:lnTo>
                    <a:pt x="329424" y="589917"/>
                  </a:lnTo>
                  <a:lnTo>
                    <a:pt x="290581" y="609813"/>
                  </a:lnTo>
                  <a:lnTo>
                    <a:pt x="252544" y="623326"/>
                  </a:lnTo>
                  <a:lnTo>
                    <a:pt x="216050" y="626982"/>
                  </a:lnTo>
                  <a:lnTo>
                    <a:pt x="181834" y="617307"/>
                  </a:lnTo>
                  <a:lnTo>
                    <a:pt x="150634" y="590829"/>
                  </a:lnTo>
                  <a:close/>
                </a:path>
                <a:path w="1134109" h="1099185">
                  <a:moveTo>
                    <a:pt x="1134109" y="182422"/>
                  </a:moveTo>
                  <a:lnTo>
                    <a:pt x="1123306" y="124084"/>
                  </a:lnTo>
                  <a:lnTo>
                    <a:pt x="1086849" y="73725"/>
                  </a:lnTo>
                  <a:lnTo>
                    <a:pt x="1028847" y="34293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0855" y="210905"/>
                  </a:lnTo>
                  <a:lnTo>
                    <a:pt x="1134109" y="182422"/>
                  </a:lnTo>
                  <a:close/>
                </a:path>
                <a:path w="1134109" h="1099185">
                  <a:moveTo>
                    <a:pt x="0" y="926274"/>
                  </a:move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lnTo>
                    <a:pt x="274579" y="806074"/>
                  </a:lnTo>
                  <a:lnTo>
                    <a:pt x="234073" y="813005"/>
                  </a:lnTo>
                  <a:lnTo>
                    <a:pt x="190058" y="817493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close/>
                </a:path>
                <a:path w="1134109" h="1099185">
                  <a:moveTo>
                    <a:pt x="387324" y="751497"/>
                  </a:moveTo>
                  <a:lnTo>
                    <a:pt x="426986" y="1051191"/>
                  </a:ln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close/>
                </a:path>
              </a:pathLst>
            </a:custGeom>
            <a:ln w="44361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765988CD-A15B-24E4-7188-509CDB2F0FA3}"/>
              </a:ext>
            </a:extLst>
          </p:cNvPr>
          <p:cNvGrpSpPr/>
          <p:nvPr/>
        </p:nvGrpSpPr>
        <p:grpSpPr>
          <a:xfrm rot="20985260">
            <a:off x="4057108" y="4121393"/>
            <a:ext cx="1178560" cy="1189355"/>
            <a:chOff x="8221093" y="4509853"/>
            <a:chExt cx="1178560" cy="1189355"/>
          </a:xfrm>
        </p:grpSpPr>
        <p:sp>
          <p:nvSpPr>
            <p:cNvPr id="45" name="object 12">
              <a:extLst>
                <a:ext uri="{FF2B5EF4-FFF2-40B4-BE49-F238E27FC236}">
                  <a16:creationId xmlns:a16="http://schemas.microsoft.com/office/drawing/2014/main" id="{07230E83-BAFF-5522-6D13-563CD540529F}"/>
                </a:ext>
              </a:extLst>
            </p:cNvPr>
            <p:cNvSpPr/>
            <p:nvPr/>
          </p:nvSpPr>
          <p:spPr>
            <a:xfrm>
              <a:off x="8231271" y="4599749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308940" y="794321"/>
                  </a:moveTo>
                  <a:lnTo>
                    <a:pt x="274579" y="806074"/>
                  </a:lnTo>
                  <a:lnTo>
                    <a:pt x="234073" y="813005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close/>
                </a:path>
                <a:path w="1134109" h="1099185">
                  <a:moveTo>
                    <a:pt x="793210" y="1050754"/>
                  </a:move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793210" y="1050754"/>
                  </a:lnTo>
                  <a:close/>
                </a:path>
                <a:path w="1134109" h="1099185">
                  <a:moveTo>
                    <a:pt x="836911" y="589993"/>
                  </a:move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lnTo>
                    <a:pt x="426986" y="1051191"/>
                  </a:lnTo>
                  <a:lnTo>
                    <a:pt x="793210" y="1050754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close/>
                </a:path>
                <a:path w="1134109" h="1099185">
                  <a:moveTo>
                    <a:pt x="344601" y="269659"/>
                  </a:moveTo>
                  <a:lnTo>
                    <a:pt x="296781" y="289323"/>
                  </a:lnTo>
                  <a:lnTo>
                    <a:pt x="252103" y="310725"/>
                  </a:lnTo>
                  <a:lnTo>
                    <a:pt x="211533" y="333922"/>
                  </a:lnTo>
                  <a:lnTo>
                    <a:pt x="176034" y="358968"/>
                  </a:lnTo>
                  <a:lnTo>
                    <a:pt x="146573" y="385921"/>
                  </a:lnTo>
                  <a:lnTo>
                    <a:pt x="109623" y="445772"/>
                  </a:lnTo>
                  <a:lnTo>
                    <a:pt x="104065" y="478783"/>
                  </a:lnTo>
                  <a:lnTo>
                    <a:pt x="108403" y="513925"/>
                  </a:lnTo>
                  <a:lnTo>
                    <a:pt x="123605" y="551255"/>
                  </a:lnTo>
                  <a:lnTo>
                    <a:pt x="150634" y="590829"/>
                  </a:lnTo>
                  <a:lnTo>
                    <a:pt x="181834" y="617307"/>
                  </a:lnTo>
                  <a:lnTo>
                    <a:pt x="216050" y="626982"/>
                  </a:lnTo>
                  <a:lnTo>
                    <a:pt x="252544" y="623326"/>
                  </a:lnTo>
                  <a:lnTo>
                    <a:pt x="290581" y="609813"/>
                  </a:lnTo>
                  <a:lnTo>
                    <a:pt x="329424" y="589917"/>
                  </a:lnTo>
                  <a:lnTo>
                    <a:pt x="406583" y="544871"/>
                  </a:lnTo>
                  <a:lnTo>
                    <a:pt x="443426" y="526667"/>
                  </a:lnTo>
                  <a:lnTo>
                    <a:pt x="478129" y="515975"/>
                  </a:lnTo>
                  <a:lnTo>
                    <a:pt x="344601" y="269659"/>
                  </a:lnTo>
                  <a:close/>
                </a:path>
                <a:path w="1134109" h="1099185">
                  <a:moveTo>
                    <a:pt x="864649" y="0"/>
                  </a:move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4109" y="182422"/>
                  </a:lnTo>
                  <a:lnTo>
                    <a:pt x="1132171" y="152440"/>
                  </a:lnTo>
                  <a:lnTo>
                    <a:pt x="1108027" y="97723"/>
                  </a:lnTo>
                  <a:lnTo>
                    <a:pt x="1060284" y="52459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F07B01B3-BC40-E2CA-A820-2B2663085DFD}"/>
                </a:ext>
              </a:extLst>
            </p:cNvPr>
            <p:cNvSpPr/>
            <p:nvPr/>
          </p:nvSpPr>
          <p:spPr>
            <a:xfrm>
              <a:off x="8243274" y="4532034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150634" y="590829"/>
                  </a:moveTo>
                  <a:lnTo>
                    <a:pt x="123605" y="551255"/>
                  </a:lnTo>
                  <a:lnTo>
                    <a:pt x="108403" y="513925"/>
                  </a:lnTo>
                  <a:lnTo>
                    <a:pt x="104065" y="478783"/>
                  </a:lnTo>
                  <a:lnTo>
                    <a:pt x="109623" y="445772"/>
                  </a:lnTo>
                  <a:lnTo>
                    <a:pt x="146573" y="385921"/>
                  </a:lnTo>
                  <a:lnTo>
                    <a:pt x="176034" y="358968"/>
                  </a:lnTo>
                  <a:lnTo>
                    <a:pt x="211533" y="333922"/>
                  </a:lnTo>
                  <a:lnTo>
                    <a:pt x="252103" y="310725"/>
                  </a:lnTo>
                  <a:lnTo>
                    <a:pt x="296781" y="289323"/>
                  </a:lnTo>
                  <a:lnTo>
                    <a:pt x="344601" y="269659"/>
                  </a:lnTo>
                  <a:lnTo>
                    <a:pt x="478129" y="515975"/>
                  </a:lnTo>
                  <a:lnTo>
                    <a:pt x="443426" y="526667"/>
                  </a:lnTo>
                  <a:lnTo>
                    <a:pt x="406583" y="544871"/>
                  </a:lnTo>
                  <a:lnTo>
                    <a:pt x="368337" y="567112"/>
                  </a:lnTo>
                  <a:lnTo>
                    <a:pt x="329424" y="589917"/>
                  </a:lnTo>
                  <a:lnTo>
                    <a:pt x="290581" y="609813"/>
                  </a:lnTo>
                  <a:lnTo>
                    <a:pt x="252544" y="623326"/>
                  </a:lnTo>
                  <a:lnTo>
                    <a:pt x="216050" y="626982"/>
                  </a:lnTo>
                  <a:lnTo>
                    <a:pt x="181834" y="617307"/>
                  </a:lnTo>
                  <a:lnTo>
                    <a:pt x="150634" y="590829"/>
                  </a:lnTo>
                  <a:close/>
                </a:path>
                <a:path w="1134109" h="1099185">
                  <a:moveTo>
                    <a:pt x="1134109" y="182422"/>
                  </a:moveTo>
                  <a:lnTo>
                    <a:pt x="1123306" y="124084"/>
                  </a:lnTo>
                  <a:lnTo>
                    <a:pt x="1086849" y="73725"/>
                  </a:lnTo>
                  <a:lnTo>
                    <a:pt x="1028847" y="34293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0855" y="210905"/>
                  </a:lnTo>
                  <a:lnTo>
                    <a:pt x="1134109" y="182422"/>
                  </a:lnTo>
                  <a:close/>
                </a:path>
                <a:path w="1134109" h="1099185">
                  <a:moveTo>
                    <a:pt x="0" y="926274"/>
                  </a:move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lnTo>
                    <a:pt x="274579" y="806074"/>
                  </a:lnTo>
                  <a:lnTo>
                    <a:pt x="234073" y="813005"/>
                  </a:lnTo>
                  <a:lnTo>
                    <a:pt x="190058" y="817493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close/>
                </a:path>
                <a:path w="1134109" h="1099185">
                  <a:moveTo>
                    <a:pt x="387324" y="751497"/>
                  </a:moveTo>
                  <a:lnTo>
                    <a:pt x="426986" y="1051191"/>
                  </a:ln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close/>
                </a:path>
              </a:pathLst>
            </a:custGeom>
            <a:ln w="44361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/>
          <p:nvPr/>
        </p:nvSpPr>
        <p:spPr>
          <a:xfrm>
            <a:off x="457200" y="0"/>
            <a:ext cx="1089660" cy="533400"/>
          </a:xfrm>
          <a:custGeom>
            <a:avLst/>
            <a:gdLst/>
            <a:ahLst/>
            <a:cxnLst/>
            <a:rect l="l" t="t" r="r" b="b"/>
            <a:pathLst>
              <a:path w="1089660" h="533400">
                <a:moveTo>
                  <a:pt x="1089101" y="0"/>
                </a:moveTo>
                <a:lnTo>
                  <a:pt x="0" y="0"/>
                </a:lnTo>
                <a:lnTo>
                  <a:pt x="0" y="533400"/>
                </a:lnTo>
                <a:lnTo>
                  <a:pt x="1089101" y="533400"/>
                </a:lnTo>
                <a:lnTo>
                  <a:pt x="10891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549" y="158774"/>
            <a:ext cx="8058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Plenary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30031" y="4332182"/>
            <a:ext cx="1178560" cy="1189355"/>
            <a:chOff x="8221093" y="4509853"/>
            <a:chExt cx="1178560" cy="1189355"/>
          </a:xfrm>
        </p:grpSpPr>
        <p:sp>
          <p:nvSpPr>
            <p:cNvPr id="12" name="object 12"/>
            <p:cNvSpPr/>
            <p:nvPr/>
          </p:nvSpPr>
          <p:spPr>
            <a:xfrm>
              <a:off x="8231271" y="4599749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308940" y="794321"/>
                  </a:moveTo>
                  <a:lnTo>
                    <a:pt x="274579" y="806074"/>
                  </a:lnTo>
                  <a:lnTo>
                    <a:pt x="234073" y="813005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close/>
                </a:path>
                <a:path w="1134109" h="1099185">
                  <a:moveTo>
                    <a:pt x="793210" y="1050754"/>
                  </a:move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793210" y="1050754"/>
                  </a:lnTo>
                  <a:close/>
                </a:path>
                <a:path w="1134109" h="1099185">
                  <a:moveTo>
                    <a:pt x="836911" y="589993"/>
                  </a:move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lnTo>
                    <a:pt x="426986" y="1051191"/>
                  </a:lnTo>
                  <a:lnTo>
                    <a:pt x="793210" y="1050754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close/>
                </a:path>
                <a:path w="1134109" h="1099185">
                  <a:moveTo>
                    <a:pt x="344601" y="269659"/>
                  </a:moveTo>
                  <a:lnTo>
                    <a:pt x="296781" y="289323"/>
                  </a:lnTo>
                  <a:lnTo>
                    <a:pt x="252103" y="310725"/>
                  </a:lnTo>
                  <a:lnTo>
                    <a:pt x="211533" y="333922"/>
                  </a:lnTo>
                  <a:lnTo>
                    <a:pt x="176034" y="358968"/>
                  </a:lnTo>
                  <a:lnTo>
                    <a:pt x="146573" y="385921"/>
                  </a:lnTo>
                  <a:lnTo>
                    <a:pt x="109623" y="445772"/>
                  </a:lnTo>
                  <a:lnTo>
                    <a:pt x="104065" y="478783"/>
                  </a:lnTo>
                  <a:lnTo>
                    <a:pt x="108403" y="513925"/>
                  </a:lnTo>
                  <a:lnTo>
                    <a:pt x="123605" y="551255"/>
                  </a:lnTo>
                  <a:lnTo>
                    <a:pt x="150634" y="590829"/>
                  </a:lnTo>
                  <a:lnTo>
                    <a:pt x="181834" y="617307"/>
                  </a:lnTo>
                  <a:lnTo>
                    <a:pt x="216050" y="626982"/>
                  </a:lnTo>
                  <a:lnTo>
                    <a:pt x="252544" y="623326"/>
                  </a:lnTo>
                  <a:lnTo>
                    <a:pt x="290581" y="609813"/>
                  </a:lnTo>
                  <a:lnTo>
                    <a:pt x="329424" y="589917"/>
                  </a:lnTo>
                  <a:lnTo>
                    <a:pt x="406583" y="544871"/>
                  </a:lnTo>
                  <a:lnTo>
                    <a:pt x="443426" y="526667"/>
                  </a:lnTo>
                  <a:lnTo>
                    <a:pt x="478129" y="515975"/>
                  </a:lnTo>
                  <a:lnTo>
                    <a:pt x="344601" y="269659"/>
                  </a:lnTo>
                  <a:close/>
                </a:path>
                <a:path w="1134109" h="1099185">
                  <a:moveTo>
                    <a:pt x="864649" y="0"/>
                  </a:move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4109" y="182422"/>
                  </a:lnTo>
                  <a:lnTo>
                    <a:pt x="1132171" y="152440"/>
                  </a:lnTo>
                  <a:lnTo>
                    <a:pt x="1108027" y="97723"/>
                  </a:lnTo>
                  <a:lnTo>
                    <a:pt x="1060284" y="52459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3274" y="4532034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150634" y="590829"/>
                  </a:moveTo>
                  <a:lnTo>
                    <a:pt x="123605" y="551255"/>
                  </a:lnTo>
                  <a:lnTo>
                    <a:pt x="108403" y="513925"/>
                  </a:lnTo>
                  <a:lnTo>
                    <a:pt x="104065" y="478783"/>
                  </a:lnTo>
                  <a:lnTo>
                    <a:pt x="109623" y="445772"/>
                  </a:lnTo>
                  <a:lnTo>
                    <a:pt x="146573" y="385921"/>
                  </a:lnTo>
                  <a:lnTo>
                    <a:pt x="176034" y="358968"/>
                  </a:lnTo>
                  <a:lnTo>
                    <a:pt x="211533" y="333922"/>
                  </a:lnTo>
                  <a:lnTo>
                    <a:pt x="252103" y="310725"/>
                  </a:lnTo>
                  <a:lnTo>
                    <a:pt x="296781" y="289323"/>
                  </a:lnTo>
                  <a:lnTo>
                    <a:pt x="344601" y="269659"/>
                  </a:lnTo>
                  <a:lnTo>
                    <a:pt x="478129" y="515975"/>
                  </a:lnTo>
                  <a:lnTo>
                    <a:pt x="443426" y="526667"/>
                  </a:lnTo>
                  <a:lnTo>
                    <a:pt x="406583" y="544871"/>
                  </a:lnTo>
                  <a:lnTo>
                    <a:pt x="368337" y="567112"/>
                  </a:lnTo>
                  <a:lnTo>
                    <a:pt x="329424" y="589917"/>
                  </a:lnTo>
                  <a:lnTo>
                    <a:pt x="290581" y="609813"/>
                  </a:lnTo>
                  <a:lnTo>
                    <a:pt x="252544" y="623326"/>
                  </a:lnTo>
                  <a:lnTo>
                    <a:pt x="216050" y="626982"/>
                  </a:lnTo>
                  <a:lnTo>
                    <a:pt x="181834" y="617307"/>
                  </a:lnTo>
                  <a:lnTo>
                    <a:pt x="150634" y="590829"/>
                  </a:lnTo>
                  <a:close/>
                </a:path>
                <a:path w="1134109" h="1099185">
                  <a:moveTo>
                    <a:pt x="1134109" y="182422"/>
                  </a:moveTo>
                  <a:lnTo>
                    <a:pt x="1123306" y="124084"/>
                  </a:lnTo>
                  <a:lnTo>
                    <a:pt x="1086849" y="73725"/>
                  </a:lnTo>
                  <a:lnTo>
                    <a:pt x="1028847" y="34293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0855" y="210905"/>
                  </a:lnTo>
                  <a:lnTo>
                    <a:pt x="1134109" y="182422"/>
                  </a:lnTo>
                  <a:close/>
                </a:path>
                <a:path w="1134109" h="1099185">
                  <a:moveTo>
                    <a:pt x="0" y="926274"/>
                  </a:move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lnTo>
                    <a:pt x="274579" y="806074"/>
                  </a:lnTo>
                  <a:lnTo>
                    <a:pt x="234073" y="813005"/>
                  </a:lnTo>
                  <a:lnTo>
                    <a:pt x="190058" y="817493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close/>
                </a:path>
                <a:path w="1134109" h="1099185">
                  <a:moveTo>
                    <a:pt x="387324" y="751497"/>
                  </a:moveTo>
                  <a:lnTo>
                    <a:pt x="426986" y="1051191"/>
                  </a:ln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close/>
                </a:path>
              </a:pathLst>
            </a:custGeom>
            <a:ln w="44361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676829" y="3771439"/>
            <a:ext cx="1242695" cy="1145540"/>
            <a:chOff x="10060951" y="3771129"/>
            <a:chExt cx="1242695" cy="1145540"/>
          </a:xfrm>
        </p:grpSpPr>
        <p:sp>
          <p:nvSpPr>
            <p:cNvPr id="15" name="object 15"/>
            <p:cNvSpPr/>
            <p:nvPr/>
          </p:nvSpPr>
          <p:spPr>
            <a:xfrm>
              <a:off x="10065271" y="3859722"/>
              <a:ext cx="1198245" cy="1057275"/>
            </a:xfrm>
            <a:custGeom>
              <a:avLst/>
              <a:gdLst/>
              <a:ahLst/>
              <a:cxnLst/>
              <a:rect l="l" t="t" r="r" b="b"/>
              <a:pathLst>
                <a:path w="1198245" h="1057275">
                  <a:moveTo>
                    <a:pt x="403303" y="224656"/>
                  </a:moveTo>
                  <a:lnTo>
                    <a:pt x="353952" y="240076"/>
                  </a:lnTo>
                  <a:lnTo>
                    <a:pt x="307580" y="257501"/>
                  </a:lnTo>
                  <a:lnTo>
                    <a:pt x="265142" y="277072"/>
                  </a:lnTo>
                  <a:lnTo>
                    <a:pt x="227596" y="298929"/>
                  </a:lnTo>
                  <a:lnTo>
                    <a:pt x="195898" y="323212"/>
                  </a:lnTo>
                  <a:lnTo>
                    <a:pt x="153871" y="379614"/>
                  </a:lnTo>
                  <a:lnTo>
                    <a:pt x="145455" y="412014"/>
                  </a:lnTo>
                  <a:lnTo>
                    <a:pt x="146714" y="447400"/>
                  </a:lnTo>
                  <a:lnTo>
                    <a:pt x="158604" y="485912"/>
                  </a:lnTo>
                  <a:lnTo>
                    <a:pt x="182081" y="527690"/>
                  </a:lnTo>
                  <a:lnTo>
                    <a:pt x="210856" y="556788"/>
                  </a:lnTo>
                  <a:lnTo>
                    <a:pt x="244099" y="569409"/>
                  </a:lnTo>
                  <a:lnTo>
                    <a:pt x="280772" y="568948"/>
                  </a:lnTo>
                  <a:lnTo>
                    <a:pt x="319841" y="558803"/>
                  </a:lnTo>
                  <a:lnTo>
                    <a:pt x="360270" y="542369"/>
                  </a:lnTo>
                  <a:lnTo>
                    <a:pt x="441062" y="504219"/>
                  </a:lnTo>
                  <a:lnTo>
                    <a:pt x="479353" y="489294"/>
                  </a:lnTo>
                  <a:lnTo>
                    <a:pt x="514860" y="481666"/>
                  </a:lnTo>
                  <a:lnTo>
                    <a:pt x="403303" y="224656"/>
                  </a:lnTo>
                  <a:close/>
                </a:path>
                <a:path w="1198245" h="1057275">
                  <a:moveTo>
                    <a:pt x="896716" y="0"/>
                  </a:moveTo>
                  <a:lnTo>
                    <a:pt x="846310" y="3792"/>
                  </a:lnTo>
                  <a:lnTo>
                    <a:pt x="794138" y="13131"/>
                  </a:lnTo>
                  <a:lnTo>
                    <a:pt x="740678" y="28428"/>
                  </a:lnTo>
                  <a:lnTo>
                    <a:pt x="686411" y="50094"/>
                  </a:lnTo>
                  <a:lnTo>
                    <a:pt x="640837" y="76996"/>
                  </a:lnTo>
                  <a:lnTo>
                    <a:pt x="602683" y="108825"/>
                  </a:lnTo>
                  <a:lnTo>
                    <a:pt x="567045" y="142262"/>
                  </a:lnTo>
                  <a:lnTo>
                    <a:pt x="529025" y="173990"/>
                  </a:lnTo>
                  <a:lnTo>
                    <a:pt x="483719" y="200691"/>
                  </a:lnTo>
                  <a:lnTo>
                    <a:pt x="604090" y="478008"/>
                  </a:lnTo>
                  <a:lnTo>
                    <a:pt x="686575" y="476234"/>
                  </a:lnTo>
                  <a:lnTo>
                    <a:pt x="761627" y="471224"/>
                  </a:lnTo>
                  <a:lnTo>
                    <a:pt x="829546" y="463186"/>
                  </a:lnTo>
                  <a:lnTo>
                    <a:pt x="890632" y="452329"/>
                  </a:lnTo>
                  <a:lnTo>
                    <a:pt x="945184" y="438863"/>
                  </a:lnTo>
                  <a:lnTo>
                    <a:pt x="993504" y="422995"/>
                  </a:lnTo>
                  <a:lnTo>
                    <a:pt x="1035892" y="404934"/>
                  </a:lnTo>
                  <a:lnTo>
                    <a:pt x="1072646" y="384890"/>
                  </a:lnTo>
                  <a:lnTo>
                    <a:pt x="1104067" y="363070"/>
                  </a:lnTo>
                  <a:lnTo>
                    <a:pt x="1152112" y="314939"/>
                  </a:lnTo>
                  <a:lnTo>
                    <a:pt x="1182425" y="262212"/>
                  </a:lnTo>
                  <a:lnTo>
                    <a:pt x="1197408" y="206558"/>
                  </a:lnTo>
                  <a:lnTo>
                    <a:pt x="1198091" y="176520"/>
                  </a:lnTo>
                  <a:lnTo>
                    <a:pt x="1191731" y="147499"/>
                  </a:lnTo>
                  <a:lnTo>
                    <a:pt x="1159802" y="94154"/>
                  </a:lnTo>
                  <a:lnTo>
                    <a:pt x="1105459" y="49816"/>
                  </a:lnTo>
                  <a:lnTo>
                    <a:pt x="1071081" y="32055"/>
                  </a:lnTo>
                  <a:lnTo>
                    <a:pt x="1032538" y="17781"/>
                  </a:lnTo>
                  <a:lnTo>
                    <a:pt x="990310" y="7405"/>
                  </a:lnTo>
                  <a:lnTo>
                    <a:pt x="944876" y="1341"/>
                  </a:lnTo>
                  <a:lnTo>
                    <a:pt x="896716" y="0"/>
                  </a:lnTo>
                  <a:close/>
                </a:path>
                <a:path w="1198245" h="1057275">
                  <a:moveTo>
                    <a:pt x="322061" y="744200"/>
                  </a:moveTo>
                  <a:lnTo>
                    <a:pt x="286805" y="752915"/>
                  </a:lnTo>
                  <a:lnTo>
                    <a:pt x="245848" y="756292"/>
                  </a:lnTo>
                  <a:lnTo>
                    <a:pt x="156507" y="757422"/>
                  </a:lnTo>
                  <a:lnTo>
                    <a:pt x="112964" y="760374"/>
                  </a:lnTo>
                  <a:lnTo>
                    <a:pt x="73400" y="768383"/>
                  </a:lnTo>
                  <a:lnTo>
                    <a:pt x="15889" y="809963"/>
                  </a:lnTo>
                  <a:lnTo>
                    <a:pt x="2783" y="848734"/>
                  </a:lnTo>
                  <a:lnTo>
                    <a:pt x="0" y="896575"/>
                  </a:lnTo>
                  <a:lnTo>
                    <a:pt x="6198" y="936401"/>
                  </a:lnTo>
                  <a:lnTo>
                    <a:pt x="42348" y="994186"/>
                  </a:lnTo>
                  <a:lnTo>
                    <a:pt x="104847" y="1026454"/>
                  </a:lnTo>
                  <a:lnTo>
                    <a:pt x="143982" y="1034381"/>
                  </a:lnTo>
                  <a:lnTo>
                    <a:pt x="187310" y="1037565"/>
                  </a:lnTo>
                  <a:lnTo>
                    <a:pt x="234033" y="1036551"/>
                  </a:lnTo>
                  <a:lnTo>
                    <a:pt x="283352" y="1031883"/>
                  </a:lnTo>
                  <a:lnTo>
                    <a:pt x="334469" y="1024108"/>
                  </a:lnTo>
                  <a:lnTo>
                    <a:pt x="322061" y="744200"/>
                  </a:lnTo>
                  <a:close/>
                </a:path>
                <a:path w="1198245" h="1057275">
                  <a:moveTo>
                    <a:pt x="823996" y="584767"/>
                  </a:moveTo>
                  <a:lnTo>
                    <a:pt x="777982" y="587115"/>
                  </a:lnTo>
                  <a:lnTo>
                    <a:pt x="727597" y="594036"/>
                  </a:lnTo>
                  <a:lnTo>
                    <a:pt x="672663" y="605846"/>
                  </a:lnTo>
                  <a:lnTo>
                    <a:pt x="613002" y="622866"/>
                  </a:lnTo>
                  <a:lnTo>
                    <a:pt x="548436" y="645415"/>
                  </a:lnTo>
                  <a:lnTo>
                    <a:pt x="478786" y="673811"/>
                  </a:lnTo>
                  <a:lnTo>
                    <a:pt x="403874" y="708373"/>
                  </a:lnTo>
                  <a:lnTo>
                    <a:pt x="417260" y="1010392"/>
                  </a:lnTo>
                  <a:lnTo>
                    <a:pt x="469678" y="1014539"/>
                  </a:lnTo>
                  <a:lnTo>
                    <a:pt x="517754" y="1026394"/>
                  </a:lnTo>
                  <a:lnTo>
                    <a:pt x="564441" y="1040828"/>
                  </a:lnTo>
                  <a:lnTo>
                    <a:pt x="612691" y="1052710"/>
                  </a:lnTo>
                  <a:lnTo>
                    <a:pt x="665456" y="1056912"/>
                  </a:lnTo>
                  <a:lnTo>
                    <a:pt x="723727" y="1052595"/>
                  </a:lnTo>
                  <a:lnTo>
                    <a:pt x="778481" y="1042908"/>
                  </a:lnTo>
                  <a:lnTo>
                    <a:pt x="829466" y="1028429"/>
                  </a:lnTo>
                  <a:lnTo>
                    <a:pt x="876432" y="1009741"/>
                  </a:lnTo>
                  <a:lnTo>
                    <a:pt x="919129" y="987422"/>
                  </a:lnTo>
                  <a:lnTo>
                    <a:pt x="957306" y="962054"/>
                  </a:lnTo>
                  <a:lnTo>
                    <a:pt x="990712" y="934217"/>
                  </a:lnTo>
                  <a:lnTo>
                    <a:pt x="1019097" y="904491"/>
                  </a:lnTo>
                  <a:lnTo>
                    <a:pt x="1042210" y="873456"/>
                  </a:lnTo>
                  <a:lnTo>
                    <a:pt x="1071618" y="809783"/>
                  </a:lnTo>
                  <a:lnTo>
                    <a:pt x="1077412" y="778305"/>
                  </a:lnTo>
                  <a:lnTo>
                    <a:pt x="1076932" y="747839"/>
                  </a:lnTo>
                  <a:lnTo>
                    <a:pt x="1056146" y="692270"/>
                  </a:lnTo>
                  <a:lnTo>
                    <a:pt x="1018274" y="648811"/>
                  </a:lnTo>
                  <a:lnTo>
                    <a:pt x="967909" y="614707"/>
                  </a:lnTo>
                  <a:lnTo>
                    <a:pt x="903625" y="592508"/>
                  </a:lnTo>
                  <a:lnTo>
                    <a:pt x="865818" y="586671"/>
                  </a:lnTo>
                  <a:lnTo>
                    <a:pt x="823996" y="584767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31" y="3793310"/>
              <a:ext cx="1198245" cy="1057275"/>
            </a:xfrm>
            <a:custGeom>
              <a:avLst/>
              <a:gdLst/>
              <a:ahLst/>
              <a:cxnLst/>
              <a:rect l="l" t="t" r="r" b="b"/>
              <a:pathLst>
                <a:path w="1198245" h="1057275">
                  <a:moveTo>
                    <a:pt x="182081" y="527690"/>
                  </a:moveTo>
                  <a:lnTo>
                    <a:pt x="158604" y="485912"/>
                  </a:lnTo>
                  <a:lnTo>
                    <a:pt x="146714" y="447400"/>
                  </a:lnTo>
                  <a:lnTo>
                    <a:pt x="145455" y="412014"/>
                  </a:lnTo>
                  <a:lnTo>
                    <a:pt x="153871" y="379614"/>
                  </a:lnTo>
                  <a:lnTo>
                    <a:pt x="195898" y="323212"/>
                  </a:lnTo>
                  <a:lnTo>
                    <a:pt x="227596" y="298929"/>
                  </a:lnTo>
                  <a:lnTo>
                    <a:pt x="265142" y="277072"/>
                  </a:lnTo>
                  <a:lnTo>
                    <a:pt x="307580" y="257501"/>
                  </a:lnTo>
                  <a:lnTo>
                    <a:pt x="353952" y="240076"/>
                  </a:lnTo>
                  <a:lnTo>
                    <a:pt x="403303" y="224656"/>
                  </a:lnTo>
                  <a:lnTo>
                    <a:pt x="514860" y="481666"/>
                  </a:lnTo>
                  <a:lnTo>
                    <a:pt x="479353" y="489294"/>
                  </a:lnTo>
                  <a:lnTo>
                    <a:pt x="441062" y="504219"/>
                  </a:lnTo>
                  <a:lnTo>
                    <a:pt x="401022" y="523042"/>
                  </a:lnTo>
                  <a:lnTo>
                    <a:pt x="360270" y="542369"/>
                  </a:lnTo>
                  <a:lnTo>
                    <a:pt x="319841" y="558803"/>
                  </a:lnTo>
                  <a:lnTo>
                    <a:pt x="280772" y="568948"/>
                  </a:lnTo>
                  <a:lnTo>
                    <a:pt x="244099" y="569409"/>
                  </a:lnTo>
                  <a:lnTo>
                    <a:pt x="210856" y="556788"/>
                  </a:lnTo>
                  <a:lnTo>
                    <a:pt x="182081" y="527690"/>
                  </a:lnTo>
                  <a:close/>
                </a:path>
                <a:path w="1198245" h="1057275">
                  <a:moveTo>
                    <a:pt x="1197408" y="206558"/>
                  </a:moveTo>
                  <a:lnTo>
                    <a:pt x="1191731" y="147499"/>
                  </a:lnTo>
                  <a:lnTo>
                    <a:pt x="1159802" y="94154"/>
                  </a:lnTo>
                  <a:lnTo>
                    <a:pt x="1105459" y="49816"/>
                  </a:lnTo>
                  <a:lnTo>
                    <a:pt x="1071081" y="32055"/>
                  </a:lnTo>
                  <a:lnTo>
                    <a:pt x="1032538" y="17781"/>
                  </a:lnTo>
                  <a:lnTo>
                    <a:pt x="990310" y="7405"/>
                  </a:lnTo>
                  <a:lnTo>
                    <a:pt x="944876" y="1341"/>
                  </a:lnTo>
                  <a:lnTo>
                    <a:pt x="896716" y="0"/>
                  </a:lnTo>
                  <a:lnTo>
                    <a:pt x="846310" y="3792"/>
                  </a:lnTo>
                  <a:lnTo>
                    <a:pt x="794138" y="13131"/>
                  </a:lnTo>
                  <a:lnTo>
                    <a:pt x="740678" y="28428"/>
                  </a:lnTo>
                  <a:lnTo>
                    <a:pt x="686411" y="50094"/>
                  </a:lnTo>
                  <a:lnTo>
                    <a:pt x="640837" y="76996"/>
                  </a:lnTo>
                  <a:lnTo>
                    <a:pt x="602683" y="108825"/>
                  </a:lnTo>
                  <a:lnTo>
                    <a:pt x="567045" y="142262"/>
                  </a:lnTo>
                  <a:lnTo>
                    <a:pt x="529025" y="173990"/>
                  </a:lnTo>
                  <a:lnTo>
                    <a:pt x="483719" y="200691"/>
                  </a:lnTo>
                  <a:lnTo>
                    <a:pt x="604090" y="478008"/>
                  </a:lnTo>
                  <a:lnTo>
                    <a:pt x="686575" y="476234"/>
                  </a:lnTo>
                  <a:lnTo>
                    <a:pt x="761627" y="471224"/>
                  </a:lnTo>
                  <a:lnTo>
                    <a:pt x="829546" y="463186"/>
                  </a:lnTo>
                  <a:lnTo>
                    <a:pt x="890632" y="452329"/>
                  </a:lnTo>
                  <a:lnTo>
                    <a:pt x="945184" y="438863"/>
                  </a:lnTo>
                  <a:lnTo>
                    <a:pt x="993504" y="422995"/>
                  </a:lnTo>
                  <a:lnTo>
                    <a:pt x="1035892" y="404934"/>
                  </a:lnTo>
                  <a:lnTo>
                    <a:pt x="1072646" y="384890"/>
                  </a:lnTo>
                  <a:lnTo>
                    <a:pt x="1104067" y="363070"/>
                  </a:lnTo>
                  <a:lnTo>
                    <a:pt x="1152112" y="314939"/>
                  </a:lnTo>
                  <a:lnTo>
                    <a:pt x="1182425" y="262212"/>
                  </a:lnTo>
                  <a:lnTo>
                    <a:pt x="1191683" y="234647"/>
                  </a:lnTo>
                  <a:lnTo>
                    <a:pt x="1197408" y="206558"/>
                  </a:lnTo>
                  <a:close/>
                </a:path>
                <a:path w="1198245" h="1057275">
                  <a:moveTo>
                    <a:pt x="2783" y="848734"/>
                  </a:moveTo>
                  <a:lnTo>
                    <a:pt x="0" y="896575"/>
                  </a:lnTo>
                  <a:lnTo>
                    <a:pt x="6198" y="936401"/>
                  </a:lnTo>
                  <a:lnTo>
                    <a:pt x="42348" y="994186"/>
                  </a:lnTo>
                  <a:lnTo>
                    <a:pt x="104847" y="1026454"/>
                  </a:lnTo>
                  <a:lnTo>
                    <a:pt x="143982" y="1034381"/>
                  </a:lnTo>
                  <a:lnTo>
                    <a:pt x="187310" y="1037565"/>
                  </a:lnTo>
                  <a:lnTo>
                    <a:pt x="234033" y="1036551"/>
                  </a:lnTo>
                  <a:lnTo>
                    <a:pt x="283352" y="1031883"/>
                  </a:lnTo>
                  <a:lnTo>
                    <a:pt x="334469" y="1024108"/>
                  </a:lnTo>
                  <a:lnTo>
                    <a:pt x="322061" y="744200"/>
                  </a:lnTo>
                  <a:lnTo>
                    <a:pt x="286805" y="752915"/>
                  </a:lnTo>
                  <a:lnTo>
                    <a:pt x="245848" y="756292"/>
                  </a:lnTo>
                  <a:lnTo>
                    <a:pt x="201608" y="756928"/>
                  </a:lnTo>
                  <a:lnTo>
                    <a:pt x="156507" y="757422"/>
                  </a:lnTo>
                  <a:lnTo>
                    <a:pt x="112964" y="760374"/>
                  </a:lnTo>
                  <a:lnTo>
                    <a:pt x="73400" y="768383"/>
                  </a:lnTo>
                  <a:lnTo>
                    <a:pt x="40235" y="784046"/>
                  </a:lnTo>
                  <a:lnTo>
                    <a:pt x="15889" y="809963"/>
                  </a:lnTo>
                  <a:lnTo>
                    <a:pt x="2783" y="848734"/>
                  </a:lnTo>
                  <a:close/>
                </a:path>
                <a:path w="1198245" h="1057275">
                  <a:moveTo>
                    <a:pt x="403874" y="708373"/>
                  </a:moveTo>
                  <a:lnTo>
                    <a:pt x="417260" y="1010392"/>
                  </a:lnTo>
                  <a:lnTo>
                    <a:pt x="469678" y="1014539"/>
                  </a:lnTo>
                  <a:lnTo>
                    <a:pt x="517754" y="1026394"/>
                  </a:lnTo>
                  <a:lnTo>
                    <a:pt x="564441" y="1040828"/>
                  </a:lnTo>
                  <a:lnTo>
                    <a:pt x="612691" y="1052710"/>
                  </a:lnTo>
                  <a:lnTo>
                    <a:pt x="665456" y="1056912"/>
                  </a:lnTo>
                  <a:lnTo>
                    <a:pt x="723727" y="1052595"/>
                  </a:lnTo>
                  <a:lnTo>
                    <a:pt x="778481" y="1042908"/>
                  </a:lnTo>
                  <a:lnTo>
                    <a:pt x="829466" y="1028429"/>
                  </a:lnTo>
                  <a:lnTo>
                    <a:pt x="876432" y="1009741"/>
                  </a:lnTo>
                  <a:lnTo>
                    <a:pt x="919129" y="987422"/>
                  </a:lnTo>
                  <a:lnTo>
                    <a:pt x="957306" y="962054"/>
                  </a:lnTo>
                  <a:lnTo>
                    <a:pt x="990712" y="934217"/>
                  </a:lnTo>
                  <a:lnTo>
                    <a:pt x="1019097" y="904491"/>
                  </a:lnTo>
                  <a:lnTo>
                    <a:pt x="1042210" y="873456"/>
                  </a:lnTo>
                  <a:lnTo>
                    <a:pt x="1071618" y="809783"/>
                  </a:lnTo>
                  <a:lnTo>
                    <a:pt x="1077412" y="778305"/>
                  </a:lnTo>
                  <a:lnTo>
                    <a:pt x="1076932" y="747839"/>
                  </a:lnTo>
                  <a:lnTo>
                    <a:pt x="1056146" y="692270"/>
                  </a:lnTo>
                  <a:lnTo>
                    <a:pt x="1018274" y="648811"/>
                  </a:lnTo>
                  <a:lnTo>
                    <a:pt x="967909" y="614707"/>
                  </a:lnTo>
                  <a:lnTo>
                    <a:pt x="903625" y="592508"/>
                  </a:lnTo>
                  <a:lnTo>
                    <a:pt x="865818" y="586671"/>
                  </a:lnTo>
                  <a:lnTo>
                    <a:pt x="823996" y="584767"/>
                  </a:lnTo>
                  <a:lnTo>
                    <a:pt x="777982" y="587115"/>
                  </a:lnTo>
                  <a:lnTo>
                    <a:pt x="727597" y="594036"/>
                  </a:lnTo>
                  <a:lnTo>
                    <a:pt x="672663" y="605846"/>
                  </a:lnTo>
                  <a:lnTo>
                    <a:pt x="613002" y="622866"/>
                  </a:lnTo>
                  <a:lnTo>
                    <a:pt x="548436" y="645415"/>
                  </a:lnTo>
                  <a:lnTo>
                    <a:pt x="478786" y="673811"/>
                  </a:lnTo>
                  <a:lnTo>
                    <a:pt x="403874" y="708373"/>
                  </a:lnTo>
                  <a:close/>
                </a:path>
              </a:pathLst>
            </a:custGeom>
            <a:ln w="44361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6410" y="2209800"/>
            <a:ext cx="1494790" cy="12236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64795">
              <a:lnSpc>
                <a:spcPts val="1839"/>
              </a:lnSpc>
              <a:spcBef>
                <a:spcPts val="345"/>
              </a:spcBef>
            </a:pPr>
            <a:r>
              <a:rPr sz="1700" b="1" spc="10" dirty="0">
                <a:solidFill>
                  <a:srgbClr val="171747"/>
                </a:solidFill>
                <a:latin typeface="Arial"/>
                <a:cs typeface="Arial"/>
              </a:rPr>
              <a:t>A person </a:t>
            </a:r>
            <a:r>
              <a:rPr sz="1700" b="1" spc="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1700" b="1" spc="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171747"/>
                </a:solidFill>
                <a:latin typeface="Arial"/>
                <a:cs typeface="Arial"/>
              </a:rPr>
              <a:t>can</a:t>
            </a:r>
            <a:r>
              <a:rPr sz="1700" b="1" spc="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171747"/>
                </a:solidFill>
                <a:latin typeface="Arial"/>
                <a:cs typeface="Arial"/>
              </a:rPr>
              <a:t>talk </a:t>
            </a:r>
            <a:r>
              <a:rPr sz="1700" b="1" spc="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171747"/>
                </a:solidFill>
                <a:latin typeface="Arial"/>
                <a:cs typeface="Arial"/>
              </a:rPr>
              <a:t>to if someone </a:t>
            </a:r>
            <a:r>
              <a:rPr sz="1700" b="1" spc="-459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171747"/>
                </a:solidFill>
                <a:latin typeface="Arial"/>
                <a:cs typeface="Arial"/>
              </a:rPr>
              <a:t>has</a:t>
            </a:r>
            <a:r>
              <a:rPr sz="17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171747"/>
                </a:solidFill>
                <a:latin typeface="Arial"/>
                <a:cs typeface="Arial"/>
              </a:rPr>
              <a:t>upset</a:t>
            </a:r>
            <a:r>
              <a:rPr sz="1700" b="1" spc="-4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endParaRPr sz="1700" dirty="0">
              <a:latin typeface="Arial"/>
              <a:cs typeface="Arial"/>
            </a:endParaRPr>
          </a:p>
          <a:p>
            <a:pPr marL="315595">
              <a:lnSpc>
                <a:spcPts val="1820"/>
              </a:lnSpc>
            </a:pPr>
            <a:r>
              <a:rPr sz="1700" b="1" spc="10" dirty="0">
                <a:solidFill>
                  <a:srgbClr val="171747"/>
                </a:solidFill>
                <a:latin typeface="Arial"/>
                <a:cs typeface="Arial"/>
              </a:rPr>
              <a:t>online…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EFA10A-ED0B-8A8D-5F6E-E7D0C4FD3885}"/>
              </a:ext>
            </a:extLst>
          </p:cNvPr>
          <p:cNvGrpSpPr/>
          <p:nvPr/>
        </p:nvGrpSpPr>
        <p:grpSpPr>
          <a:xfrm>
            <a:off x="4754840" y="1666311"/>
            <a:ext cx="2162175" cy="2162175"/>
            <a:chOff x="4754840" y="1666311"/>
            <a:chExt cx="2162175" cy="2162175"/>
          </a:xfrm>
        </p:grpSpPr>
        <p:grpSp>
          <p:nvGrpSpPr>
            <p:cNvPr id="50" name="object 24">
              <a:extLst>
                <a:ext uri="{FF2B5EF4-FFF2-40B4-BE49-F238E27FC236}">
                  <a16:creationId xmlns:a16="http://schemas.microsoft.com/office/drawing/2014/main" id="{529A18E8-6645-0C3B-2008-74BC2705890C}"/>
                </a:ext>
              </a:extLst>
            </p:cNvPr>
            <p:cNvGrpSpPr/>
            <p:nvPr/>
          </p:nvGrpSpPr>
          <p:grpSpPr>
            <a:xfrm>
              <a:off x="4754840" y="1666311"/>
              <a:ext cx="2162175" cy="2162175"/>
              <a:chOff x="7343991" y="2178075"/>
              <a:chExt cx="2162175" cy="2162175"/>
            </a:xfrm>
          </p:grpSpPr>
          <p:sp>
            <p:nvSpPr>
              <p:cNvPr id="51" name="object 25">
                <a:extLst>
                  <a:ext uri="{FF2B5EF4-FFF2-40B4-BE49-F238E27FC236}">
                    <a16:creationId xmlns:a16="http://schemas.microsoft.com/office/drawing/2014/main" id="{D541D61C-C041-2B0D-CC35-AAC3A95D35F6}"/>
                  </a:ext>
                </a:extLst>
              </p:cNvPr>
              <p:cNvSpPr/>
              <p:nvPr/>
            </p:nvSpPr>
            <p:spPr>
              <a:xfrm>
                <a:off x="7367403" y="2201487"/>
                <a:ext cx="2115820" cy="2115820"/>
              </a:xfrm>
              <a:custGeom>
                <a:avLst/>
                <a:gdLst/>
                <a:ahLst/>
                <a:cxnLst/>
                <a:rect l="l" t="t" r="r" b="b"/>
                <a:pathLst>
                  <a:path w="2115820" h="2115820">
                    <a:moveTo>
                      <a:pt x="1057605" y="0"/>
                    </a:moveTo>
                    <a:lnTo>
                      <a:pt x="1009194" y="1088"/>
                    </a:lnTo>
                    <a:lnTo>
                      <a:pt x="961341" y="4321"/>
                    </a:lnTo>
                    <a:lnTo>
                      <a:pt x="914094" y="9654"/>
                    </a:lnTo>
                    <a:lnTo>
                      <a:pt x="867499" y="17039"/>
                    </a:lnTo>
                    <a:lnTo>
                      <a:pt x="821603" y="26429"/>
                    </a:lnTo>
                    <a:lnTo>
                      <a:pt x="776452" y="37777"/>
                    </a:lnTo>
                    <a:lnTo>
                      <a:pt x="732093" y="51038"/>
                    </a:lnTo>
                    <a:lnTo>
                      <a:pt x="688572" y="66165"/>
                    </a:lnTo>
                    <a:lnTo>
                      <a:pt x="645937" y="83110"/>
                    </a:lnTo>
                    <a:lnTo>
                      <a:pt x="604234" y="101827"/>
                    </a:lnTo>
                    <a:lnTo>
                      <a:pt x="563510" y="122270"/>
                    </a:lnTo>
                    <a:lnTo>
                      <a:pt x="523811" y="144391"/>
                    </a:lnTo>
                    <a:lnTo>
                      <a:pt x="485185" y="168145"/>
                    </a:lnTo>
                    <a:lnTo>
                      <a:pt x="447677" y="193483"/>
                    </a:lnTo>
                    <a:lnTo>
                      <a:pt x="411334" y="220361"/>
                    </a:lnTo>
                    <a:lnTo>
                      <a:pt x="376203" y="248731"/>
                    </a:lnTo>
                    <a:lnTo>
                      <a:pt x="342332" y="278546"/>
                    </a:lnTo>
                    <a:lnTo>
                      <a:pt x="309765" y="309760"/>
                    </a:lnTo>
                    <a:lnTo>
                      <a:pt x="278551" y="342327"/>
                    </a:lnTo>
                    <a:lnTo>
                      <a:pt x="248735" y="376198"/>
                    </a:lnTo>
                    <a:lnTo>
                      <a:pt x="220365" y="411329"/>
                    </a:lnTo>
                    <a:lnTo>
                      <a:pt x="193487" y="447671"/>
                    </a:lnTo>
                    <a:lnTo>
                      <a:pt x="168148" y="485179"/>
                    </a:lnTo>
                    <a:lnTo>
                      <a:pt x="144394" y="523806"/>
                    </a:lnTo>
                    <a:lnTo>
                      <a:pt x="122272" y="563505"/>
                    </a:lnTo>
                    <a:lnTo>
                      <a:pt x="101829" y="604229"/>
                    </a:lnTo>
                    <a:lnTo>
                      <a:pt x="83111" y="645932"/>
                    </a:lnTo>
                    <a:lnTo>
                      <a:pt x="66166" y="688567"/>
                    </a:lnTo>
                    <a:lnTo>
                      <a:pt x="51039" y="732088"/>
                    </a:lnTo>
                    <a:lnTo>
                      <a:pt x="37778" y="776447"/>
                    </a:lnTo>
                    <a:lnTo>
                      <a:pt x="26429" y="821599"/>
                    </a:lnTo>
                    <a:lnTo>
                      <a:pt x="17039" y="867496"/>
                    </a:lnTo>
                    <a:lnTo>
                      <a:pt x="9654" y="914091"/>
                    </a:lnTo>
                    <a:lnTo>
                      <a:pt x="4322" y="961339"/>
                    </a:lnTo>
                    <a:lnTo>
                      <a:pt x="1088" y="1009193"/>
                    </a:lnTo>
                    <a:lnTo>
                      <a:pt x="0" y="1057605"/>
                    </a:lnTo>
                    <a:lnTo>
                      <a:pt x="1088" y="1106016"/>
                    </a:lnTo>
                    <a:lnTo>
                      <a:pt x="4322" y="1153868"/>
                    </a:lnTo>
                    <a:lnTo>
                      <a:pt x="9654" y="1201115"/>
                    </a:lnTo>
                    <a:lnTo>
                      <a:pt x="17039" y="1247710"/>
                    </a:lnTo>
                    <a:lnTo>
                      <a:pt x="26429" y="1293606"/>
                    </a:lnTo>
                    <a:lnTo>
                      <a:pt x="37778" y="1338757"/>
                    </a:lnTo>
                    <a:lnTo>
                      <a:pt x="51039" y="1383116"/>
                    </a:lnTo>
                    <a:lnTo>
                      <a:pt x="66166" y="1426635"/>
                    </a:lnTo>
                    <a:lnTo>
                      <a:pt x="83111" y="1469270"/>
                    </a:lnTo>
                    <a:lnTo>
                      <a:pt x="101829" y="1510973"/>
                    </a:lnTo>
                    <a:lnTo>
                      <a:pt x="122272" y="1551696"/>
                    </a:lnTo>
                    <a:lnTo>
                      <a:pt x="144394" y="1591395"/>
                    </a:lnTo>
                    <a:lnTo>
                      <a:pt x="168148" y="1630021"/>
                    </a:lnTo>
                    <a:lnTo>
                      <a:pt x="193487" y="1667528"/>
                    </a:lnTo>
                    <a:lnTo>
                      <a:pt x="220365" y="1703871"/>
                    </a:lnTo>
                    <a:lnTo>
                      <a:pt x="248735" y="1739001"/>
                    </a:lnTo>
                    <a:lnTo>
                      <a:pt x="278551" y="1772872"/>
                    </a:lnTo>
                    <a:lnTo>
                      <a:pt x="309765" y="1805438"/>
                    </a:lnTo>
                    <a:lnTo>
                      <a:pt x="342332" y="1836652"/>
                    </a:lnTo>
                    <a:lnTo>
                      <a:pt x="376203" y="1866467"/>
                    </a:lnTo>
                    <a:lnTo>
                      <a:pt x="411334" y="1894836"/>
                    </a:lnTo>
                    <a:lnTo>
                      <a:pt x="447677" y="1921714"/>
                    </a:lnTo>
                    <a:lnTo>
                      <a:pt x="485185" y="1947053"/>
                    </a:lnTo>
                    <a:lnTo>
                      <a:pt x="523811" y="1970806"/>
                    </a:lnTo>
                    <a:lnTo>
                      <a:pt x="563510" y="1992928"/>
                    </a:lnTo>
                    <a:lnTo>
                      <a:pt x="604234" y="2013370"/>
                    </a:lnTo>
                    <a:lnTo>
                      <a:pt x="645937" y="2032087"/>
                    </a:lnTo>
                    <a:lnTo>
                      <a:pt x="688572" y="2049032"/>
                    </a:lnTo>
                    <a:lnTo>
                      <a:pt x="732093" y="2064159"/>
                    </a:lnTo>
                    <a:lnTo>
                      <a:pt x="776452" y="2077419"/>
                    </a:lnTo>
                    <a:lnTo>
                      <a:pt x="821603" y="2088768"/>
                    </a:lnTo>
                    <a:lnTo>
                      <a:pt x="867499" y="2098158"/>
                    </a:lnTo>
                    <a:lnTo>
                      <a:pt x="914094" y="2105543"/>
                    </a:lnTo>
                    <a:lnTo>
                      <a:pt x="961341" y="2110875"/>
                    </a:lnTo>
                    <a:lnTo>
                      <a:pt x="1009194" y="2114109"/>
                    </a:lnTo>
                    <a:lnTo>
                      <a:pt x="1057605" y="2115197"/>
                    </a:lnTo>
                    <a:lnTo>
                      <a:pt x="1106016" y="2114109"/>
                    </a:lnTo>
                    <a:lnTo>
                      <a:pt x="1153868" y="2110875"/>
                    </a:lnTo>
                    <a:lnTo>
                      <a:pt x="1201115" y="2105543"/>
                    </a:lnTo>
                    <a:lnTo>
                      <a:pt x="1247710" y="2098158"/>
                    </a:lnTo>
                    <a:lnTo>
                      <a:pt x="1293607" y="2088768"/>
                    </a:lnTo>
                    <a:lnTo>
                      <a:pt x="1338758" y="2077419"/>
                    </a:lnTo>
                    <a:lnTo>
                      <a:pt x="1383117" y="2064159"/>
                    </a:lnTo>
                    <a:lnTo>
                      <a:pt x="1426637" y="2049032"/>
                    </a:lnTo>
                    <a:lnTo>
                      <a:pt x="1469272" y="2032087"/>
                    </a:lnTo>
                    <a:lnTo>
                      <a:pt x="1510975" y="2013370"/>
                    </a:lnTo>
                    <a:lnTo>
                      <a:pt x="1551699" y="1992928"/>
                    </a:lnTo>
                    <a:lnTo>
                      <a:pt x="1591398" y="1970806"/>
                    </a:lnTo>
                    <a:lnTo>
                      <a:pt x="1630025" y="1947053"/>
                    </a:lnTo>
                    <a:lnTo>
                      <a:pt x="1667533" y="1921714"/>
                    </a:lnTo>
                    <a:lnTo>
                      <a:pt x="1703875" y="1894836"/>
                    </a:lnTo>
                    <a:lnTo>
                      <a:pt x="1739006" y="1866467"/>
                    </a:lnTo>
                    <a:lnTo>
                      <a:pt x="1772878" y="1836652"/>
                    </a:lnTo>
                    <a:lnTo>
                      <a:pt x="1805444" y="1805438"/>
                    </a:lnTo>
                    <a:lnTo>
                      <a:pt x="1836659" y="1772872"/>
                    </a:lnTo>
                    <a:lnTo>
                      <a:pt x="1866474" y="1739001"/>
                    </a:lnTo>
                    <a:lnTo>
                      <a:pt x="1894844" y="1703871"/>
                    </a:lnTo>
                    <a:lnTo>
                      <a:pt x="1921722" y="1667528"/>
                    </a:lnTo>
                    <a:lnTo>
                      <a:pt x="1947062" y="1630021"/>
                    </a:lnTo>
                    <a:lnTo>
                      <a:pt x="1970816" y="1591395"/>
                    </a:lnTo>
                    <a:lnTo>
                      <a:pt x="1992937" y="1551696"/>
                    </a:lnTo>
                    <a:lnTo>
                      <a:pt x="2013380" y="1510973"/>
                    </a:lnTo>
                    <a:lnTo>
                      <a:pt x="2032098" y="1469270"/>
                    </a:lnTo>
                    <a:lnTo>
                      <a:pt x="2049043" y="1426635"/>
                    </a:lnTo>
                    <a:lnTo>
                      <a:pt x="2064170" y="1383116"/>
                    </a:lnTo>
                    <a:lnTo>
                      <a:pt x="2077431" y="1338757"/>
                    </a:lnTo>
                    <a:lnTo>
                      <a:pt x="2088780" y="1293606"/>
                    </a:lnTo>
                    <a:lnTo>
                      <a:pt x="2098170" y="1247710"/>
                    </a:lnTo>
                    <a:lnTo>
                      <a:pt x="2105555" y="1201115"/>
                    </a:lnTo>
                    <a:lnTo>
                      <a:pt x="2110888" y="1153868"/>
                    </a:lnTo>
                    <a:lnTo>
                      <a:pt x="2114122" y="1106016"/>
                    </a:lnTo>
                    <a:lnTo>
                      <a:pt x="2115210" y="1057605"/>
                    </a:lnTo>
                    <a:lnTo>
                      <a:pt x="2114122" y="1009193"/>
                    </a:lnTo>
                    <a:lnTo>
                      <a:pt x="2110888" y="961339"/>
                    </a:lnTo>
                    <a:lnTo>
                      <a:pt x="2105555" y="914091"/>
                    </a:lnTo>
                    <a:lnTo>
                      <a:pt x="2098170" y="867496"/>
                    </a:lnTo>
                    <a:lnTo>
                      <a:pt x="2088780" y="821599"/>
                    </a:lnTo>
                    <a:lnTo>
                      <a:pt x="2077431" y="776447"/>
                    </a:lnTo>
                    <a:lnTo>
                      <a:pt x="2064170" y="732088"/>
                    </a:lnTo>
                    <a:lnTo>
                      <a:pt x="2049043" y="688567"/>
                    </a:lnTo>
                    <a:lnTo>
                      <a:pt x="2032098" y="645932"/>
                    </a:lnTo>
                    <a:lnTo>
                      <a:pt x="2013380" y="604229"/>
                    </a:lnTo>
                    <a:lnTo>
                      <a:pt x="1992937" y="563505"/>
                    </a:lnTo>
                    <a:lnTo>
                      <a:pt x="1970816" y="523806"/>
                    </a:lnTo>
                    <a:lnTo>
                      <a:pt x="1947062" y="485179"/>
                    </a:lnTo>
                    <a:lnTo>
                      <a:pt x="1921722" y="447671"/>
                    </a:lnTo>
                    <a:lnTo>
                      <a:pt x="1894844" y="411329"/>
                    </a:lnTo>
                    <a:lnTo>
                      <a:pt x="1866474" y="376198"/>
                    </a:lnTo>
                    <a:lnTo>
                      <a:pt x="1836659" y="342327"/>
                    </a:lnTo>
                    <a:lnTo>
                      <a:pt x="1805444" y="309760"/>
                    </a:lnTo>
                    <a:lnTo>
                      <a:pt x="1772878" y="278546"/>
                    </a:lnTo>
                    <a:lnTo>
                      <a:pt x="1739006" y="248731"/>
                    </a:lnTo>
                    <a:lnTo>
                      <a:pt x="1703875" y="220361"/>
                    </a:lnTo>
                    <a:lnTo>
                      <a:pt x="1667533" y="193483"/>
                    </a:lnTo>
                    <a:lnTo>
                      <a:pt x="1630025" y="168145"/>
                    </a:lnTo>
                    <a:lnTo>
                      <a:pt x="1591398" y="144391"/>
                    </a:lnTo>
                    <a:lnTo>
                      <a:pt x="1551699" y="122270"/>
                    </a:lnTo>
                    <a:lnTo>
                      <a:pt x="1510975" y="101827"/>
                    </a:lnTo>
                    <a:lnTo>
                      <a:pt x="1469272" y="83110"/>
                    </a:lnTo>
                    <a:lnTo>
                      <a:pt x="1426637" y="66165"/>
                    </a:lnTo>
                    <a:lnTo>
                      <a:pt x="1383117" y="51038"/>
                    </a:lnTo>
                    <a:lnTo>
                      <a:pt x="1338758" y="37777"/>
                    </a:lnTo>
                    <a:lnTo>
                      <a:pt x="1293607" y="26429"/>
                    </a:lnTo>
                    <a:lnTo>
                      <a:pt x="1247710" y="17039"/>
                    </a:lnTo>
                    <a:lnTo>
                      <a:pt x="1201115" y="9654"/>
                    </a:lnTo>
                    <a:lnTo>
                      <a:pt x="1153868" y="4321"/>
                    </a:lnTo>
                    <a:lnTo>
                      <a:pt x="1106016" y="1088"/>
                    </a:lnTo>
                    <a:lnTo>
                      <a:pt x="105760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26">
                <a:extLst>
                  <a:ext uri="{FF2B5EF4-FFF2-40B4-BE49-F238E27FC236}">
                    <a16:creationId xmlns:a16="http://schemas.microsoft.com/office/drawing/2014/main" id="{C70B427B-A449-AE31-1DCC-8299F9AA7BD4}"/>
                  </a:ext>
                </a:extLst>
              </p:cNvPr>
              <p:cNvSpPr/>
              <p:nvPr/>
            </p:nvSpPr>
            <p:spPr>
              <a:xfrm>
                <a:off x="7367403" y="2201487"/>
                <a:ext cx="2115820" cy="2115820"/>
              </a:xfrm>
              <a:custGeom>
                <a:avLst/>
                <a:gdLst/>
                <a:ahLst/>
                <a:cxnLst/>
                <a:rect l="l" t="t" r="r" b="b"/>
                <a:pathLst>
                  <a:path w="2115820" h="2115820">
                    <a:moveTo>
                      <a:pt x="1057605" y="2115197"/>
                    </a:moveTo>
                    <a:lnTo>
                      <a:pt x="1106016" y="2114109"/>
                    </a:lnTo>
                    <a:lnTo>
                      <a:pt x="1153868" y="2110875"/>
                    </a:lnTo>
                    <a:lnTo>
                      <a:pt x="1201115" y="2105543"/>
                    </a:lnTo>
                    <a:lnTo>
                      <a:pt x="1247710" y="2098158"/>
                    </a:lnTo>
                    <a:lnTo>
                      <a:pt x="1293607" y="2088768"/>
                    </a:lnTo>
                    <a:lnTo>
                      <a:pt x="1338758" y="2077419"/>
                    </a:lnTo>
                    <a:lnTo>
                      <a:pt x="1383117" y="2064159"/>
                    </a:lnTo>
                    <a:lnTo>
                      <a:pt x="1426637" y="2049032"/>
                    </a:lnTo>
                    <a:lnTo>
                      <a:pt x="1469272" y="2032087"/>
                    </a:lnTo>
                    <a:lnTo>
                      <a:pt x="1510975" y="2013370"/>
                    </a:lnTo>
                    <a:lnTo>
                      <a:pt x="1551699" y="1992928"/>
                    </a:lnTo>
                    <a:lnTo>
                      <a:pt x="1591398" y="1970806"/>
                    </a:lnTo>
                    <a:lnTo>
                      <a:pt x="1630025" y="1947053"/>
                    </a:lnTo>
                    <a:lnTo>
                      <a:pt x="1667533" y="1921714"/>
                    </a:lnTo>
                    <a:lnTo>
                      <a:pt x="1703875" y="1894836"/>
                    </a:lnTo>
                    <a:lnTo>
                      <a:pt x="1739006" y="1866467"/>
                    </a:lnTo>
                    <a:lnTo>
                      <a:pt x="1772878" y="1836652"/>
                    </a:lnTo>
                    <a:lnTo>
                      <a:pt x="1805444" y="1805438"/>
                    </a:lnTo>
                    <a:lnTo>
                      <a:pt x="1836659" y="1772872"/>
                    </a:lnTo>
                    <a:lnTo>
                      <a:pt x="1866474" y="1739001"/>
                    </a:lnTo>
                    <a:lnTo>
                      <a:pt x="1894844" y="1703871"/>
                    </a:lnTo>
                    <a:lnTo>
                      <a:pt x="1921722" y="1667528"/>
                    </a:lnTo>
                    <a:lnTo>
                      <a:pt x="1947062" y="1630021"/>
                    </a:lnTo>
                    <a:lnTo>
                      <a:pt x="1970816" y="1591395"/>
                    </a:lnTo>
                    <a:lnTo>
                      <a:pt x="1992937" y="1551696"/>
                    </a:lnTo>
                    <a:lnTo>
                      <a:pt x="2013380" y="1510973"/>
                    </a:lnTo>
                    <a:lnTo>
                      <a:pt x="2032098" y="1469270"/>
                    </a:lnTo>
                    <a:lnTo>
                      <a:pt x="2049043" y="1426635"/>
                    </a:lnTo>
                    <a:lnTo>
                      <a:pt x="2064170" y="1383116"/>
                    </a:lnTo>
                    <a:lnTo>
                      <a:pt x="2077431" y="1338757"/>
                    </a:lnTo>
                    <a:lnTo>
                      <a:pt x="2088780" y="1293606"/>
                    </a:lnTo>
                    <a:lnTo>
                      <a:pt x="2098170" y="1247710"/>
                    </a:lnTo>
                    <a:lnTo>
                      <a:pt x="2105555" y="1201115"/>
                    </a:lnTo>
                    <a:lnTo>
                      <a:pt x="2110888" y="1153868"/>
                    </a:lnTo>
                    <a:lnTo>
                      <a:pt x="2114122" y="1106016"/>
                    </a:lnTo>
                    <a:lnTo>
                      <a:pt x="2115210" y="1057605"/>
                    </a:lnTo>
                    <a:lnTo>
                      <a:pt x="2114122" y="1009193"/>
                    </a:lnTo>
                    <a:lnTo>
                      <a:pt x="2110888" y="961339"/>
                    </a:lnTo>
                    <a:lnTo>
                      <a:pt x="2105555" y="914091"/>
                    </a:lnTo>
                    <a:lnTo>
                      <a:pt x="2098170" y="867496"/>
                    </a:lnTo>
                    <a:lnTo>
                      <a:pt x="2088780" y="821599"/>
                    </a:lnTo>
                    <a:lnTo>
                      <a:pt x="2077431" y="776447"/>
                    </a:lnTo>
                    <a:lnTo>
                      <a:pt x="2064170" y="732088"/>
                    </a:lnTo>
                    <a:lnTo>
                      <a:pt x="2049043" y="688567"/>
                    </a:lnTo>
                    <a:lnTo>
                      <a:pt x="2032098" y="645932"/>
                    </a:lnTo>
                    <a:lnTo>
                      <a:pt x="2013380" y="604229"/>
                    </a:lnTo>
                    <a:lnTo>
                      <a:pt x="1992937" y="563505"/>
                    </a:lnTo>
                    <a:lnTo>
                      <a:pt x="1970816" y="523806"/>
                    </a:lnTo>
                    <a:lnTo>
                      <a:pt x="1947062" y="485179"/>
                    </a:lnTo>
                    <a:lnTo>
                      <a:pt x="1921722" y="447671"/>
                    </a:lnTo>
                    <a:lnTo>
                      <a:pt x="1894844" y="411329"/>
                    </a:lnTo>
                    <a:lnTo>
                      <a:pt x="1866474" y="376198"/>
                    </a:lnTo>
                    <a:lnTo>
                      <a:pt x="1836659" y="342327"/>
                    </a:lnTo>
                    <a:lnTo>
                      <a:pt x="1805444" y="309760"/>
                    </a:lnTo>
                    <a:lnTo>
                      <a:pt x="1772878" y="278546"/>
                    </a:lnTo>
                    <a:lnTo>
                      <a:pt x="1739006" y="248731"/>
                    </a:lnTo>
                    <a:lnTo>
                      <a:pt x="1703875" y="220361"/>
                    </a:lnTo>
                    <a:lnTo>
                      <a:pt x="1667533" y="193483"/>
                    </a:lnTo>
                    <a:lnTo>
                      <a:pt x="1630025" y="168145"/>
                    </a:lnTo>
                    <a:lnTo>
                      <a:pt x="1591398" y="144391"/>
                    </a:lnTo>
                    <a:lnTo>
                      <a:pt x="1551699" y="122270"/>
                    </a:lnTo>
                    <a:lnTo>
                      <a:pt x="1510975" y="101827"/>
                    </a:lnTo>
                    <a:lnTo>
                      <a:pt x="1469272" y="83110"/>
                    </a:lnTo>
                    <a:lnTo>
                      <a:pt x="1426637" y="66165"/>
                    </a:lnTo>
                    <a:lnTo>
                      <a:pt x="1383117" y="51038"/>
                    </a:lnTo>
                    <a:lnTo>
                      <a:pt x="1338758" y="37777"/>
                    </a:lnTo>
                    <a:lnTo>
                      <a:pt x="1293607" y="26429"/>
                    </a:lnTo>
                    <a:lnTo>
                      <a:pt x="1247710" y="17039"/>
                    </a:lnTo>
                    <a:lnTo>
                      <a:pt x="1201115" y="9654"/>
                    </a:lnTo>
                    <a:lnTo>
                      <a:pt x="1153868" y="4321"/>
                    </a:lnTo>
                    <a:lnTo>
                      <a:pt x="1106016" y="1088"/>
                    </a:lnTo>
                    <a:lnTo>
                      <a:pt x="1057605" y="0"/>
                    </a:lnTo>
                    <a:lnTo>
                      <a:pt x="1009194" y="1088"/>
                    </a:lnTo>
                    <a:lnTo>
                      <a:pt x="961341" y="4321"/>
                    </a:lnTo>
                    <a:lnTo>
                      <a:pt x="914094" y="9654"/>
                    </a:lnTo>
                    <a:lnTo>
                      <a:pt x="867499" y="17039"/>
                    </a:lnTo>
                    <a:lnTo>
                      <a:pt x="821603" y="26429"/>
                    </a:lnTo>
                    <a:lnTo>
                      <a:pt x="776452" y="37777"/>
                    </a:lnTo>
                    <a:lnTo>
                      <a:pt x="732093" y="51038"/>
                    </a:lnTo>
                    <a:lnTo>
                      <a:pt x="688572" y="66165"/>
                    </a:lnTo>
                    <a:lnTo>
                      <a:pt x="645937" y="83110"/>
                    </a:lnTo>
                    <a:lnTo>
                      <a:pt x="604234" y="101827"/>
                    </a:lnTo>
                    <a:lnTo>
                      <a:pt x="563510" y="122270"/>
                    </a:lnTo>
                    <a:lnTo>
                      <a:pt x="523811" y="144391"/>
                    </a:lnTo>
                    <a:lnTo>
                      <a:pt x="485185" y="168145"/>
                    </a:lnTo>
                    <a:lnTo>
                      <a:pt x="447677" y="193483"/>
                    </a:lnTo>
                    <a:lnTo>
                      <a:pt x="411334" y="220361"/>
                    </a:lnTo>
                    <a:lnTo>
                      <a:pt x="376203" y="248731"/>
                    </a:lnTo>
                    <a:lnTo>
                      <a:pt x="342332" y="278546"/>
                    </a:lnTo>
                    <a:lnTo>
                      <a:pt x="309765" y="309760"/>
                    </a:lnTo>
                    <a:lnTo>
                      <a:pt x="278551" y="342327"/>
                    </a:lnTo>
                    <a:lnTo>
                      <a:pt x="248735" y="376198"/>
                    </a:lnTo>
                    <a:lnTo>
                      <a:pt x="220365" y="411329"/>
                    </a:lnTo>
                    <a:lnTo>
                      <a:pt x="193487" y="447671"/>
                    </a:lnTo>
                    <a:lnTo>
                      <a:pt x="168148" y="485179"/>
                    </a:lnTo>
                    <a:lnTo>
                      <a:pt x="144394" y="523806"/>
                    </a:lnTo>
                    <a:lnTo>
                      <a:pt x="122272" y="563505"/>
                    </a:lnTo>
                    <a:lnTo>
                      <a:pt x="101829" y="604229"/>
                    </a:lnTo>
                    <a:lnTo>
                      <a:pt x="83111" y="645932"/>
                    </a:lnTo>
                    <a:lnTo>
                      <a:pt x="66166" y="688567"/>
                    </a:lnTo>
                    <a:lnTo>
                      <a:pt x="51039" y="732088"/>
                    </a:lnTo>
                    <a:lnTo>
                      <a:pt x="37778" y="776447"/>
                    </a:lnTo>
                    <a:lnTo>
                      <a:pt x="26429" y="821599"/>
                    </a:lnTo>
                    <a:lnTo>
                      <a:pt x="17039" y="867496"/>
                    </a:lnTo>
                    <a:lnTo>
                      <a:pt x="9654" y="914091"/>
                    </a:lnTo>
                    <a:lnTo>
                      <a:pt x="4322" y="961339"/>
                    </a:lnTo>
                    <a:lnTo>
                      <a:pt x="1088" y="1009193"/>
                    </a:lnTo>
                    <a:lnTo>
                      <a:pt x="0" y="1057605"/>
                    </a:lnTo>
                    <a:lnTo>
                      <a:pt x="1088" y="1106016"/>
                    </a:lnTo>
                    <a:lnTo>
                      <a:pt x="4322" y="1153868"/>
                    </a:lnTo>
                    <a:lnTo>
                      <a:pt x="9654" y="1201115"/>
                    </a:lnTo>
                    <a:lnTo>
                      <a:pt x="17039" y="1247710"/>
                    </a:lnTo>
                    <a:lnTo>
                      <a:pt x="26429" y="1293606"/>
                    </a:lnTo>
                    <a:lnTo>
                      <a:pt x="37778" y="1338757"/>
                    </a:lnTo>
                    <a:lnTo>
                      <a:pt x="51039" y="1383116"/>
                    </a:lnTo>
                    <a:lnTo>
                      <a:pt x="66166" y="1426635"/>
                    </a:lnTo>
                    <a:lnTo>
                      <a:pt x="83111" y="1469270"/>
                    </a:lnTo>
                    <a:lnTo>
                      <a:pt x="101829" y="1510973"/>
                    </a:lnTo>
                    <a:lnTo>
                      <a:pt x="122272" y="1551696"/>
                    </a:lnTo>
                    <a:lnTo>
                      <a:pt x="144394" y="1591395"/>
                    </a:lnTo>
                    <a:lnTo>
                      <a:pt x="168148" y="1630021"/>
                    </a:lnTo>
                    <a:lnTo>
                      <a:pt x="193487" y="1667528"/>
                    </a:lnTo>
                    <a:lnTo>
                      <a:pt x="220365" y="1703871"/>
                    </a:lnTo>
                    <a:lnTo>
                      <a:pt x="248735" y="1739001"/>
                    </a:lnTo>
                    <a:lnTo>
                      <a:pt x="278551" y="1772872"/>
                    </a:lnTo>
                    <a:lnTo>
                      <a:pt x="309765" y="1805438"/>
                    </a:lnTo>
                    <a:lnTo>
                      <a:pt x="342332" y="1836652"/>
                    </a:lnTo>
                    <a:lnTo>
                      <a:pt x="376203" y="1866467"/>
                    </a:lnTo>
                    <a:lnTo>
                      <a:pt x="411334" y="1894836"/>
                    </a:lnTo>
                    <a:lnTo>
                      <a:pt x="447677" y="1921714"/>
                    </a:lnTo>
                    <a:lnTo>
                      <a:pt x="485185" y="1947053"/>
                    </a:lnTo>
                    <a:lnTo>
                      <a:pt x="523811" y="1970806"/>
                    </a:lnTo>
                    <a:lnTo>
                      <a:pt x="563510" y="1992928"/>
                    </a:lnTo>
                    <a:lnTo>
                      <a:pt x="604234" y="2013370"/>
                    </a:lnTo>
                    <a:lnTo>
                      <a:pt x="645937" y="2032087"/>
                    </a:lnTo>
                    <a:lnTo>
                      <a:pt x="688572" y="2049032"/>
                    </a:lnTo>
                    <a:lnTo>
                      <a:pt x="732093" y="2064159"/>
                    </a:lnTo>
                    <a:lnTo>
                      <a:pt x="776452" y="2077419"/>
                    </a:lnTo>
                    <a:lnTo>
                      <a:pt x="821603" y="2088768"/>
                    </a:lnTo>
                    <a:lnTo>
                      <a:pt x="867499" y="2098158"/>
                    </a:lnTo>
                    <a:lnTo>
                      <a:pt x="914094" y="2105543"/>
                    </a:lnTo>
                    <a:lnTo>
                      <a:pt x="961341" y="2110875"/>
                    </a:lnTo>
                    <a:lnTo>
                      <a:pt x="1009194" y="2114109"/>
                    </a:lnTo>
                    <a:lnTo>
                      <a:pt x="1057605" y="2115197"/>
                    </a:lnTo>
                    <a:close/>
                  </a:path>
                </a:pathLst>
              </a:custGeom>
              <a:ln w="46824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5149439" y="1998402"/>
              <a:ext cx="1360805" cy="1457960"/>
            </a:xfrm>
            <a:prstGeom prst="rect">
              <a:avLst/>
            </a:prstGeom>
          </p:spPr>
          <p:txBody>
            <a:bodyPr vert="horz" wrap="square" lIns="0" tIns="43815" rIns="0" bIns="0" rtlCol="0">
              <a:spAutoFit/>
            </a:bodyPr>
            <a:lstStyle/>
            <a:p>
              <a:pPr marL="12700" marR="5080" algn="ctr">
                <a:lnSpc>
                  <a:spcPts val="1839"/>
                </a:lnSpc>
                <a:spcBef>
                  <a:spcPts val="345"/>
                </a:spcBef>
              </a:pP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Something </a:t>
              </a:r>
              <a:r>
                <a:rPr sz="1700" b="1" spc="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can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do </a:t>
              </a:r>
              <a:r>
                <a:rPr sz="1700" b="1" spc="-459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if someone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has</a:t>
              </a:r>
              <a:r>
                <a:rPr sz="1700" b="1" spc="-4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sent</a:t>
              </a:r>
              <a:r>
                <a:rPr sz="17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1700" b="1" spc="-45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an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unkind </a:t>
              </a:r>
              <a:r>
                <a:rPr sz="1700" b="1" spc="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message…</a:t>
              </a:r>
              <a:endParaRPr sz="1700" dirty="0">
                <a:latin typeface="Arial"/>
                <a:cs typeface="Arial"/>
              </a:endParaRPr>
            </a:p>
          </p:txBody>
        </p:sp>
      </p:grpSp>
      <p:grpSp>
        <p:nvGrpSpPr>
          <p:cNvPr id="56" name="object 11">
            <a:extLst>
              <a:ext uri="{FF2B5EF4-FFF2-40B4-BE49-F238E27FC236}">
                <a16:creationId xmlns:a16="http://schemas.microsoft.com/office/drawing/2014/main" id="{D7DC3EA6-FCD9-6AA6-EB6E-EDCABC086761}"/>
              </a:ext>
            </a:extLst>
          </p:cNvPr>
          <p:cNvGrpSpPr/>
          <p:nvPr/>
        </p:nvGrpSpPr>
        <p:grpSpPr>
          <a:xfrm rot="2524617">
            <a:off x="6279233" y="3904263"/>
            <a:ext cx="1178560" cy="1189355"/>
            <a:chOff x="8221093" y="4509853"/>
            <a:chExt cx="1178560" cy="1189355"/>
          </a:xfrm>
        </p:grpSpPr>
        <p:sp>
          <p:nvSpPr>
            <p:cNvPr id="57" name="object 12">
              <a:extLst>
                <a:ext uri="{FF2B5EF4-FFF2-40B4-BE49-F238E27FC236}">
                  <a16:creationId xmlns:a16="http://schemas.microsoft.com/office/drawing/2014/main" id="{94F95620-0DB4-7A22-5E94-5B78F45D8B91}"/>
                </a:ext>
              </a:extLst>
            </p:cNvPr>
            <p:cNvSpPr/>
            <p:nvPr/>
          </p:nvSpPr>
          <p:spPr>
            <a:xfrm>
              <a:off x="8231271" y="4599749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308940" y="794321"/>
                  </a:moveTo>
                  <a:lnTo>
                    <a:pt x="274579" y="806074"/>
                  </a:lnTo>
                  <a:lnTo>
                    <a:pt x="234073" y="813005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close/>
                </a:path>
                <a:path w="1134109" h="1099185">
                  <a:moveTo>
                    <a:pt x="793210" y="1050754"/>
                  </a:move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793210" y="1050754"/>
                  </a:lnTo>
                  <a:close/>
                </a:path>
                <a:path w="1134109" h="1099185">
                  <a:moveTo>
                    <a:pt x="836911" y="589993"/>
                  </a:move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lnTo>
                    <a:pt x="426986" y="1051191"/>
                  </a:lnTo>
                  <a:lnTo>
                    <a:pt x="793210" y="1050754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close/>
                </a:path>
                <a:path w="1134109" h="1099185">
                  <a:moveTo>
                    <a:pt x="344601" y="269659"/>
                  </a:moveTo>
                  <a:lnTo>
                    <a:pt x="296781" y="289323"/>
                  </a:lnTo>
                  <a:lnTo>
                    <a:pt x="252103" y="310725"/>
                  </a:lnTo>
                  <a:lnTo>
                    <a:pt x="211533" y="333922"/>
                  </a:lnTo>
                  <a:lnTo>
                    <a:pt x="176034" y="358968"/>
                  </a:lnTo>
                  <a:lnTo>
                    <a:pt x="146573" y="385921"/>
                  </a:lnTo>
                  <a:lnTo>
                    <a:pt x="109623" y="445772"/>
                  </a:lnTo>
                  <a:lnTo>
                    <a:pt x="104065" y="478783"/>
                  </a:lnTo>
                  <a:lnTo>
                    <a:pt x="108403" y="513925"/>
                  </a:lnTo>
                  <a:lnTo>
                    <a:pt x="123605" y="551255"/>
                  </a:lnTo>
                  <a:lnTo>
                    <a:pt x="150634" y="590829"/>
                  </a:lnTo>
                  <a:lnTo>
                    <a:pt x="181834" y="617307"/>
                  </a:lnTo>
                  <a:lnTo>
                    <a:pt x="216050" y="626982"/>
                  </a:lnTo>
                  <a:lnTo>
                    <a:pt x="252544" y="623326"/>
                  </a:lnTo>
                  <a:lnTo>
                    <a:pt x="290581" y="609813"/>
                  </a:lnTo>
                  <a:lnTo>
                    <a:pt x="329424" y="589917"/>
                  </a:lnTo>
                  <a:lnTo>
                    <a:pt x="406583" y="544871"/>
                  </a:lnTo>
                  <a:lnTo>
                    <a:pt x="443426" y="526667"/>
                  </a:lnTo>
                  <a:lnTo>
                    <a:pt x="478129" y="515975"/>
                  </a:lnTo>
                  <a:lnTo>
                    <a:pt x="344601" y="269659"/>
                  </a:lnTo>
                  <a:close/>
                </a:path>
                <a:path w="1134109" h="1099185">
                  <a:moveTo>
                    <a:pt x="864649" y="0"/>
                  </a:move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4109" y="182422"/>
                  </a:lnTo>
                  <a:lnTo>
                    <a:pt x="1132171" y="152440"/>
                  </a:lnTo>
                  <a:lnTo>
                    <a:pt x="1108027" y="97723"/>
                  </a:lnTo>
                  <a:lnTo>
                    <a:pt x="1060284" y="52459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3">
              <a:extLst>
                <a:ext uri="{FF2B5EF4-FFF2-40B4-BE49-F238E27FC236}">
                  <a16:creationId xmlns:a16="http://schemas.microsoft.com/office/drawing/2014/main" id="{B92311BC-05FA-9F6F-6E13-FB87A711B382}"/>
                </a:ext>
              </a:extLst>
            </p:cNvPr>
            <p:cNvSpPr/>
            <p:nvPr/>
          </p:nvSpPr>
          <p:spPr>
            <a:xfrm>
              <a:off x="8243274" y="4532034"/>
              <a:ext cx="1134110" cy="1099185"/>
            </a:xfrm>
            <a:custGeom>
              <a:avLst/>
              <a:gdLst/>
              <a:ahLst/>
              <a:cxnLst/>
              <a:rect l="l" t="t" r="r" b="b"/>
              <a:pathLst>
                <a:path w="1134109" h="1099185">
                  <a:moveTo>
                    <a:pt x="150634" y="590829"/>
                  </a:moveTo>
                  <a:lnTo>
                    <a:pt x="123605" y="551255"/>
                  </a:lnTo>
                  <a:lnTo>
                    <a:pt x="108403" y="513925"/>
                  </a:lnTo>
                  <a:lnTo>
                    <a:pt x="104065" y="478783"/>
                  </a:lnTo>
                  <a:lnTo>
                    <a:pt x="109623" y="445772"/>
                  </a:lnTo>
                  <a:lnTo>
                    <a:pt x="146573" y="385921"/>
                  </a:lnTo>
                  <a:lnTo>
                    <a:pt x="176034" y="358968"/>
                  </a:lnTo>
                  <a:lnTo>
                    <a:pt x="211533" y="333922"/>
                  </a:lnTo>
                  <a:lnTo>
                    <a:pt x="252103" y="310725"/>
                  </a:lnTo>
                  <a:lnTo>
                    <a:pt x="296781" y="289323"/>
                  </a:lnTo>
                  <a:lnTo>
                    <a:pt x="344601" y="269659"/>
                  </a:lnTo>
                  <a:lnTo>
                    <a:pt x="478129" y="515975"/>
                  </a:lnTo>
                  <a:lnTo>
                    <a:pt x="443426" y="526667"/>
                  </a:lnTo>
                  <a:lnTo>
                    <a:pt x="406583" y="544871"/>
                  </a:lnTo>
                  <a:lnTo>
                    <a:pt x="368337" y="567112"/>
                  </a:lnTo>
                  <a:lnTo>
                    <a:pt x="329424" y="589917"/>
                  </a:lnTo>
                  <a:lnTo>
                    <a:pt x="290581" y="609813"/>
                  </a:lnTo>
                  <a:lnTo>
                    <a:pt x="252544" y="623326"/>
                  </a:lnTo>
                  <a:lnTo>
                    <a:pt x="216050" y="626982"/>
                  </a:lnTo>
                  <a:lnTo>
                    <a:pt x="181834" y="617307"/>
                  </a:lnTo>
                  <a:lnTo>
                    <a:pt x="150634" y="590829"/>
                  </a:lnTo>
                  <a:close/>
                </a:path>
                <a:path w="1134109" h="1099185">
                  <a:moveTo>
                    <a:pt x="1134109" y="182422"/>
                  </a:moveTo>
                  <a:lnTo>
                    <a:pt x="1123306" y="124084"/>
                  </a:lnTo>
                  <a:lnTo>
                    <a:pt x="1086849" y="73725"/>
                  </a:lnTo>
                  <a:lnTo>
                    <a:pt x="1028847" y="34293"/>
                  </a:lnTo>
                  <a:lnTo>
                    <a:pt x="993052" y="19596"/>
                  </a:lnTo>
                  <a:lnTo>
                    <a:pt x="953411" y="8736"/>
                  </a:lnTo>
                  <a:lnTo>
                    <a:pt x="910439" y="2081"/>
                  </a:lnTo>
                  <a:lnTo>
                    <a:pt x="864649" y="0"/>
                  </a:lnTo>
                  <a:lnTo>
                    <a:pt x="816556" y="2860"/>
                  </a:lnTo>
                  <a:lnTo>
                    <a:pt x="766672" y="11032"/>
                  </a:lnTo>
                  <a:lnTo>
                    <a:pt x="715511" y="24883"/>
                  </a:lnTo>
                  <a:lnTo>
                    <a:pt x="663588" y="44780"/>
                  </a:lnTo>
                  <a:lnTo>
                    <a:pt x="611416" y="71094"/>
                  </a:lnTo>
                  <a:lnTo>
                    <a:pt x="568359" y="101867"/>
                  </a:lnTo>
                  <a:lnTo>
                    <a:pt x="533123" y="136901"/>
                  </a:lnTo>
                  <a:lnTo>
                    <a:pt x="500538" y="173317"/>
                  </a:lnTo>
                  <a:lnTo>
                    <a:pt x="465431" y="208237"/>
                  </a:lnTo>
                  <a:lnTo>
                    <a:pt x="422630" y="238785"/>
                  </a:lnTo>
                  <a:lnTo>
                    <a:pt x="566712" y="504558"/>
                  </a:lnTo>
                  <a:lnTo>
                    <a:pt x="648729" y="495602"/>
                  </a:lnTo>
                  <a:lnTo>
                    <a:pt x="723059" y="484070"/>
                  </a:lnTo>
                  <a:lnTo>
                    <a:pt x="790019" y="470144"/>
                  </a:lnTo>
                  <a:lnTo>
                    <a:pt x="849927" y="454005"/>
                  </a:lnTo>
                  <a:lnTo>
                    <a:pt x="903098" y="435835"/>
                  </a:lnTo>
                  <a:lnTo>
                    <a:pt x="949851" y="415816"/>
                  </a:lnTo>
                  <a:lnTo>
                    <a:pt x="990503" y="394130"/>
                  </a:lnTo>
                  <a:lnTo>
                    <a:pt x="1025370" y="370958"/>
                  </a:lnTo>
                  <a:lnTo>
                    <a:pt x="1054770" y="346483"/>
                  </a:lnTo>
                  <a:lnTo>
                    <a:pt x="1098435" y="294346"/>
                  </a:lnTo>
                  <a:lnTo>
                    <a:pt x="1124036" y="239175"/>
                  </a:lnTo>
                  <a:lnTo>
                    <a:pt x="1130855" y="210905"/>
                  </a:lnTo>
                  <a:lnTo>
                    <a:pt x="1134109" y="182422"/>
                  </a:lnTo>
                  <a:close/>
                </a:path>
                <a:path w="1134109" h="1099185">
                  <a:moveTo>
                    <a:pt x="0" y="926274"/>
                  </a:moveTo>
                  <a:lnTo>
                    <a:pt x="1395" y="974177"/>
                  </a:lnTo>
                  <a:lnTo>
                    <a:pt x="11040" y="1013312"/>
                  </a:lnTo>
                  <a:lnTo>
                    <a:pt x="52087" y="1067730"/>
                  </a:lnTo>
                  <a:lnTo>
                    <a:pt x="117161" y="1094429"/>
                  </a:lnTo>
                  <a:lnTo>
                    <a:pt x="156839" y="1098917"/>
                  </a:lnTo>
                  <a:lnTo>
                    <a:pt x="200280" y="1098313"/>
                  </a:lnTo>
                  <a:lnTo>
                    <a:pt x="246736" y="1093231"/>
                  </a:lnTo>
                  <a:lnTo>
                    <a:pt x="295461" y="1084283"/>
                  </a:lnTo>
                  <a:lnTo>
                    <a:pt x="345706" y="1072083"/>
                  </a:lnTo>
                  <a:lnTo>
                    <a:pt x="308940" y="794321"/>
                  </a:lnTo>
                  <a:lnTo>
                    <a:pt x="274579" y="806074"/>
                  </a:lnTo>
                  <a:lnTo>
                    <a:pt x="234073" y="813005"/>
                  </a:lnTo>
                  <a:lnTo>
                    <a:pt x="190058" y="817493"/>
                  </a:lnTo>
                  <a:lnTo>
                    <a:pt x="145173" y="821916"/>
                  </a:lnTo>
                  <a:lnTo>
                    <a:pt x="102054" y="828651"/>
                  </a:lnTo>
                  <a:lnTo>
                    <a:pt x="63340" y="840076"/>
                  </a:lnTo>
                  <a:lnTo>
                    <a:pt x="31667" y="858569"/>
                  </a:lnTo>
                  <a:lnTo>
                    <a:pt x="9675" y="886510"/>
                  </a:lnTo>
                  <a:lnTo>
                    <a:pt x="0" y="926274"/>
                  </a:lnTo>
                  <a:close/>
                </a:path>
                <a:path w="1134109" h="1099185">
                  <a:moveTo>
                    <a:pt x="387324" y="751497"/>
                  </a:moveTo>
                  <a:lnTo>
                    <a:pt x="426986" y="1051191"/>
                  </a:lnTo>
                  <a:lnTo>
                    <a:pt x="479567" y="1050754"/>
                  </a:lnTo>
                  <a:lnTo>
                    <a:pt x="528495" y="1058375"/>
                  </a:lnTo>
                  <a:lnTo>
                    <a:pt x="576264" y="1068686"/>
                  </a:lnTo>
                  <a:lnTo>
                    <a:pt x="625366" y="1076319"/>
                  </a:lnTo>
                  <a:lnTo>
                    <a:pt x="678294" y="1075905"/>
                  </a:lnTo>
                  <a:lnTo>
                    <a:pt x="735967" y="1066526"/>
                  </a:lnTo>
                  <a:lnTo>
                    <a:pt x="789668" y="1052103"/>
                  </a:lnTo>
                  <a:lnTo>
                    <a:pt x="839198" y="1033236"/>
                  </a:lnTo>
                  <a:lnTo>
                    <a:pt x="884357" y="1010525"/>
                  </a:lnTo>
                  <a:lnTo>
                    <a:pt x="924946" y="984570"/>
                  </a:lnTo>
                  <a:lnTo>
                    <a:pt x="960767" y="955971"/>
                  </a:lnTo>
                  <a:lnTo>
                    <a:pt x="991619" y="925328"/>
                  </a:lnTo>
                  <a:lnTo>
                    <a:pt x="1017305" y="893241"/>
                  </a:lnTo>
                  <a:lnTo>
                    <a:pt x="1037625" y="860310"/>
                  </a:lnTo>
                  <a:lnTo>
                    <a:pt x="1061370" y="794316"/>
                  </a:lnTo>
                  <a:lnTo>
                    <a:pt x="1064397" y="762453"/>
                  </a:lnTo>
                  <a:lnTo>
                    <a:pt x="1061263" y="732145"/>
                  </a:lnTo>
                  <a:lnTo>
                    <a:pt x="1035710" y="678599"/>
                  </a:lnTo>
                  <a:lnTo>
                    <a:pt x="994199" y="638609"/>
                  </a:lnTo>
                  <a:lnTo>
                    <a:pt x="941056" y="609025"/>
                  </a:lnTo>
                  <a:lnTo>
                    <a:pt x="875083" y="592514"/>
                  </a:lnTo>
                  <a:lnTo>
                    <a:pt x="836911" y="589993"/>
                  </a:lnTo>
                  <a:lnTo>
                    <a:pt x="795083" y="591741"/>
                  </a:lnTo>
                  <a:lnTo>
                    <a:pt x="749448" y="598091"/>
                  </a:lnTo>
                  <a:lnTo>
                    <a:pt x="699857" y="609376"/>
                  </a:lnTo>
                  <a:lnTo>
                    <a:pt x="646160" y="625930"/>
                  </a:lnTo>
                  <a:lnTo>
                    <a:pt x="588209" y="648085"/>
                  </a:lnTo>
                  <a:lnTo>
                    <a:pt x="525852" y="676176"/>
                  </a:lnTo>
                  <a:lnTo>
                    <a:pt x="458940" y="710535"/>
                  </a:lnTo>
                  <a:lnTo>
                    <a:pt x="387324" y="751497"/>
                  </a:lnTo>
                  <a:close/>
                </a:path>
              </a:pathLst>
            </a:custGeom>
            <a:ln w="44361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27CB108-E73D-C16E-B1B0-19677F6F9D95}"/>
              </a:ext>
            </a:extLst>
          </p:cNvPr>
          <p:cNvGrpSpPr/>
          <p:nvPr/>
        </p:nvGrpSpPr>
        <p:grpSpPr>
          <a:xfrm>
            <a:off x="2378589" y="2507234"/>
            <a:ext cx="2115820" cy="2115820"/>
            <a:chOff x="2378589" y="2507234"/>
            <a:chExt cx="2115820" cy="2115820"/>
          </a:xfrm>
        </p:grpSpPr>
        <p:grpSp>
          <p:nvGrpSpPr>
            <p:cNvPr id="72" name="object 24">
              <a:extLst>
                <a:ext uri="{FF2B5EF4-FFF2-40B4-BE49-F238E27FC236}">
                  <a16:creationId xmlns:a16="http://schemas.microsoft.com/office/drawing/2014/main" id="{6FBA9965-13CD-7816-FF4B-FEF4E83C3B7D}"/>
                </a:ext>
              </a:extLst>
            </p:cNvPr>
            <p:cNvGrpSpPr/>
            <p:nvPr/>
          </p:nvGrpSpPr>
          <p:grpSpPr>
            <a:xfrm>
              <a:off x="2378589" y="2507234"/>
              <a:ext cx="2115820" cy="2115820"/>
              <a:chOff x="7367403" y="2201487"/>
              <a:chExt cx="2115820" cy="2115820"/>
            </a:xfrm>
          </p:grpSpPr>
          <p:sp>
            <p:nvSpPr>
              <p:cNvPr id="73" name="object 25">
                <a:extLst>
                  <a:ext uri="{FF2B5EF4-FFF2-40B4-BE49-F238E27FC236}">
                    <a16:creationId xmlns:a16="http://schemas.microsoft.com/office/drawing/2014/main" id="{028B82A3-D03F-D285-D547-32490EF35025}"/>
                  </a:ext>
                </a:extLst>
              </p:cNvPr>
              <p:cNvSpPr/>
              <p:nvPr/>
            </p:nvSpPr>
            <p:spPr>
              <a:xfrm>
                <a:off x="7367403" y="2201487"/>
                <a:ext cx="2115820" cy="2115820"/>
              </a:xfrm>
              <a:custGeom>
                <a:avLst/>
                <a:gdLst/>
                <a:ahLst/>
                <a:cxnLst/>
                <a:rect l="l" t="t" r="r" b="b"/>
                <a:pathLst>
                  <a:path w="2115820" h="2115820">
                    <a:moveTo>
                      <a:pt x="1057605" y="0"/>
                    </a:moveTo>
                    <a:lnTo>
                      <a:pt x="1009194" y="1088"/>
                    </a:lnTo>
                    <a:lnTo>
                      <a:pt x="961341" y="4321"/>
                    </a:lnTo>
                    <a:lnTo>
                      <a:pt x="914094" y="9654"/>
                    </a:lnTo>
                    <a:lnTo>
                      <a:pt x="867499" y="17039"/>
                    </a:lnTo>
                    <a:lnTo>
                      <a:pt x="821603" y="26429"/>
                    </a:lnTo>
                    <a:lnTo>
                      <a:pt x="776452" y="37777"/>
                    </a:lnTo>
                    <a:lnTo>
                      <a:pt x="732093" y="51038"/>
                    </a:lnTo>
                    <a:lnTo>
                      <a:pt x="688572" y="66165"/>
                    </a:lnTo>
                    <a:lnTo>
                      <a:pt x="645937" y="83110"/>
                    </a:lnTo>
                    <a:lnTo>
                      <a:pt x="604234" y="101827"/>
                    </a:lnTo>
                    <a:lnTo>
                      <a:pt x="563510" y="122270"/>
                    </a:lnTo>
                    <a:lnTo>
                      <a:pt x="523811" y="144391"/>
                    </a:lnTo>
                    <a:lnTo>
                      <a:pt x="485185" y="168145"/>
                    </a:lnTo>
                    <a:lnTo>
                      <a:pt x="447677" y="193483"/>
                    </a:lnTo>
                    <a:lnTo>
                      <a:pt x="411334" y="220361"/>
                    </a:lnTo>
                    <a:lnTo>
                      <a:pt x="376203" y="248731"/>
                    </a:lnTo>
                    <a:lnTo>
                      <a:pt x="342332" y="278546"/>
                    </a:lnTo>
                    <a:lnTo>
                      <a:pt x="309765" y="309760"/>
                    </a:lnTo>
                    <a:lnTo>
                      <a:pt x="278551" y="342327"/>
                    </a:lnTo>
                    <a:lnTo>
                      <a:pt x="248735" y="376198"/>
                    </a:lnTo>
                    <a:lnTo>
                      <a:pt x="220365" y="411329"/>
                    </a:lnTo>
                    <a:lnTo>
                      <a:pt x="193487" y="447671"/>
                    </a:lnTo>
                    <a:lnTo>
                      <a:pt x="168148" y="485179"/>
                    </a:lnTo>
                    <a:lnTo>
                      <a:pt x="144394" y="523806"/>
                    </a:lnTo>
                    <a:lnTo>
                      <a:pt x="122272" y="563505"/>
                    </a:lnTo>
                    <a:lnTo>
                      <a:pt x="101829" y="604229"/>
                    </a:lnTo>
                    <a:lnTo>
                      <a:pt x="83111" y="645932"/>
                    </a:lnTo>
                    <a:lnTo>
                      <a:pt x="66166" y="688567"/>
                    </a:lnTo>
                    <a:lnTo>
                      <a:pt x="51039" y="732088"/>
                    </a:lnTo>
                    <a:lnTo>
                      <a:pt x="37778" y="776447"/>
                    </a:lnTo>
                    <a:lnTo>
                      <a:pt x="26429" y="821599"/>
                    </a:lnTo>
                    <a:lnTo>
                      <a:pt x="17039" y="867496"/>
                    </a:lnTo>
                    <a:lnTo>
                      <a:pt x="9654" y="914091"/>
                    </a:lnTo>
                    <a:lnTo>
                      <a:pt x="4322" y="961339"/>
                    </a:lnTo>
                    <a:lnTo>
                      <a:pt x="1088" y="1009193"/>
                    </a:lnTo>
                    <a:lnTo>
                      <a:pt x="0" y="1057605"/>
                    </a:lnTo>
                    <a:lnTo>
                      <a:pt x="1088" y="1106016"/>
                    </a:lnTo>
                    <a:lnTo>
                      <a:pt x="4322" y="1153868"/>
                    </a:lnTo>
                    <a:lnTo>
                      <a:pt x="9654" y="1201115"/>
                    </a:lnTo>
                    <a:lnTo>
                      <a:pt x="17039" y="1247710"/>
                    </a:lnTo>
                    <a:lnTo>
                      <a:pt x="26429" y="1293606"/>
                    </a:lnTo>
                    <a:lnTo>
                      <a:pt x="37778" y="1338757"/>
                    </a:lnTo>
                    <a:lnTo>
                      <a:pt x="51039" y="1383116"/>
                    </a:lnTo>
                    <a:lnTo>
                      <a:pt x="66166" y="1426635"/>
                    </a:lnTo>
                    <a:lnTo>
                      <a:pt x="83111" y="1469270"/>
                    </a:lnTo>
                    <a:lnTo>
                      <a:pt x="101829" y="1510973"/>
                    </a:lnTo>
                    <a:lnTo>
                      <a:pt x="122272" y="1551696"/>
                    </a:lnTo>
                    <a:lnTo>
                      <a:pt x="144394" y="1591395"/>
                    </a:lnTo>
                    <a:lnTo>
                      <a:pt x="168148" y="1630021"/>
                    </a:lnTo>
                    <a:lnTo>
                      <a:pt x="193487" y="1667528"/>
                    </a:lnTo>
                    <a:lnTo>
                      <a:pt x="220365" y="1703871"/>
                    </a:lnTo>
                    <a:lnTo>
                      <a:pt x="248735" y="1739001"/>
                    </a:lnTo>
                    <a:lnTo>
                      <a:pt x="278551" y="1772872"/>
                    </a:lnTo>
                    <a:lnTo>
                      <a:pt x="309765" y="1805438"/>
                    </a:lnTo>
                    <a:lnTo>
                      <a:pt x="342332" y="1836652"/>
                    </a:lnTo>
                    <a:lnTo>
                      <a:pt x="376203" y="1866467"/>
                    </a:lnTo>
                    <a:lnTo>
                      <a:pt x="411334" y="1894836"/>
                    </a:lnTo>
                    <a:lnTo>
                      <a:pt x="447677" y="1921714"/>
                    </a:lnTo>
                    <a:lnTo>
                      <a:pt x="485185" y="1947053"/>
                    </a:lnTo>
                    <a:lnTo>
                      <a:pt x="523811" y="1970806"/>
                    </a:lnTo>
                    <a:lnTo>
                      <a:pt x="563510" y="1992928"/>
                    </a:lnTo>
                    <a:lnTo>
                      <a:pt x="604234" y="2013370"/>
                    </a:lnTo>
                    <a:lnTo>
                      <a:pt x="645937" y="2032087"/>
                    </a:lnTo>
                    <a:lnTo>
                      <a:pt x="688572" y="2049032"/>
                    </a:lnTo>
                    <a:lnTo>
                      <a:pt x="732093" y="2064159"/>
                    </a:lnTo>
                    <a:lnTo>
                      <a:pt x="776452" y="2077419"/>
                    </a:lnTo>
                    <a:lnTo>
                      <a:pt x="821603" y="2088768"/>
                    </a:lnTo>
                    <a:lnTo>
                      <a:pt x="867499" y="2098158"/>
                    </a:lnTo>
                    <a:lnTo>
                      <a:pt x="914094" y="2105543"/>
                    </a:lnTo>
                    <a:lnTo>
                      <a:pt x="961341" y="2110875"/>
                    </a:lnTo>
                    <a:lnTo>
                      <a:pt x="1009194" y="2114109"/>
                    </a:lnTo>
                    <a:lnTo>
                      <a:pt x="1057605" y="2115197"/>
                    </a:lnTo>
                    <a:lnTo>
                      <a:pt x="1106016" y="2114109"/>
                    </a:lnTo>
                    <a:lnTo>
                      <a:pt x="1153868" y="2110875"/>
                    </a:lnTo>
                    <a:lnTo>
                      <a:pt x="1201115" y="2105543"/>
                    </a:lnTo>
                    <a:lnTo>
                      <a:pt x="1247710" y="2098158"/>
                    </a:lnTo>
                    <a:lnTo>
                      <a:pt x="1293607" y="2088768"/>
                    </a:lnTo>
                    <a:lnTo>
                      <a:pt x="1338758" y="2077419"/>
                    </a:lnTo>
                    <a:lnTo>
                      <a:pt x="1383117" y="2064159"/>
                    </a:lnTo>
                    <a:lnTo>
                      <a:pt x="1426637" y="2049032"/>
                    </a:lnTo>
                    <a:lnTo>
                      <a:pt x="1469272" y="2032087"/>
                    </a:lnTo>
                    <a:lnTo>
                      <a:pt x="1510975" y="2013370"/>
                    </a:lnTo>
                    <a:lnTo>
                      <a:pt x="1551699" y="1992928"/>
                    </a:lnTo>
                    <a:lnTo>
                      <a:pt x="1591398" y="1970806"/>
                    </a:lnTo>
                    <a:lnTo>
                      <a:pt x="1630025" y="1947053"/>
                    </a:lnTo>
                    <a:lnTo>
                      <a:pt x="1667533" y="1921714"/>
                    </a:lnTo>
                    <a:lnTo>
                      <a:pt x="1703875" y="1894836"/>
                    </a:lnTo>
                    <a:lnTo>
                      <a:pt x="1739006" y="1866467"/>
                    </a:lnTo>
                    <a:lnTo>
                      <a:pt x="1772878" y="1836652"/>
                    </a:lnTo>
                    <a:lnTo>
                      <a:pt x="1805444" y="1805438"/>
                    </a:lnTo>
                    <a:lnTo>
                      <a:pt x="1836659" y="1772872"/>
                    </a:lnTo>
                    <a:lnTo>
                      <a:pt x="1866474" y="1739001"/>
                    </a:lnTo>
                    <a:lnTo>
                      <a:pt x="1894844" y="1703871"/>
                    </a:lnTo>
                    <a:lnTo>
                      <a:pt x="1921722" y="1667528"/>
                    </a:lnTo>
                    <a:lnTo>
                      <a:pt x="1947062" y="1630021"/>
                    </a:lnTo>
                    <a:lnTo>
                      <a:pt x="1970816" y="1591395"/>
                    </a:lnTo>
                    <a:lnTo>
                      <a:pt x="1992937" y="1551696"/>
                    </a:lnTo>
                    <a:lnTo>
                      <a:pt x="2013380" y="1510973"/>
                    </a:lnTo>
                    <a:lnTo>
                      <a:pt x="2032098" y="1469270"/>
                    </a:lnTo>
                    <a:lnTo>
                      <a:pt x="2049043" y="1426635"/>
                    </a:lnTo>
                    <a:lnTo>
                      <a:pt x="2064170" y="1383116"/>
                    </a:lnTo>
                    <a:lnTo>
                      <a:pt x="2077431" y="1338757"/>
                    </a:lnTo>
                    <a:lnTo>
                      <a:pt x="2088780" y="1293606"/>
                    </a:lnTo>
                    <a:lnTo>
                      <a:pt x="2098170" y="1247710"/>
                    </a:lnTo>
                    <a:lnTo>
                      <a:pt x="2105555" y="1201115"/>
                    </a:lnTo>
                    <a:lnTo>
                      <a:pt x="2110888" y="1153868"/>
                    </a:lnTo>
                    <a:lnTo>
                      <a:pt x="2114122" y="1106016"/>
                    </a:lnTo>
                    <a:lnTo>
                      <a:pt x="2115210" y="1057605"/>
                    </a:lnTo>
                    <a:lnTo>
                      <a:pt x="2114122" y="1009193"/>
                    </a:lnTo>
                    <a:lnTo>
                      <a:pt x="2110888" y="961339"/>
                    </a:lnTo>
                    <a:lnTo>
                      <a:pt x="2105555" y="914091"/>
                    </a:lnTo>
                    <a:lnTo>
                      <a:pt x="2098170" y="867496"/>
                    </a:lnTo>
                    <a:lnTo>
                      <a:pt x="2088780" y="821599"/>
                    </a:lnTo>
                    <a:lnTo>
                      <a:pt x="2077431" y="776447"/>
                    </a:lnTo>
                    <a:lnTo>
                      <a:pt x="2064170" y="732088"/>
                    </a:lnTo>
                    <a:lnTo>
                      <a:pt x="2049043" y="688567"/>
                    </a:lnTo>
                    <a:lnTo>
                      <a:pt x="2032098" y="645932"/>
                    </a:lnTo>
                    <a:lnTo>
                      <a:pt x="2013380" y="604229"/>
                    </a:lnTo>
                    <a:lnTo>
                      <a:pt x="1992937" y="563505"/>
                    </a:lnTo>
                    <a:lnTo>
                      <a:pt x="1970816" y="523806"/>
                    </a:lnTo>
                    <a:lnTo>
                      <a:pt x="1947062" y="485179"/>
                    </a:lnTo>
                    <a:lnTo>
                      <a:pt x="1921722" y="447671"/>
                    </a:lnTo>
                    <a:lnTo>
                      <a:pt x="1894844" y="411329"/>
                    </a:lnTo>
                    <a:lnTo>
                      <a:pt x="1866474" y="376198"/>
                    </a:lnTo>
                    <a:lnTo>
                      <a:pt x="1836659" y="342327"/>
                    </a:lnTo>
                    <a:lnTo>
                      <a:pt x="1805444" y="309760"/>
                    </a:lnTo>
                    <a:lnTo>
                      <a:pt x="1772878" y="278546"/>
                    </a:lnTo>
                    <a:lnTo>
                      <a:pt x="1739006" y="248731"/>
                    </a:lnTo>
                    <a:lnTo>
                      <a:pt x="1703875" y="220361"/>
                    </a:lnTo>
                    <a:lnTo>
                      <a:pt x="1667533" y="193483"/>
                    </a:lnTo>
                    <a:lnTo>
                      <a:pt x="1630025" y="168145"/>
                    </a:lnTo>
                    <a:lnTo>
                      <a:pt x="1591398" y="144391"/>
                    </a:lnTo>
                    <a:lnTo>
                      <a:pt x="1551699" y="122270"/>
                    </a:lnTo>
                    <a:lnTo>
                      <a:pt x="1510975" y="101827"/>
                    </a:lnTo>
                    <a:lnTo>
                      <a:pt x="1469272" y="83110"/>
                    </a:lnTo>
                    <a:lnTo>
                      <a:pt x="1426637" y="66165"/>
                    </a:lnTo>
                    <a:lnTo>
                      <a:pt x="1383117" y="51038"/>
                    </a:lnTo>
                    <a:lnTo>
                      <a:pt x="1338758" y="37777"/>
                    </a:lnTo>
                    <a:lnTo>
                      <a:pt x="1293607" y="26429"/>
                    </a:lnTo>
                    <a:lnTo>
                      <a:pt x="1247710" y="17039"/>
                    </a:lnTo>
                    <a:lnTo>
                      <a:pt x="1201115" y="9654"/>
                    </a:lnTo>
                    <a:lnTo>
                      <a:pt x="1153868" y="4321"/>
                    </a:lnTo>
                    <a:lnTo>
                      <a:pt x="1106016" y="1088"/>
                    </a:lnTo>
                    <a:lnTo>
                      <a:pt x="105760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26">
                <a:extLst>
                  <a:ext uri="{FF2B5EF4-FFF2-40B4-BE49-F238E27FC236}">
                    <a16:creationId xmlns:a16="http://schemas.microsoft.com/office/drawing/2014/main" id="{A7242984-D8F4-7894-91F3-9E2FEF5DA5D0}"/>
                  </a:ext>
                </a:extLst>
              </p:cNvPr>
              <p:cNvSpPr/>
              <p:nvPr/>
            </p:nvSpPr>
            <p:spPr>
              <a:xfrm>
                <a:off x="7367403" y="2201487"/>
                <a:ext cx="2115820" cy="2115820"/>
              </a:xfrm>
              <a:custGeom>
                <a:avLst/>
                <a:gdLst/>
                <a:ahLst/>
                <a:cxnLst/>
                <a:rect l="l" t="t" r="r" b="b"/>
                <a:pathLst>
                  <a:path w="2115820" h="2115820">
                    <a:moveTo>
                      <a:pt x="1057605" y="2115197"/>
                    </a:moveTo>
                    <a:lnTo>
                      <a:pt x="1106016" y="2114109"/>
                    </a:lnTo>
                    <a:lnTo>
                      <a:pt x="1153868" y="2110875"/>
                    </a:lnTo>
                    <a:lnTo>
                      <a:pt x="1201115" y="2105543"/>
                    </a:lnTo>
                    <a:lnTo>
                      <a:pt x="1247710" y="2098158"/>
                    </a:lnTo>
                    <a:lnTo>
                      <a:pt x="1293607" y="2088768"/>
                    </a:lnTo>
                    <a:lnTo>
                      <a:pt x="1338758" y="2077419"/>
                    </a:lnTo>
                    <a:lnTo>
                      <a:pt x="1383117" y="2064159"/>
                    </a:lnTo>
                    <a:lnTo>
                      <a:pt x="1426637" y="2049032"/>
                    </a:lnTo>
                    <a:lnTo>
                      <a:pt x="1469272" y="2032087"/>
                    </a:lnTo>
                    <a:lnTo>
                      <a:pt x="1510975" y="2013370"/>
                    </a:lnTo>
                    <a:lnTo>
                      <a:pt x="1551699" y="1992928"/>
                    </a:lnTo>
                    <a:lnTo>
                      <a:pt x="1591398" y="1970806"/>
                    </a:lnTo>
                    <a:lnTo>
                      <a:pt x="1630025" y="1947053"/>
                    </a:lnTo>
                    <a:lnTo>
                      <a:pt x="1667533" y="1921714"/>
                    </a:lnTo>
                    <a:lnTo>
                      <a:pt x="1703875" y="1894836"/>
                    </a:lnTo>
                    <a:lnTo>
                      <a:pt x="1739006" y="1866467"/>
                    </a:lnTo>
                    <a:lnTo>
                      <a:pt x="1772878" y="1836652"/>
                    </a:lnTo>
                    <a:lnTo>
                      <a:pt x="1805444" y="1805438"/>
                    </a:lnTo>
                    <a:lnTo>
                      <a:pt x="1836659" y="1772872"/>
                    </a:lnTo>
                    <a:lnTo>
                      <a:pt x="1866474" y="1739001"/>
                    </a:lnTo>
                    <a:lnTo>
                      <a:pt x="1894844" y="1703871"/>
                    </a:lnTo>
                    <a:lnTo>
                      <a:pt x="1921722" y="1667528"/>
                    </a:lnTo>
                    <a:lnTo>
                      <a:pt x="1947062" y="1630021"/>
                    </a:lnTo>
                    <a:lnTo>
                      <a:pt x="1970816" y="1591395"/>
                    </a:lnTo>
                    <a:lnTo>
                      <a:pt x="1992937" y="1551696"/>
                    </a:lnTo>
                    <a:lnTo>
                      <a:pt x="2013380" y="1510973"/>
                    </a:lnTo>
                    <a:lnTo>
                      <a:pt x="2032098" y="1469270"/>
                    </a:lnTo>
                    <a:lnTo>
                      <a:pt x="2049043" y="1426635"/>
                    </a:lnTo>
                    <a:lnTo>
                      <a:pt x="2064170" y="1383116"/>
                    </a:lnTo>
                    <a:lnTo>
                      <a:pt x="2077431" y="1338757"/>
                    </a:lnTo>
                    <a:lnTo>
                      <a:pt x="2088780" y="1293606"/>
                    </a:lnTo>
                    <a:lnTo>
                      <a:pt x="2098170" y="1247710"/>
                    </a:lnTo>
                    <a:lnTo>
                      <a:pt x="2105555" y="1201115"/>
                    </a:lnTo>
                    <a:lnTo>
                      <a:pt x="2110888" y="1153868"/>
                    </a:lnTo>
                    <a:lnTo>
                      <a:pt x="2114122" y="1106016"/>
                    </a:lnTo>
                    <a:lnTo>
                      <a:pt x="2115210" y="1057605"/>
                    </a:lnTo>
                    <a:lnTo>
                      <a:pt x="2114122" y="1009193"/>
                    </a:lnTo>
                    <a:lnTo>
                      <a:pt x="2110888" y="961339"/>
                    </a:lnTo>
                    <a:lnTo>
                      <a:pt x="2105555" y="914091"/>
                    </a:lnTo>
                    <a:lnTo>
                      <a:pt x="2098170" y="867496"/>
                    </a:lnTo>
                    <a:lnTo>
                      <a:pt x="2088780" y="821599"/>
                    </a:lnTo>
                    <a:lnTo>
                      <a:pt x="2077431" y="776447"/>
                    </a:lnTo>
                    <a:lnTo>
                      <a:pt x="2064170" y="732088"/>
                    </a:lnTo>
                    <a:lnTo>
                      <a:pt x="2049043" y="688567"/>
                    </a:lnTo>
                    <a:lnTo>
                      <a:pt x="2032098" y="645932"/>
                    </a:lnTo>
                    <a:lnTo>
                      <a:pt x="2013380" y="604229"/>
                    </a:lnTo>
                    <a:lnTo>
                      <a:pt x="1992937" y="563505"/>
                    </a:lnTo>
                    <a:lnTo>
                      <a:pt x="1970816" y="523806"/>
                    </a:lnTo>
                    <a:lnTo>
                      <a:pt x="1947062" y="485179"/>
                    </a:lnTo>
                    <a:lnTo>
                      <a:pt x="1921722" y="447671"/>
                    </a:lnTo>
                    <a:lnTo>
                      <a:pt x="1894844" y="411329"/>
                    </a:lnTo>
                    <a:lnTo>
                      <a:pt x="1866474" y="376198"/>
                    </a:lnTo>
                    <a:lnTo>
                      <a:pt x="1836659" y="342327"/>
                    </a:lnTo>
                    <a:lnTo>
                      <a:pt x="1805444" y="309760"/>
                    </a:lnTo>
                    <a:lnTo>
                      <a:pt x="1772878" y="278546"/>
                    </a:lnTo>
                    <a:lnTo>
                      <a:pt x="1739006" y="248731"/>
                    </a:lnTo>
                    <a:lnTo>
                      <a:pt x="1703875" y="220361"/>
                    </a:lnTo>
                    <a:lnTo>
                      <a:pt x="1667533" y="193483"/>
                    </a:lnTo>
                    <a:lnTo>
                      <a:pt x="1630025" y="168145"/>
                    </a:lnTo>
                    <a:lnTo>
                      <a:pt x="1591398" y="144391"/>
                    </a:lnTo>
                    <a:lnTo>
                      <a:pt x="1551699" y="122270"/>
                    </a:lnTo>
                    <a:lnTo>
                      <a:pt x="1510975" y="101827"/>
                    </a:lnTo>
                    <a:lnTo>
                      <a:pt x="1469272" y="83110"/>
                    </a:lnTo>
                    <a:lnTo>
                      <a:pt x="1426637" y="66165"/>
                    </a:lnTo>
                    <a:lnTo>
                      <a:pt x="1383117" y="51038"/>
                    </a:lnTo>
                    <a:lnTo>
                      <a:pt x="1338758" y="37777"/>
                    </a:lnTo>
                    <a:lnTo>
                      <a:pt x="1293607" y="26429"/>
                    </a:lnTo>
                    <a:lnTo>
                      <a:pt x="1247710" y="17039"/>
                    </a:lnTo>
                    <a:lnTo>
                      <a:pt x="1201115" y="9654"/>
                    </a:lnTo>
                    <a:lnTo>
                      <a:pt x="1153868" y="4321"/>
                    </a:lnTo>
                    <a:lnTo>
                      <a:pt x="1106016" y="1088"/>
                    </a:lnTo>
                    <a:lnTo>
                      <a:pt x="1057605" y="0"/>
                    </a:lnTo>
                    <a:lnTo>
                      <a:pt x="1009194" y="1088"/>
                    </a:lnTo>
                    <a:lnTo>
                      <a:pt x="961341" y="4321"/>
                    </a:lnTo>
                    <a:lnTo>
                      <a:pt x="914094" y="9654"/>
                    </a:lnTo>
                    <a:lnTo>
                      <a:pt x="867499" y="17039"/>
                    </a:lnTo>
                    <a:lnTo>
                      <a:pt x="821603" y="26429"/>
                    </a:lnTo>
                    <a:lnTo>
                      <a:pt x="776452" y="37777"/>
                    </a:lnTo>
                    <a:lnTo>
                      <a:pt x="732093" y="51038"/>
                    </a:lnTo>
                    <a:lnTo>
                      <a:pt x="688572" y="66165"/>
                    </a:lnTo>
                    <a:lnTo>
                      <a:pt x="645937" y="83110"/>
                    </a:lnTo>
                    <a:lnTo>
                      <a:pt x="604234" y="101827"/>
                    </a:lnTo>
                    <a:lnTo>
                      <a:pt x="563510" y="122270"/>
                    </a:lnTo>
                    <a:lnTo>
                      <a:pt x="523811" y="144391"/>
                    </a:lnTo>
                    <a:lnTo>
                      <a:pt x="485185" y="168145"/>
                    </a:lnTo>
                    <a:lnTo>
                      <a:pt x="447677" y="193483"/>
                    </a:lnTo>
                    <a:lnTo>
                      <a:pt x="411334" y="220361"/>
                    </a:lnTo>
                    <a:lnTo>
                      <a:pt x="376203" y="248731"/>
                    </a:lnTo>
                    <a:lnTo>
                      <a:pt x="342332" y="278546"/>
                    </a:lnTo>
                    <a:lnTo>
                      <a:pt x="309765" y="309760"/>
                    </a:lnTo>
                    <a:lnTo>
                      <a:pt x="278551" y="342327"/>
                    </a:lnTo>
                    <a:lnTo>
                      <a:pt x="248735" y="376198"/>
                    </a:lnTo>
                    <a:lnTo>
                      <a:pt x="220365" y="411329"/>
                    </a:lnTo>
                    <a:lnTo>
                      <a:pt x="193487" y="447671"/>
                    </a:lnTo>
                    <a:lnTo>
                      <a:pt x="168148" y="485179"/>
                    </a:lnTo>
                    <a:lnTo>
                      <a:pt x="144394" y="523806"/>
                    </a:lnTo>
                    <a:lnTo>
                      <a:pt x="122272" y="563505"/>
                    </a:lnTo>
                    <a:lnTo>
                      <a:pt x="101829" y="604229"/>
                    </a:lnTo>
                    <a:lnTo>
                      <a:pt x="83111" y="645932"/>
                    </a:lnTo>
                    <a:lnTo>
                      <a:pt x="66166" y="688567"/>
                    </a:lnTo>
                    <a:lnTo>
                      <a:pt x="51039" y="732088"/>
                    </a:lnTo>
                    <a:lnTo>
                      <a:pt x="37778" y="776447"/>
                    </a:lnTo>
                    <a:lnTo>
                      <a:pt x="26429" y="821599"/>
                    </a:lnTo>
                    <a:lnTo>
                      <a:pt x="17039" y="867496"/>
                    </a:lnTo>
                    <a:lnTo>
                      <a:pt x="9654" y="914091"/>
                    </a:lnTo>
                    <a:lnTo>
                      <a:pt x="4322" y="961339"/>
                    </a:lnTo>
                    <a:lnTo>
                      <a:pt x="1088" y="1009193"/>
                    </a:lnTo>
                    <a:lnTo>
                      <a:pt x="0" y="1057605"/>
                    </a:lnTo>
                    <a:lnTo>
                      <a:pt x="1088" y="1106016"/>
                    </a:lnTo>
                    <a:lnTo>
                      <a:pt x="4322" y="1153868"/>
                    </a:lnTo>
                    <a:lnTo>
                      <a:pt x="9654" y="1201115"/>
                    </a:lnTo>
                    <a:lnTo>
                      <a:pt x="17039" y="1247710"/>
                    </a:lnTo>
                    <a:lnTo>
                      <a:pt x="26429" y="1293606"/>
                    </a:lnTo>
                    <a:lnTo>
                      <a:pt x="37778" y="1338757"/>
                    </a:lnTo>
                    <a:lnTo>
                      <a:pt x="51039" y="1383116"/>
                    </a:lnTo>
                    <a:lnTo>
                      <a:pt x="66166" y="1426635"/>
                    </a:lnTo>
                    <a:lnTo>
                      <a:pt x="83111" y="1469270"/>
                    </a:lnTo>
                    <a:lnTo>
                      <a:pt x="101829" y="1510973"/>
                    </a:lnTo>
                    <a:lnTo>
                      <a:pt x="122272" y="1551696"/>
                    </a:lnTo>
                    <a:lnTo>
                      <a:pt x="144394" y="1591395"/>
                    </a:lnTo>
                    <a:lnTo>
                      <a:pt x="168148" y="1630021"/>
                    </a:lnTo>
                    <a:lnTo>
                      <a:pt x="193487" y="1667528"/>
                    </a:lnTo>
                    <a:lnTo>
                      <a:pt x="220365" y="1703871"/>
                    </a:lnTo>
                    <a:lnTo>
                      <a:pt x="248735" y="1739001"/>
                    </a:lnTo>
                    <a:lnTo>
                      <a:pt x="278551" y="1772872"/>
                    </a:lnTo>
                    <a:lnTo>
                      <a:pt x="309765" y="1805438"/>
                    </a:lnTo>
                    <a:lnTo>
                      <a:pt x="342332" y="1836652"/>
                    </a:lnTo>
                    <a:lnTo>
                      <a:pt x="376203" y="1866467"/>
                    </a:lnTo>
                    <a:lnTo>
                      <a:pt x="411334" y="1894836"/>
                    </a:lnTo>
                    <a:lnTo>
                      <a:pt x="447677" y="1921714"/>
                    </a:lnTo>
                    <a:lnTo>
                      <a:pt x="485185" y="1947053"/>
                    </a:lnTo>
                    <a:lnTo>
                      <a:pt x="523811" y="1970806"/>
                    </a:lnTo>
                    <a:lnTo>
                      <a:pt x="563510" y="1992928"/>
                    </a:lnTo>
                    <a:lnTo>
                      <a:pt x="604234" y="2013370"/>
                    </a:lnTo>
                    <a:lnTo>
                      <a:pt x="645937" y="2032087"/>
                    </a:lnTo>
                    <a:lnTo>
                      <a:pt x="688572" y="2049032"/>
                    </a:lnTo>
                    <a:lnTo>
                      <a:pt x="732093" y="2064159"/>
                    </a:lnTo>
                    <a:lnTo>
                      <a:pt x="776452" y="2077419"/>
                    </a:lnTo>
                    <a:lnTo>
                      <a:pt x="821603" y="2088768"/>
                    </a:lnTo>
                    <a:lnTo>
                      <a:pt x="867499" y="2098158"/>
                    </a:lnTo>
                    <a:lnTo>
                      <a:pt x="914094" y="2105543"/>
                    </a:lnTo>
                    <a:lnTo>
                      <a:pt x="961341" y="2110875"/>
                    </a:lnTo>
                    <a:lnTo>
                      <a:pt x="1009194" y="2114109"/>
                    </a:lnTo>
                    <a:lnTo>
                      <a:pt x="1057605" y="2115197"/>
                    </a:lnTo>
                    <a:close/>
                  </a:path>
                </a:pathLst>
              </a:custGeom>
              <a:ln w="46824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0C40D860-A34C-5F95-7F94-FA6952511AAC}"/>
                </a:ext>
              </a:extLst>
            </p:cNvPr>
            <p:cNvSpPr txBox="1"/>
            <p:nvPr/>
          </p:nvSpPr>
          <p:spPr>
            <a:xfrm>
              <a:off x="2791460" y="2837963"/>
              <a:ext cx="1323340" cy="1429237"/>
            </a:xfrm>
            <a:prstGeom prst="rect">
              <a:avLst/>
            </a:prstGeom>
          </p:spPr>
          <p:txBody>
            <a:bodyPr vert="horz" wrap="square" lIns="0" tIns="43815" rIns="0" bIns="0" rtlCol="0">
              <a:spAutoFit/>
            </a:bodyPr>
            <a:lstStyle/>
            <a:p>
              <a:pPr marL="12700" marR="5080" indent="635" algn="ctr">
                <a:lnSpc>
                  <a:spcPts val="1839"/>
                </a:lnSpc>
                <a:spcBef>
                  <a:spcPts val="345"/>
                </a:spcBef>
              </a:pP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A way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to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calm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down </a:t>
              </a:r>
              <a:r>
                <a:rPr sz="1700" b="1" spc="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if</a:t>
              </a:r>
              <a:r>
                <a:rPr sz="1700" b="1" spc="-7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something </a:t>
              </a:r>
              <a:r>
                <a:rPr sz="1700" b="1" spc="-459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has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made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you angry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online…</a:t>
              </a:r>
              <a:endParaRPr sz="1700" dirty="0">
                <a:latin typeface="Arial"/>
                <a:cs typeface="Arial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1555E2E-FFD4-665D-1590-1194D494482D}"/>
              </a:ext>
            </a:extLst>
          </p:cNvPr>
          <p:cNvGrpSpPr/>
          <p:nvPr/>
        </p:nvGrpSpPr>
        <p:grpSpPr>
          <a:xfrm>
            <a:off x="7367403" y="2201487"/>
            <a:ext cx="2115820" cy="2115820"/>
            <a:chOff x="7367403" y="2201487"/>
            <a:chExt cx="2115820" cy="2115820"/>
          </a:xfrm>
        </p:grpSpPr>
        <p:grpSp>
          <p:nvGrpSpPr>
            <p:cNvPr id="77" name="object 24">
              <a:extLst>
                <a:ext uri="{FF2B5EF4-FFF2-40B4-BE49-F238E27FC236}">
                  <a16:creationId xmlns:a16="http://schemas.microsoft.com/office/drawing/2014/main" id="{BF6C25C4-1C88-218F-F4C0-7F9B5F7CE067}"/>
                </a:ext>
              </a:extLst>
            </p:cNvPr>
            <p:cNvGrpSpPr/>
            <p:nvPr/>
          </p:nvGrpSpPr>
          <p:grpSpPr>
            <a:xfrm>
              <a:off x="7367403" y="2201487"/>
              <a:ext cx="2115820" cy="2115820"/>
              <a:chOff x="7367403" y="2201487"/>
              <a:chExt cx="2115820" cy="2115820"/>
            </a:xfrm>
          </p:grpSpPr>
          <p:sp>
            <p:nvSpPr>
              <p:cNvPr id="78" name="object 25">
                <a:extLst>
                  <a:ext uri="{FF2B5EF4-FFF2-40B4-BE49-F238E27FC236}">
                    <a16:creationId xmlns:a16="http://schemas.microsoft.com/office/drawing/2014/main" id="{7019AB95-5DD7-8FEF-7060-27BE19515D92}"/>
                  </a:ext>
                </a:extLst>
              </p:cNvPr>
              <p:cNvSpPr/>
              <p:nvPr/>
            </p:nvSpPr>
            <p:spPr>
              <a:xfrm>
                <a:off x="7367403" y="2201487"/>
                <a:ext cx="2115820" cy="2115820"/>
              </a:xfrm>
              <a:custGeom>
                <a:avLst/>
                <a:gdLst/>
                <a:ahLst/>
                <a:cxnLst/>
                <a:rect l="l" t="t" r="r" b="b"/>
                <a:pathLst>
                  <a:path w="2115820" h="2115820">
                    <a:moveTo>
                      <a:pt x="1057605" y="0"/>
                    </a:moveTo>
                    <a:lnTo>
                      <a:pt x="1009194" y="1088"/>
                    </a:lnTo>
                    <a:lnTo>
                      <a:pt x="961341" y="4321"/>
                    </a:lnTo>
                    <a:lnTo>
                      <a:pt x="914094" y="9654"/>
                    </a:lnTo>
                    <a:lnTo>
                      <a:pt x="867499" y="17039"/>
                    </a:lnTo>
                    <a:lnTo>
                      <a:pt x="821603" y="26429"/>
                    </a:lnTo>
                    <a:lnTo>
                      <a:pt x="776452" y="37777"/>
                    </a:lnTo>
                    <a:lnTo>
                      <a:pt x="732093" y="51038"/>
                    </a:lnTo>
                    <a:lnTo>
                      <a:pt x="688572" y="66165"/>
                    </a:lnTo>
                    <a:lnTo>
                      <a:pt x="645937" y="83110"/>
                    </a:lnTo>
                    <a:lnTo>
                      <a:pt x="604234" y="101827"/>
                    </a:lnTo>
                    <a:lnTo>
                      <a:pt x="563510" y="122270"/>
                    </a:lnTo>
                    <a:lnTo>
                      <a:pt x="523811" y="144391"/>
                    </a:lnTo>
                    <a:lnTo>
                      <a:pt x="485185" y="168145"/>
                    </a:lnTo>
                    <a:lnTo>
                      <a:pt x="447677" y="193483"/>
                    </a:lnTo>
                    <a:lnTo>
                      <a:pt x="411334" y="220361"/>
                    </a:lnTo>
                    <a:lnTo>
                      <a:pt x="376203" y="248731"/>
                    </a:lnTo>
                    <a:lnTo>
                      <a:pt x="342332" y="278546"/>
                    </a:lnTo>
                    <a:lnTo>
                      <a:pt x="309765" y="309760"/>
                    </a:lnTo>
                    <a:lnTo>
                      <a:pt x="278551" y="342327"/>
                    </a:lnTo>
                    <a:lnTo>
                      <a:pt x="248735" y="376198"/>
                    </a:lnTo>
                    <a:lnTo>
                      <a:pt x="220365" y="411329"/>
                    </a:lnTo>
                    <a:lnTo>
                      <a:pt x="193487" y="447671"/>
                    </a:lnTo>
                    <a:lnTo>
                      <a:pt x="168148" y="485179"/>
                    </a:lnTo>
                    <a:lnTo>
                      <a:pt x="144394" y="523806"/>
                    </a:lnTo>
                    <a:lnTo>
                      <a:pt x="122272" y="563505"/>
                    </a:lnTo>
                    <a:lnTo>
                      <a:pt x="101829" y="604229"/>
                    </a:lnTo>
                    <a:lnTo>
                      <a:pt x="83111" y="645932"/>
                    </a:lnTo>
                    <a:lnTo>
                      <a:pt x="66166" y="688567"/>
                    </a:lnTo>
                    <a:lnTo>
                      <a:pt x="51039" y="732088"/>
                    </a:lnTo>
                    <a:lnTo>
                      <a:pt x="37778" y="776447"/>
                    </a:lnTo>
                    <a:lnTo>
                      <a:pt x="26429" y="821599"/>
                    </a:lnTo>
                    <a:lnTo>
                      <a:pt x="17039" y="867496"/>
                    </a:lnTo>
                    <a:lnTo>
                      <a:pt x="9654" y="914091"/>
                    </a:lnTo>
                    <a:lnTo>
                      <a:pt x="4322" y="961339"/>
                    </a:lnTo>
                    <a:lnTo>
                      <a:pt x="1088" y="1009193"/>
                    </a:lnTo>
                    <a:lnTo>
                      <a:pt x="0" y="1057605"/>
                    </a:lnTo>
                    <a:lnTo>
                      <a:pt x="1088" y="1106016"/>
                    </a:lnTo>
                    <a:lnTo>
                      <a:pt x="4322" y="1153868"/>
                    </a:lnTo>
                    <a:lnTo>
                      <a:pt x="9654" y="1201115"/>
                    </a:lnTo>
                    <a:lnTo>
                      <a:pt x="17039" y="1247710"/>
                    </a:lnTo>
                    <a:lnTo>
                      <a:pt x="26429" y="1293606"/>
                    </a:lnTo>
                    <a:lnTo>
                      <a:pt x="37778" y="1338757"/>
                    </a:lnTo>
                    <a:lnTo>
                      <a:pt x="51039" y="1383116"/>
                    </a:lnTo>
                    <a:lnTo>
                      <a:pt x="66166" y="1426635"/>
                    </a:lnTo>
                    <a:lnTo>
                      <a:pt x="83111" y="1469270"/>
                    </a:lnTo>
                    <a:lnTo>
                      <a:pt x="101829" y="1510973"/>
                    </a:lnTo>
                    <a:lnTo>
                      <a:pt x="122272" y="1551696"/>
                    </a:lnTo>
                    <a:lnTo>
                      <a:pt x="144394" y="1591395"/>
                    </a:lnTo>
                    <a:lnTo>
                      <a:pt x="168148" y="1630021"/>
                    </a:lnTo>
                    <a:lnTo>
                      <a:pt x="193487" y="1667528"/>
                    </a:lnTo>
                    <a:lnTo>
                      <a:pt x="220365" y="1703871"/>
                    </a:lnTo>
                    <a:lnTo>
                      <a:pt x="248735" y="1739001"/>
                    </a:lnTo>
                    <a:lnTo>
                      <a:pt x="278551" y="1772872"/>
                    </a:lnTo>
                    <a:lnTo>
                      <a:pt x="309765" y="1805438"/>
                    </a:lnTo>
                    <a:lnTo>
                      <a:pt x="342332" y="1836652"/>
                    </a:lnTo>
                    <a:lnTo>
                      <a:pt x="376203" y="1866467"/>
                    </a:lnTo>
                    <a:lnTo>
                      <a:pt x="411334" y="1894836"/>
                    </a:lnTo>
                    <a:lnTo>
                      <a:pt x="447677" y="1921714"/>
                    </a:lnTo>
                    <a:lnTo>
                      <a:pt x="485185" y="1947053"/>
                    </a:lnTo>
                    <a:lnTo>
                      <a:pt x="523811" y="1970806"/>
                    </a:lnTo>
                    <a:lnTo>
                      <a:pt x="563510" y="1992928"/>
                    </a:lnTo>
                    <a:lnTo>
                      <a:pt x="604234" y="2013370"/>
                    </a:lnTo>
                    <a:lnTo>
                      <a:pt x="645937" y="2032087"/>
                    </a:lnTo>
                    <a:lnTo>
                      <a:pt x="688572" y="2049032"/>
                    </a:lnTo>
                    <a:lnTo>
                      <a:pt x="732093" y="2064159"/>
                    </a:lnTo>
                    <a:lnTo>
                      <a:pt x="776452" y="2077419"/>
                    </a:lnTo>
                    <a:lnTo>
                      <a:pt x="821603" y="2088768"/>
                    </a:lnTo>
                    <a:lnTo>
                      <a:pt x="867499" y="2098158"/>
                    </a:lnTo>
                    <a:lnTo>
                      <a:pt x="914094" y="2105543"/>
                    </a:lnTo>
                    <a:lnTo>
                      <a:pt x="961341" y="2110875"/>
                    </a:lnTo>
                    <a:lnTo>
                      <a:pt x="1009194" y="2114109"/>
                    </a:lnTo>
                    <a:lnTo>
                      <a:pt x="1057605" y="2115197"/>
                    </a:lnTo>
                    <a:lnTo>
                      <a:pt x="1106016" y="2114109"/>
                    </a:lnTo>
                    <a:lnTo>
                      <a:pt x="1153868" y="2110875"/>
                    </a:lnTo>
                    <a:lnTo>
                      <a:pt x="1201115" y="2105543"/>
                    </a:lnTo>
                    <a:lnTo>
                      <a:pt x="1247710" y="2098158"/>
                    </a:lnTo>
                    <a:lnTo>
                      <a:pt x="1293607" y="2088768"/>
                    </a:lnTo>
                    <a:lnTo>
                      <a:pt x="1338758" y="2077419"/>
                    </a:lnTo>
                    <a:lnTo>
                      <a:pt x="1383117" y="2064159"/>
                    </a:lnTo>
                    <a:lnTo>
                      <a:pt x="1426637" y="2049032"/>
                    </a:lnTo>
                    <a:lnTo>
                      <a:pt x="1469272" y="2032087"/>
                    </a:lnTo>
                    <a:lnTo>
                      <a:pt x="1510975" y="2013370"/>
                    </a:lnTo>
                    <a:lnTo>
                      <a:pt x="1551699" y="1992928"/>
                    </a:lnTo>
                    <a:lnTo>
                      <a:pt x="1591398" y="1970806"/>
                    </a:lnTo>
                    <a:lnTo>
                      <a:pt x="1630025" y="1947053"/>
                    </a:lnTo>
                    <a:lnTo>
                      <a:pt x="1667533" y="1921714"/>
                    </a:lnTo>
                    <a:lnTo>
                      <a:pt x="1703875" y="1894836"/>
                    </a:lnTo>
                    <a:lnTo>
                      <a:pt x="1739006" y="1866467"/>
                    </a:lnTo>
                    <a:lnTo>
                      <a:pt x="1772878" y="1836652"/>
                    </a:lnTo>
                    <a:lnTo>
                      <a:pt x="1805444" y="1805438"/>
                    </a:lnTo>
                    <a:lnTo>
                      <a:pt x="1836659" y="1772872"/>
                    </a:lnTo>
                    <a:lnTo>
                      <a:pt x="1866474" y="1739001"/>
                    </a:lnTo>
                    <a:lnTo>
                      <a:pt x="1894844" y="1703871"/>
                    </a:lnTo>
                    <a:lnTo>
                      <a:pt x="1921722" y="1667528"/>
                    </a:lnTo>
                    <a:lnTo>
                      <a:pt x="1947062" y="1630021"/>
                    </a:lnTo>
                    <a:lnTo>
                      <a:pt x="1970816" y="1591395"/>
                    </a:lnTo>
                    <a:lnTo>
                      <a:pt x="1992937" y="1551696"/>
                    </a:lnTo>
                    <a:lnTo>
                      <a:pt x="2013380" y="1510973"/>
                    </a:lnTo>
                    <a:lnTo>
                      <a:pt x="2032098" y="1469270"/>
                    </a:lnTo>
                    <a:lnTo>
                      <a:pt x="2049043" y="1426635"/>
                    </a:lnTo>
                    <a:lnTo>
                      <a:pt x="2064170" y="1383116"/>
                    </a:lnTo>
                    <a:lnTo>
                      <a:pt x="2077431" y="1338757"/>
                    </a:lnTo>
                    <a:lnTo>
                      <a:pt x="2088780" y="1293606"/>
                    </a:lnTo>
                    <a:lnTo>
                      <a:pt x="2098170" y="1247710"/>
                    </a:lnTo>
                    <a:lnTo>
                      <a:pt x="2105555" y="1201115"/>
                    </a:lnTo>
                    <a:lnTo>
                      <a:pt x="2110888" y="1153868"/>
                    </a:lnTo>
                    <a:lnTo>
                      <a:pt x="2114122" y="1106016"/>
                    </a:lnTo>
                    <a:lnTo>
                      <a:pt x="2115210" y="1057605"/>
                    </a:lnTo>
                    <a:lnTo>
                      <a:pt x="2114122" y="1009193"/>
                    </a:lnTo>
                    <a:lnTo>
                      <a:pt x="2110888" y="961339"/>
                    </a:lnTo>
                    <a:lnTo>
                      <a:pt x="2105555" y="914091"/>
                    </a:lnTo>
                    <a:lnTo>
                      <a:pt x="2098170" y="867496"/>
                    </a:lnTo>
                    <a:lnTo>
                      <a:pt x="2088780" y="821599"/>
                    </a:lnTo>
                    <a:lnTo>
                      <a:pt x="2077431" y="776447"/>
                    </a:lnTo>
                    <a:lnTo>
                      <a:pt x="2064170" y="732088"/>
                    </a:lnTo>
                    <a:lnTo>
                      <a:pt x="2049043" y="688567"/>
                    </a:lnTo>
                    <a:lnTo>
                      <a:pt x="2032098" y="645932"/>
                    </a:lnTo>
                    <a:lnTo>
                      <a:pt x="2013380" y="604229"/>
                    </a:lnTo>
                    <a:lnTo>
                      <a:pt x="1992937" y="563505"/>
                    </a:lnTo>
                    <a:lnTo>
                      <a:pt x="1970816" y="523806"/>
                    </a:lnTo>
                    <a:lnTo>
                      <a:pt x="1947062" y="485179"/>
                    </a:lnTo>
                    <a:lnTo>
                      <a:pt x="1921722" y="447671"/>
                    </a:lnTo>
                    <a:lnTo>
                      <a:pt x="1894844" y="411329"/>
                    </a:lnTo>
                    <a:lnTo>
                      <a:pt x="1866474" y="376198"/>
                    </a:lnTo>
                    <a:lnTo>
                      <a:pt x="1836659" y="342327"/>
                    </a:lnTo>
                    <a:lnTo>
                      <a:pt x="1805444" y="309760"/>
                    </a:lnTo>
                    <a:lnTo>
                      <a:pt x="1772878" y="278546"/>
                    </a:lnTo>
                    <a:lnTo>
                      <a:pt x="1739006" y="248731"/>
                    </a:lnTo>
                    <a:lnTo>
                      <a:pt x="1703875" y="220361"/>
                    </a:lnTo>
                    <a:lnTo>
                      <a:pt x="1667533" y="193483"/>
                    </a:lnTo>
                    <a:lnTo>
                      <a:pt x="1630025" y="168145"/>
                    </a:lnTo>
                    <a:lnTo>
                      <a:pt x="1591398" y="144391"/>
                    </a:lnTo>
                    <a:lnTo>
                      <a:pt x="1551699" y="122270"/>
                    </a:lnTo>
                    <a:lnTo>
                      <a:pt x="1510975" y="101827"/>
                    </a:lnTo>
                    <a:lnTo>
                      <a:pt x="1469272" y="83110"/>
                    </a:lnTo>
                    <a:lnTo>
                      <a:pt x="1426637" y="66165"/>
                    </a:lnTo>
                    <a:lnTo>
                      <a:pt x="1383117" y="51038"/>
                    </a:lnTo>
                    <a:lnTo>
                      <a:pt x="1338758" y="37777"/>
                    </a:lnTo>
                    <a:lnTo>
                      <a:pt x="1293607" y="26429"/>
                    </a:lnTo>
                    <a:lnTo>
                      <a:pt x="1247710" y="17039"/>
                    </a:lnTo>
                    <a:lnTo>
                      <a:pt x="1201115" y="9654"/>
                    </a:lnTo>
                    <a:lnTo>
                      <a:pt x="1153868" y="4321"/>
                    </a:lnTo>
                    <a:lnTo>
                      <a:pt x="1106016" y="1088"/>
                    </a:lnTo>
                    <a:lnTo>
                      <a:pt x="105760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26">
                <a:extLst>
                  <a:ext uri="{FF2B5EF4-FFF2-40B4-BE49-F238E27FC236}">
                    <a16:creationId xmlns:a16="http://schemas.microsoft.com/office/drawing/2014/main" id="{F11C5357-AA81-37DA-1694-A2FD93FC9F48}"/>
                  </a:ext>
                </a:extLst>
              </p:cNvPr>
              <p:cNvSpPr/>
              <p:nvPr/>
            </p:nvSpPr>
            <p:spPr>
              <a:xfrm>
                <a:off x="7367403" y="2201487"/>
                <a:ext cx="2115820" cy="2115820"/>
              </a:xfrm>
              <a:custGeom>
                <a:avLst/>
                <a:gdLst/>
                <a:ahLst/>
                <a:cxnLst/>
                <a:rect l="l" t="t" r="r" b="b"/>
                <a:pathLst>
                  <a:path w="2115820" h="2115820">
                    <a:moveTo>
                      <a:pt x="1057605" y="2115197"/>
                    </a:moveTo>
                    <a:lnTo>
                      <a:pt x="1106016" y="2114109"/>
                    </a:lnTo>
                    <a:lnTo>
                      <a:pt x="1153868" y="2110875"/>
                    </a:lnTo>
                    <a:lnTo>
                      <a:pt x="1201115" y="2105543"/>
                    </a:lnTo>
                    <a:lnTo>
                      <a:pt x="1247710" y="2098158"/>
                    </a:lnTo>
                    <a:lnTo>
                      <a:pt x="1293607" y="2088768"/>
                    </a:lnTo>
                    <a:lnTo>
                      <a:pt x="1338758" y="2077419"/>
                    </a:lnTo>
                    <a:lnTo>
                      <a:pt x="1383117" y="2064159"/>
                    </a:lnTo>
                    <a:lnTo>
                      <a:pt x="1426637" y="2049032"/>
                    </a:lnTo>
                    <a:lnTo>
                      <a:pt x="1469272" y="2032087"/>
                    </a:lnTo>
                    <a:lnTo>
                      <a:pt x="1510975" y="2013370"/>
                    </a:lnTo>
                    <a:lnTo>
                      <a:pt x="1551699" y="1992928"/>
                    </a:lnTo>
                    <a:lnTo>
                      <a:pt x="1591398" y="1970806"/>
                    </a:lnTo>
                    <a:lnTo>
                      <a:pt x="1630025" y="1947053"/>
                    </a:lnTo>
                    <a:lnTo>
                      <a:pt x="1667533" y="1921714"/>
                    </a:lnTo>
                    <a:lnTo>
                      <a:pt x="1703875" y="1894836"/>
                    </a:lnTo>
                    <a:lnTo>
                      <a:pt x="1739006" y="1866467"/>
                    </a:lnTo>
                    <a:lnTo>
                      <a:pt x="1772878" y="1836652"/>
                    </a:lnTo>
                    <a:lnTo>
                      <a:pt x="1805444" y="1805438"/>
                    </a:lnTo>
                    <a:lnTo>
                      <a:pt x="1836659" y="1772872"/>
                    </a:lnTo>
                    <a:lnTo>
                      <a:pt x="1866474" y="1739001"/>
                    </a:lnTo>
                    <a:lnTo>
                      <a:pt x="1894844" y="1703871"/>
                    </a:lnTo>
                    <a:lnTo>
                      <a:pt x="1921722" y="1667528"/>
                    </a:lnTo>
                    <a:lnTo>
                      <a:pt x="1947062" y="1630021"/>
                    </a:lnTo>
                    <a:lnTo>
                      <a:pt x="1970816" y="1591395"/>
                    </a:lnTo>
                    <a:lnTo>
                      <a:pt x="1992937" y="1551696"/>
                    </a:lnTo>
                    <a:lnTo>
                      <a:pt x="2013380" y="1510973"/>
                    </a:lnTo>
                    <a:lnTo>
                      <a:pt x="2032098" y="1469270"/>
                    </a:lnTo>
                    <a:lnTo>
                      <a:pt x="2049043" y="1426635"/>
                    </a:lnTo>
                    <a:lnTo>
                      <a:pt x="2064170" y="1383116"/>
                    </a:lnTo>
                    <a:lnTo>
                      <a:pt x="2077431" y="1338757"/>
                    </a:lnTo>
                    <a:lnTo>
                      <a:pt x="2088780" y="1293606"/>
                    </a:lnTo>
                    <a:lnTo>
                      <a:pt x="2098170" y="1247710"/>
                    </a:lnTo>
                    <a:lnTo>
                      <a:pt x="2105555" y="1201115"/>
                    </a:lnTo>
                    <a:lnTo>
                      <a:pt x="2110888" y="1153868"/>
                    </a:lnTo>
                    <a:lnTo>
                      <a:pt x="2114122" y="1106016"/>
                    </a:lnTo>
                    <a:lnTo>
                      <a:pt x="2115210" y="1057605"/>
                    </a:lnTo>
                    <a:lnTo>
                      <a:pt x="2114122" y="1009193"/>
                    </a:lnTo>
                    <a:lnTo>
                      <a:pt x="2110888" y="961339"/>
                    </a:lnTo>
                    <a:lnTo>
                      <a:pt x="2105555" y="914091"/>
                    </a:lnTo>
                    <a:lnTo>
                      <a:pt x="2098170" y="867496"/>
                    </a:lnTo>
                    <a:lnTo>
                      <a:pt x="2088780" y="821599"/>
                    </a:lnTo>
                    <a:lnTo>
                      <a:pt x="2077431" y="776447"/>
                    </a:lnTo>
                    <a:lnTo>
                      <a:pt x="2064170" y="732088"/>
                    </a:lnTo>
                    <a:lnTo>
                      <a:pt x="2049043" y="688567"/>
                    </a:lnTo>
                    <a:lnTo>
                      <a:pt x="2032098" y="645932"/>
                    </a:lnTo>
                    <a:lnTo>
                      <a:pt x="2013380" y="604229"/>
                    </a:lnTo>
                    <a:lnTo>
                      <a:pt x="1992937" y="563505"/>
                    </a:lnTo>
                    <a:lnTo>
                      <a:pt x="1970816" y="523806"/>
                    </a:lnTo>
                    <a:lnTo>
                      <a:pt x="1947062" y="485179"/>
                    </a:lnTo>
                    <a:lnTo>
                      <a:pt x="1921722" y="447671"/>
                    </a:lnTo>
                    <a:lnTo>
                      <a:pt x="1894844" y="411329"/>
                    </a:lnTo>
                    <a:lnTo>
                      <a:pt x="1866474" y="376198"/>
                    </a:lnTo>
                    <a:lnTo>
                      <a:pt x="1836659" y="342327"/>
                    </a:lnTo>
                    <a:lnTo>
                      <a:pt x="1805444" y="309760"/>
                    </a:lnTo>
                    <a:lnTo>
                      <a:pt x="1772878" y="278546"/>
                    </a:lnTo>
                    <a:lnTo>
                      <a:pt x="1739006" y="248731"/>
                    </a:lnTo>
                    <a:lnTo>
                      <a:pt x="1703875" y="220361"/>
                    </a:lnTo>
                    <a:lnTo>
                      <a:pt x="1667533" y="193483"/>
                    </a:lnTo>
                    <a:lnTo>
                      <a:pt x="1630025" y="168145"/>
                    </a:lnTo>
                    <a:lnTo>
                      <a:pt x="1591398" y="144391"/>
                    </a:lnTo>
                    <a:lnTo>
                      <a:pt x="1551699" y="122270"/>
                    </a:lnTo>
                    <a:lnTo>
                      <a:pt x="1510975" y="101827"/>
                    </a:lnTo>
                    <a:lnTo>
                      <a:pt x="1469272" y="83110"/>
                    </a:lnTo>
                    <a:lnTo>
                      <a:pt x="1426637" y="66165"/>
                    </a:lnTo>
                    <a:lnTo>
                      <a:pt x="1383117" y="51038"/>
                    </a:lnTo>
                    <a:lnTo>
                      <a:pt x="1338758" y="37777"/>
                    </a:lnTo>
                    <a:lnTo>
                      <a:pt x="1293607" y="26429"/>
                    </a:lnTo>
                    <a:lnTo>
                      <a:pt x="1247710" y="17039"/>
                    </a:lnTo>
                    <a:lnTo>
                      <a:pt x="1201115" y="9654"/>
                    </a:lnTo>
                    <a:lnTo>
                      <a:pt x="1153868" y="4321"/>
                    </a:lnTo>
                    <a:lnTo>
                      <a:pt x="1106016" y="1088"/>
                    </a:lnTo>
                    <a:lnTo>
                      <a:pt x="1057605" y="0"/>
                    </a:lnTo>
                    <a:lnTo>
                      <a:pt x="1009194" y="1088"/>
                    </a:lnTo>
                    <a:lnTo>
                      <a:pt x="961341" y="4321"/>
                    </a:lnTo>
                    <a:lnTo>
                      <a:pt x="914094" y="9654"/>
                    </a:lnTo>
                    <a:lnTo>
                      <a:pt x="867499" y="17039"/>
                    </a:lnTo>
                    <a:lnTo>
                      <a:pt x="821603" y="26429"/>
                    </a:lnTo>
                    <a:lnTo>
                      <a:pt x="776452" y="37777"/>
                    </a:lnTo>
                    <a:lnTo>
                      <a:pt x="732093" y="51038"/>
                    </a:lnTo>
                    <a:lnTo>
                      <a:pt x="688572" y="66165"/>
                    </a:lnTo>
                    <a:lnTo>
                      <a:pt x="645937" y="83110"/>
                    </a:lnTo>
                    <a:lnTo>
                      <a:pt x="604234" y="101827"/>
                    </a:lnTo>
                    <a:lnTo>
                      <a:pt x="563510" y="122270"/>
                    </a:lnTo>
                    <a:lnTo>
                      <a:pt x="523811" y="144391"/>
                    </a:lnTo>
                    <a:lnTo>
                      <a:pt x="485185" y="168145"/>
                    </a:lnTo>
                    <a:lnTo>
                      <a:pt x="447677" y="193483"/>
                    </a:lnTo>
                    <a:lnTo>
                      <a:pt x="411334" y="220361"/>
                    </a:lnTo>
                    <a:lnTo>
                      <a:pt x="376203" y="248731"/>
                    </a:lnTo>
                    <a:lnTo>
                      <a:pt x="342332" y="278546"/>
                    </a:lnTo>
                    <a:lnTo>
                      <a:pt x="309765" y="309760"/>
                    </a:lnTo>
                    <a:lnTo>
                      <a:pt x="278551" y="342327"/>
                    </a:lnTo>
                    <a:lnTo>
                      <a:pt x="248735" y="376198"/>
                    </a:lnTo>
                    <a:lnTo>
                      <a:pt x="220365" y="411329"/>
                    </a:lnTo>
                    <a:lnTo>
                      <a:pt x="193487" y="447671"/>
                    </a:lnTo>
                    <a:lnTo>
                      <a:pt x="168148" y="485179"/>
                    </a:lnTo>
                    <a:lnTo>
                      <a:pt x="144394" y="523806"/>
                    </a:lnTo>
                    <a:lnTo>
                      <a:pt x="122272" y="563505"/>
                    </a:lnTo>
                    <a:lnTo>
                      <a:pt x="101829" y="604229"/>
                    </a:lnTo>
                    <a:lnTo>
                      <a:pt x="83111" y="645932"/>
                    </a:lnTo>
                    <a:lnTo>
                      <a:pt x="66166" y="688567"/>
                    </a:lnTo>
                    <a:lnTo>
                      <a:pt x="51039" y="732088"/>
                    </a:lnTo>
                    <a:lnTo>
                      <a:pt x="37778" y="776447"/>
                    </a:lnTo>
                    <a:lnTo>
                      <a:pt x="26429" y="821599"/>
                    </a:lnTo>
                    <a:lnTo>
                      <a:pt x="17039" y="867496"/>
                    </a:lnTo>
                    <a:lnTo>
                      <a:pt x="9654" y="914091"/>
                    </a:lnTo>
                    <a:lnTo>
                      <a:pt x="4322" y="961339"/>
                    </a:lnTo>
                    <a:lnTo>
                      <a:pt x="1088" y="1009193"/>
                    </a:lnTo>
                    <a:lnTo>
                      <a:pt x="0" y="1057605"/>
                    </a:lnTo>
                    <a:lnTo>
                      <a:pt x="1088" y="1106016"/>
                    </a:lnTo>
                    <a:lnTo>
                      <a:pt x="4322" y="1153868"/>
                    </a:lnTo>
                    <a:lnTo>
                      <a:pt x="9654" y="1201115"/>
                    </a:lnTo>
                    <a:lnTo>
                      <a:pt x="17039" y="1247710"/>
                    </a:lnTo>
                    <a:lnTo>
                      <a:pt x="26429" y="1293606"/>
                    </a:lnTo>
                    <a:lnTo>
                      <a:pt x="37778" y="1338757"/>
                    </a:lnTo>
                    <a:lnTo>
                      <a:pt x="51039" y="1383116"/>
                    </a:lnTo>
                    <a:lnTo>
                      <a:pt x="66166" y="1426635"/>
                    </a:lnTo>
                    <a:lnTo>
                      <a:pt x="83111" y="1469270"/>
                    </a:lnTo>
                    <a:lnTo>
                      <a:pt x="101829" y="1510973"/>
                    </a:lnTo>
                    <a:lnTo>
                      <a:pt x="122272" y="1551696"/>
                    </a:lnTo>
                    <a:lnTo>
                      <a:pt x="144394" y="1591395"/>
                    </a:lnTo>
                    <a:lnTo>
                      <a:pt x="168148" y="1630021"/>
                    </a:lnTo>
                    <a:lnTo>
                      <a:pt x="193487" y="1667528"/>
                    </a:lnTo>
                    <a:lnTo>
                      <a:pt x="220365" y="1703871"/>
                    </a:lnTo>
                    <a:lnTo>
                      <a:pt x="248735" y="1739001"/>
                    </a:lnTo>
                    <a:lnTo>
                      <a:pt x="278551" y="1772872"/>
                    </a:lnTo>
                    <a:lnTo>
                      <a:pt x="309765" y="1805438"/>
                    </a:lnTo>
                    <a:lnTo>
                      <a:pt x="342332" y="1836652"/>
                    </a:lnTo>
                    <a:lnTo>
                      <a:pt x="376203" y="1866467"/>
                    </a:lnTo>
                    <a:lnTo>
                      <a:pt x="411334" y="1894836"/>
                    </a:lnTo>
                    <a:lnTo>
                      <a:pt x="447677" y="1921714"/>
                    </a:lnTo>
                    <a:lnTo>
                      <a:pt x="485185" y="1947053"/>
                    </a:lnTo>
                    <a:lnTo>
                      <a:pt x="523811" y="1970806"/>
                    </a:lnTo>
                    <a:lnTo>
                      <a:pt x="563510" y="1992928"/>
                    </a:lnTo>
                    <a:lnTo>
                      <a:pt x="604234" y="2013370"/>
                    </a:lnTo>
                    <a:lnTo>
                      <a:pt x="645937" y="2032087"/>
                    </a:lnTo>
                    <a:lnTo>
                      <a:pt x="688572" y="2049032"/>
                    </a:lnTo>
                    <a:lnTo>
                      <a:pt x="732093" y="2064159"/>
                    </a:lnTo>
                    <a:lnTo>
                      <a:pt x="776452" y="2077419"/>
                    </a:lnTo>
                    <a:lnTo>
                      <a:pt x="821603" y="2088768"/>
                    </a:lnTo>
                    <a:lnTo>
                      <a:pt x="867499" y="2098158"/>
                    </a:lnTo>
                    <a:lnTo>
                      <a:pt x="914094" y="2105543"/>
                    </a:lnTo>
                    <a:lnTo>
                      <a:pt x="961341" y="2110875"/>
                    </a:lnTo>
                    <a:lnTo>
                      <a:pt x="1009194" y="2114109"/>
                    </a:lnTo>
                    <a:lnTo>
                      <a:pt x="1057605" y="2115197"/>
                    </a:lnTo>
                    <a:close/>
                  </a:path>
                </a:pathLst>
              </a:custGeom>
              <a:ln w="46824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" name="object 27">
              <a:extLst>
                <a:ext uri="{FF2B5EF4-FFF2-40B4-BE49-F238E27FC236}">
                  <a16:creationId xmlns:a16="http://schemas.microsoft.com/office/drawing/2014/main" id="{51C5C259-83FB-3826-A857-FDBD0072D197}"/>
                </a:ext>
              </a:extLst>
            </p:cNvPr>
            <p:cNvSpPr txBox="1"/>
            <p:nvPr/>
          </p:nvSpPr>
          <p:spPr>
            <a:xfrm>
              <a:off x="7623568" y="2568102"/>
              <a:ext cx="1604010" cy="1457960"/>
            </a:xfrm>
            <a:prstGeom prst="rect">
              <a:avLst/>
            </a:prstGeom>
          </p:spPr>
          <p:txBody>
            <a:bodyPr vert="horz" wrap="square" lIns="0" tIns="43815" rIns="0" bIns="0" rtlCol="0">
              <a:spAutoFit/>
            </a:bodyPr>
            <a:lstStyle/>
            <a:p>
              <a:pPr marL="12065" marR="5080" indent="-1270" algn="ctr">
                <a:lnSpc>
                  <a:spcPts val="1839"/>
                </a:lnSpc>
                <a:spcBef>
                  <a:spcPts val="345"/>
                </a:spcBef>
              </a:pP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Some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advice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17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would</a:t>
              </a:r>
              <a:r>
                <a:rPr sz="1700" b="1" spc="-2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give </a:t>
              </a:r>
              <a:r>
                <a:rPr sz="1700" b="1" spc="-45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a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friend if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they </a:t>
              </a:r>
              <a:r>
                <a:rPr sz="1700" b="1" spc="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had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fallen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out </a:t>
              </a:r>
              <a:r>
                <a:rPr sz="1700" b="1" spc="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with someone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online…</a:t>
              </a:r>
              <a:endParaRPr sz="1700" dirty="0">
                <a:latin typeface="Arial"/>
                <a:cs typeface="Arial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AB0CFFC-F3E8-955A-5223-DFEF1BE46C8E}"/>
              </a:ext>
            </a:extLst>
          </p:cNvPr>
          <p:cNvGrpSpPr/>
          <p:nvPr/>
        </p:nvGrpSpPr>
        <p:grpSpPr>
          <a:xfrm>
            <a:off x="9933611" y="1656138"/>
            <a:ext cx="1899285" cy="1899285"/>
            <a:chOff x="9933611" y="1656138"/>
            <a:chExt cx="1899285" cy="1899285"/>
          </a:xfrm>
        </p:grpSpPr>
        <p:grpSp>
          <p:nvGrpSpPr>
            <p:cNvPr id="82" name="object 20">
              <a:extLst>
                <a:ext uri="{FF2B5EF4-FFF2-40B4-BE49-F238E27FC236}">
                  <a16:creationId xmlns:a16="http://schemas.microsoft.com/office/drawing/2014/main" id="{FAA5D5FD-96BA-9EC7-988A-452B5D91275E}"/>
                </a:ext>
              </a:extLst>
            </p:cNvPr>
            <p:cNvGrpSpPr/>
            <p:nvPr/>
          </p:nvGrpSpPr>
          <p:grpSpPr>
            <a:xfrm>
              <a:off x="9933611" y="1656138"/>
              <a:ext cx="1899285" cy="1899285"/>
              <a:chOff x="9933611" y="1656138"/>
              <a:chExt cx="1899285" cy="1899285"/>
            </a:xfrm>
          </p:grpSpPr>
          <p:sp>
            <p:nvSpPr>
              <p:cNvPr id="83" name="object 21">
                <a:extLst>
                  <a:ext uri="{FF2B5EF4-FFF2-40B4-BE49-F238E27FC236}">
                    <a16:creationId xmlns:a16="http://schemas.microsoft.com/office/drawing/2014/main" id="{97E216C8-FAAB-E9FA-B6D9-290D051D3C28}"/>
                  </a:ext>
                </a:extLst>
              </p:cNvPr>
              <p:cNvSpPr/>
              <p:nvPr/>
            </p:nvSpPr>
            <p:spPr>
              <a:xfrm>
                <a:off x="9933611" y="1656138"/>
                <a:ext cx="1899285" cy="1899285"/>
              </a:xfrm>
              <a:custGeom>
                <a:avLst/>
                <a:gdLst/>
                <a:ahLst/>
                <a:cxnLst/>
                <a:rect l="l" t="t" r="r" b="b"/>
                <a:pathLst>
                  <a:path w="1899284" h="1899285">
                    <a:moveTo>
                      <a:pt x="949515" y="0"/>
                    </a:moveTo>
                    <a:lnTo>
                      <a:pt x="900654" y="1235"/>
                    </a:lnTo>
                    <a:lnTo>
                      <a:pt x="852434" y="4902"/>
                    </a:lnTo>
                    <a:lnTo>
                      <a:pt x="804915" y="10940"/>
                    </a:lnTo>
                    <a:lnTo>
                      <a:pt x="758157" y="19290"/>
                    </a:lnTo>
                    <a:lnTo>
                      <a:pt x="712219" y="29892"/>
                    </a:lnTo>
                    <a:lnTo>
                      <a:pt x="667161" y="42686"/>
                    </a:lnTo>
                    <a:lnTo>
                      <a:pt x="623043" y="57614"/>
                    </a:lnTo>
                    <a:lnTo>
                      <a:pt x="579924" y="74615"/>
                    </a:lnTo>
                    <a:lnTo>
                      <a:pt x="537864" y="93629"/>
                    </a:lnTo>
                    <a:lnTo>
                      <a:pt x="496923" y="114597"/>
                    </a:lnTo>
                    <a:lnTo>
                      <a:pt x="457160" y="137460"/>
                    </a:lnTo>
                    <a:lnTo>
                      <a:pt x="418635" y="162157"/>
                    </a:lnTo>
                    <a:lnTo>
                      <a:pt x="381408" y="188629"/>
                    </a:lnTo>
                    <a:lnTo>
                      <a:pt x="345538" y="216817"/>
                    </a:lnTo>
                    <a:lnTo>
                      <a:pt x="311085" y="246660"/>
                    </a:lnTo>
                    <a:lnTo>
                      <a:pt x="278109" y="278099"/>
                    </a:lnTo>
                    <a:lnTo>
                      <a:pt x="246669" y="311075"/>
                    </a:lnTo>
                    <a:lnTo>
                      <a:pt x="216825" y="345527"/>
                    </a:lnTo>
                    <a:lnTo>
                      <a:pt x="188637" y="381397"/>
                    </a:lnTo>
                    <a:lnTo>
                      <a:pt x="162164" y="418624"/>
                    </a:lnTo>
                    <a:lnTo>
                      <a:pt x="137466" y="457149"/>
                    </a:lnTo>
                    <a:lnTo>
                      <a:pt x="114602" y="496911"/>
                    </a:lnTo>
                    <a:lnTo>
                      <a:pt x="93633" y="537853"/>
                    </a:lnTo>
                    <a:lnTo>
                      <a:pt x="74618" y="579913"/>
                    </a:lnTo>
                    <a:lnTo>
                      <a:pt x="57617" y="623032"/>
                    </a:lnTo>
                    <a:lnTo>
                      <a:pt x="42688" y="667151"/>
                    </a:lnTo>
                    <a:lnTo>
                      <a:pt x="29893" y="712210"/>
                    </a:lnTo>
                    <a:lnTo>
                      <a:pt x="19291" y="758149"/>
                    </a:lnTo>
                    <a:lnTo>
                      <a:pt x="10940" y="804909"/>
                    </a:lnTo>
                    <a:lnTo>
                      <a:pt x="4902" y="852430"/>
                    </a:lnTo>
                    <a:lnTo>
                      <a:pt x="1235" y="900651"/>
                    </a:lnTo>
                    <a:lnTo>
                      <a:pt x="0" y="949515"/>
                    </a:lnTo>
                    <a:lnTo>
                      <a:pt x="1235" y="998376"/>
                    </a:lnTo>
                    <a:lnTo>
                      <a:pt x="4902" y="1046596"/>
                    </a:lnTo>
                    <a:lnTo>
                      <a:pt x="10940" y="1094115"/>
                    </a:lnTo>
                    <a:lnTo>
                      <a:pt x="19291" y="1140873"/>
                    </a:lnTo>
                    <a:lnTo>
                      <a:pt x="29893" y="1186810"/>
                    </a:lnTo>
                    <a:lnTo>
                      <a:pt x="42688" y="1231868"/>
                    </a:lnTo>
                    <a:lnTo>
                      <a:pt x="57617" y="1275986"/>
                    </a:lnTo>
                    <a:lnTo>
                      <a:pt x="74618" y="1319104"/>
                    </a:lnTo>
                    <a:lnTo>
                      <a:pt x="93633" y="1361164"/>
                    </a:lnTo>
                    <a:lnTo>
                      <a:pt x="114602" y="1402104"/>
                    </a:lnTo>
                    <a:lnTo>
                      <a:pt x="137466" y="1441867"/>
                    </a:lnTo>
                    <a:lnTo>
                      <a:pt x="162164" y="1480391"/>
                    </a:lnTo>
                    <a:lnTo>
                      <a:pt x="188637" y="1517618"/>
                    </a:lnTo>
                    <a:lnTo>
                      <a:pt x="216825" y="1553487"/>
                    </a:lnTo>
                    <a:lnTo>
                      <a:pt x="246669" y="1587939"/>
                    </a:lnTo>
                    <a:lnTo>
                      <a:pt x="278109" y="1620915"/>
                    </a:lnTo>
                    <a:lnTo>
                      <a:pt x="311085" y="1652354"/>
                    </a:lnTo>
                    <a:lnTo>
                      <a:pt x="345538" y="1682197"/>
                    </a:lnTo>
                    <a:lnTo>
                      <a:pt x="381408" y="1710385"/>
                    </a:lnTo>
                    <a:lnTo>
                      <a:pt x="418635" y="1736858"/>
                    </a:lnTo>
                    <a:lnTo>
                      <a:pt x="457160" y="1761555"/>
                    </a:lnTo>
                    <a:lnTo>
                      <a:pt x="496923" y="1784418"/>
                    </a:lnTo>
                    <a:lnTo>
                      <a:pt x="537864" y="1805386"/>
                    </a:lnTo>
                    <a:lnTo>
                      <a:pt x="579924" y="1824401"/>
                    </a:lnTo>
                    <a:lnTo>
                      <a:pt x="623043" y="1841402"/>
                    </a:lnTo>
                    <a:lnTo>
                      <a:pt x="667161" y="1856330"/>
                    </a:lnTo>
                    <a:lnTo>
                      <a:pt x="712219" y="1869125"/>
                    </a:lnTo>
                    <a:lnTo>
                      <a:pt x="758157" y="1879727"/>
                    </a:lnTo>
                    <a:lnTo>
                      <a:pt x="804915" y="1888077"/>
                    </a:lnTo>
                    <a:lnTo>
                      <a:pt x="852434" y="1894116"/>
                    </a:lnTo>
                    <a:lnTo>
                      <a:pt x="900654" y="1897782"/>
                    </a:lnTo>
                    <a:lnTo>
                      <a:pt x="949515" y="1899018"/>
                    </a:lnTo>
                    <a:lnTo>
                      <a:pt x="998376" y="1897782"/>
                    </a:lnTo>
                    <a:lnTo>
                      <a:pt x="1046596" y="1894116"/>
                    </a:lnTo>
                    <a:lnTo>
                      <a:pt x="1094115" y="1888077"/>
                    </a:lnTo>
                    <a:lnTo>
                      <a:pt x="1140873" y="1879727"/>
                    </a:lnTo>
                    <a:lnTo>
                      <a:pt x="1186810" y="1869125"/>
                    </a:lnTo>
                    <a:lnTo>
                      <a:pt x="1231868" y="1856330"/>
                    </a:lnTo>
                    <a:lnTo>
                      <a:pt x="1275986" y="1841402"/>
                    </a:lnTo>
                    <a:lnTo>
                      <a:pt x="1319104" y="1824401"/>
                    </a:lnTo>
                    <a:lnTo>
                      <a:pt x="1361164" y="1805386"/>
                    </a:lnTo>
                    <a:lnTo>
                      <a:pt x="1402104" y="1784418"/>
                    </a:lnTo>
                    <a:lnTo>
                      <a:pt x="1441867" y="1761555"/>
                    </a:lnTo>
                    <a:lnTo>
                      <a:pt x="1480391" y="1736858"/>
                    </a:lnTo>
                    <a:lnTo>
                      <a:pt x="1517618" y="1710385"/>
                    </a:lnTo>
                    <a:lnTo>
                      <a:pt x="1553487" y="1682197"/>
                    </a:lnTo>
                    <a:lnTo>
                      <a:pt x="1587939" y="1652354"/>
                    </a:lnTo>
                    <a:lnTo>
                      <a:pt x="1620915" y="1620915"/>
                    </a:lnTo>
                    <a:lnTo>
                      <a:pt x="1652354" y="1587939"/>
                    </a:lnTo>
                    <a:lnTo>
                      <a:pt x="1682197" y="1553487"/>
                    </a:lnTo>
                    <a:lnTo>
                      <a:pt x="1710385" y="1517618"/>
                    </a:lnTo>
                    <a:lnTo>
                      <a:pt x="1736858" y="1480391"/>
                    </a:lnTo>
                    <a:lnTo>
                      <a:pt x="1761555" y="1441867"/>
                    </a:lnTo>
                    <a:lnTo>
                      <a:pt x="1784418" y="1402104"/>
                    </a:lnTo>
                    <a:lnTo>
                      <a:pt x="1805386" y="1361164"/>
                    </a:lnTo>
                    <a:lnTo>
                      <a:pt x="1824401" y="1319104"/>
                    </a:lnTo>
                    <a:lnTo>
                      <a:pt x="1841402" y="1275986"/>
                    </a:lnTo>
                    <a:lnTo>
                      <a:pt x="1856330" y="1231868"/>
                    </a:lnTo>
                    <a:lnTo>
                      <a:pt x="1869125" y="1186810"/>
                    </a:lnTo>
                    <a:lnTo>
                      <a:pt x="1879727" y="1140873"/>
                    </a:lnTo>
                    <a:lnTo>
                      <a:pt x="1888077" y="1094115"/>
                    </a:lnTo>
                    <a:lnTo>
                      <a:pt x="1894116" y="1046596"/>
                    </a:lnTo>
                    <a:lnTo>
                      <a:pt x="1897782" y="998376"/>
                    </a:lnTo>
                    <a:lnTo>
                      <a:pt x="1899018" y="949515"/>
                    </a:lnTo>
                    <a:lnTo>
                      <a:pt x="1897782" y="900651"/>
                    </a:lnTo>
                    <a:lnTo>
                      <a:pt x="1894116" y="852430"/>
                    </a:lnTo>
                    <a:lnTo>
                      <a:pt x="1888077" y="804909"/>
                    </a:lnTo>
                    <a:lnTo>
                      <a:pt x="1879727" y="758149"/>
                    </a:lnTo>
                    <a:lnTo>
                      <a:pt x="1869125" y="712210"/>
                    </a:lnTo>
                    <a:lnTo>
                      <a:pt x="1856330" y="667151"/>
                    </a:lnTo>
                    <a:lnTo>
                      <a:pt x="1841402" y="623032"/>
                    </a:lnTo>
                    <a:lnTo>
                      <a:pt x="1824401" y="579913"/>
                    </a:lnTo>
                    <a:lnTo>
                      <a:pt x="1805386" y="537853"/>
                    </a:lnTo>
                    <a:lnTo>
                      <a:pt x="1784418" y="496911"/>
                    </a:lnTo>
                    <a:lnTo>
                      <a:pt x="1761555" y="457149"/>
                    </a:lnTo>
                    <a:lnTo>
                      <a:pt x="1736858" y="418624"/>
                    </a:lnTo>
                    <a:lnTo>
                      <a:pt x="1710385" y="381397"/>
                    </a:lnTo>
                    <a:lnTo>
                      <a:pt x="1682197" y="345527"/>
                    </a:lnTo>
                    <a:lnTo>
                      <a:pt x="1652354" y="311075"/>
                    </a:lnTo>
                    <a:lnTo>
                      <a:pt x="1620915" y="278099"/>
                    </a:lnTo>
                    <a:lnTo>
                      <a:pt x="1587939" y="246660"/>
                    </a:lnTo>
                    <a:lnTo>
                      <a:pt x="1553487" y="216817"/>
                    </a:lnTo>
                    <a:lnTo>
                      <a:pt x="1517618" y="188629"/>
                    </a:lnTo>
                    <a:lnTo>
                      <a:pt x="1480391" y="162157"/>
                    </a:lnTo>
                    <a:lnTo>
                      <a:pt x="1441867" y="137460"/>
                    </a:lnTo>
                    <a:lnTo>
                      <a:pt x="1402104" y="114597"/>
                    </a:lnTo>
                    <a:lnTo>
                      <a:pt x="1361164" y="93629"/>
                    </a:lnTo>
                    <a:lnTo>
                      <a:pt x="1319104" y="74615"/>
                    </a:lnTo>
                    <a:lnTo>
                      <a:pt x="1275986" y="57614"/>
                    </a:lnTo>
                    <a:lnTo>
                      <a:pt x="1231868" y="42686"/>
                    </a:lnTo>
                    <a:lnTo>
                      <a:pt x="1186810" y="29892"/>
                    </a:lnTo>
                    <a:lnTo>
                      <a:pt x="1140873" y="19290"/>
                    </a:lnTo>
                    <a:lnTo>
                      <a:pt x="1094115" y="10940"/>
                    </a:lnTo>
                    <a:lnTo>
                      <a:pt x="1046596" y="4902"/>
                    </a:lnTo>
                    <a:lnTo>
                      <a:pt x="998376" y="1235"/>
                    </a:lnTo>
                    <a:lnTo>
                      <a:pt x="94951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22">
                <a:extLst>
                  <a:ext uri="{FF2B5EF4-FFF2-40B4-BE49-F238E27FC236}">
                    <a16:creationId xmlns:a16="http://schemas.microsoft.com/office/drawing/2014/main" id="{D5A9B779-1F35-BF44-C12D-9D26BA488960}"/>
                  </a:ext>
                </a:extLst>
              </p:cNvPr>
              <p:cNvSpPr/>
              <p:nvPr/>
            </p:nvSpPr>
            <p:spPr>
              <a:xfrm>
                <a:off x="9933611" y="1656138"/>
                <a:ext cx="1899285" cy="1899285"/>
              </a:xfrm>
              <a:custGeom>
                <a:avLst/>
                <a:gdLst/>
                <a:ahLst/>
                <a:cxnLst/>
                <a:rect l="l" t="t" r="r" b="b"/>
                <a:pathLst>
                  <a:path w="1899284" h="1899285">
                    <a:moveTo>
                      <a:pt x="949515" y="1899018"/>
                    </a:moveTo>
                    <a:lnTo>
                      <a:pt x="998376" y="1897782"/>
                    </a:lnTo>
                    <a:lnTo>
                      <a:pt x="1046596" y="1894116"/>
                    </a:lnTo>
                    <a:lnTo>
                      <a:pt x="1094115" y="1888077"/>
                    </a:lnTo>
                    <a:lnTo>
                      <a:pt x="1140873" y="1879727"/>
                    </a:lnTo>
                    <a:lnTo>
                      <a:pt x="1186810" y="1869125"/>
                    </a:lnTo>
                    <a:lnTo>
                      <a:pt x="1231868" y="1856330"/>
                    </a:lnTo>
                    <a:lnTo>
                      <a:pt x="1275986" y="1841402"/>
                    </a:lnTo>
                    <a:lnTo>
                      <a:pt x="1319104" y="1824401"/>
                    </a:lnTo>
                    <a:lnTo>
                      <a:pt x="1361164" y="1805386"/>
                    </a:lnTo>
                    <a:lnTo>
                      <a:pt x="1402104" y="1784418"/>
                    </a:lnTo>
                    <a:lnTo>
                      <a:pt x="1441867" y="1761555"/>
                    </a:lnTo>
                    <a:lnTo>
                      <a:pt x="1480391" y="1736858"/>
                    </a:lnTo>
                    <a:lnTo>
                      <a:pt x="1517618" y="1710385"/>
                    </a:lnTo>
                    <a:lnTo>
                      <a:pt x="1553487" y="1682197"/>
                    </a:lnTo>
                    <a:lnTo>
                      <a:pt x="1587939" y="1652354"/>
                    </a:lnTo>
                    <a:lnTo>
                      <a:pt x="1620915" y="1620915"/>
                    </a:lnTo>
                    <a:lnTo>
                      <a:pt x="1652354" y="1587939"/>
                    </a:lnTo>
                    <a:lnTo>
                      <a:pt x="1682197" y="1553487"/>
                    </a:lnTo>
                    <a:lnTo>
                      <a:pt x="1710385" y="1517618"/>
                    </a:lnTo>
                    <a:lnTo>
                      <a:pt x="1736858" y="1480391"/>
                    </a:lnTo>
                    <a:lnTo>
                      <a:pt x="1761555" y="1441867"/>
                    </a:lnTo>
                    <a:lnTo>
                      <a:pt x="1784418" y="1402104"/>
                    </a:lnTo>
                    <a:lnTo>
                      <a:pt x="1805386" y="1361164"/>
                    </a:lnTo>
                    <a:lnTo>
                      <a:pt x="1824401" y="1319104"/>
                    </a:lnTo>
                    <a:lnTo>
                      <a:pt x="1841402" y="1275986"/>
                    </a:lnTo>
                    <a:lnTo>
                      <a:pt x="1856330" y="1231868"/>
                    </a:lnTo>
                    <a:lnTo>
                      <a:pt x="1869125" y="1186810"/>
                    </a:lnTo>
                    <a:lnTo>
                      <a:pt x="1879727" y="1140873"/>
                    </a:lnTo>
                    <a:lnTo>
                      <a:pt x="1888077" y="1094115"/>
                    </a:lnTo>
                    <a:lnTo>
                      <a:pt x="1894116" y="1046596"/>
                    </a:lnTo>
                    <a:lnTo>
                      <a:pt x="1897782" y="998376"/>
                    </a:lnTo>
                    <a:lnTo>
                      <a:pt x="1899018" y="949515"/>
                    </a:lnTo>
                    <a:lnTo>
                      <a:pt x="1897782" y="900651"/>
                    </a:lnTo>
                    <a:lnTo>
                      <a:pt x="1894116" y="852430"/>
                    </a:lnTo>
                    <a:lnTo>
                      <a:pt x="1888077" y="804909"/>
                    </a:lnTo>
                    <a:lnTo>
                      <a:pt x="1879727" y="758149"/>
                    </a:lnTo>
                    <a:lnTo>
                      <a:pt x="1869125" y="712210"/>
                    </a:lnTo>
                    <a:lnTo>
                      <a:pt x="1856330" y="667151"/>
                    </a:lnTo>
                    <a:lnTo>
                      <a:pt x="1841402" y="623032"/>
                    </a:lnTo>
                    <a:lnTo>
                      <a:pt x="1824401" y="579913"/>
                    </a:lnTo>
                    <a:lnTo>
                      <a:pt x="1805386" y="537853"/>
                    </a:lnTo>
                    <a:lnTo>
                      <a:pt x="1784418" y="496911"/>
                    </a:lnTo>
                    <a:lnTo>
                      <a:pt x="1761555" y="457149"/>
                    </a:lnTo>
                    <a:lnTo>
                      <a:pt x="1736858" y="418624"/>
                    </a:lnTo>
                    <a:lnTo>
                      <a:pt x="1710385" y="381397"/>
                    </a:lnTo>
                    <a:lnTo>
                      <a:pt x="1682197" y="345527"/>
                    </a:lnTo>
                    <a:lnTo>
                      <a:pt x="1652354" y="311075"/>
                    </a:lnTo>
                    <a:lnTo>
                      <a:pt x="1620915" y="278099"/>
                    </a:lnTo>
                    <a:lnTo>
                      <a:pt x="1587939" y="246660"/>
                    </a:lnTo>
                    <a:lnTo>
                      <a:pt x="1553487" y="216817"/>
                    </a:lnTo>
                    <a:lnTo>
                      <a:pt x="1517618" y="188629"/>
                    </a:lnTo>
                    <a:lnTo>
                      <a:pt x="1480391" y="162157"/>
                    </a:lnTo>
                    <a:lnTo>
                      <a:pt x="1441867" y="137460"/>
                    </a:lnTo>
                    <a:lnTo>
                      <a:pt x="1402104" y="114597"/>
                    </a:lnTo>
                    <a:lnTo>
                      <a:pt x="1361164" y="93629"/>
                    </a:lnTo>
                    <a:lnTo>
                      <a:pt x="1319104" y="74615"/>
                    </a:lnTo>
                    <a:lnTo>
                      <a:pt x="1275986" y="57614"/>
                    </a:lnTo>
                    <a:lnTo>
                      <a:pt x="1231868" y="42686"/>
                    </a:lnTo>
                    <a:lnTo>
                      <a:pt x="1186810" y="29892"/>
                    </a:lnTo>
                    <a:lnTo>
                      <a:pt x="1140873" y="19290"/>
                    </a:lnTo>
                    <a:lnTo>
                      <a:pt x="1094115" y="10940"/>
                    </a:lnTo>
                    <a:lnTo>
                      <a:pt x="1046596" y="4902"/>
                    </a:lnTo>
                    <a:lnTo>
                      <a:pt x="998376" y="1235"/>
                    </a:lnTo>
                    <a:lnTo>
                      <a:pt x="949515" y="0"/>
                    </a:lnTo>
                    <a:lnTo>
                      <a:pt x="900654" y="1235"/>
                    </a:lnTo>
                    <a:lnTo>
                      <a:pt x="852434" y="4902"/>
                    </a:lnTo>
                    <a:lnTo>
                      <a:pt x="804915" y="10940"/>
                    </a:lnTo>
                    <a:lnTo>
                      <a:pt x="758157" y="19290"/>
                    </a:lnTo>
                    <a:lnTo>
                      <a:pt x="712219" y="29892"/>
                    </a:lnTo>
                    <a:lnTo>
                      <a:pt x="667161" y="42686"/>
                    </a:lnTo>
                    <a:lnTo>
                      <a:pt x="623043" y="57614"/>
                    </a:lnTo>
                    <a:lnTo>
                      <a:pt x="579924" y="74615"/>
                    </a:lnTo>
                    <a:lnTo>
                      <a:pt x="537864" y="93629"/>
                    </a:lnTo>
                    <a:lnTo>
                      <a:pt x="496923" y="114597"/>
                    </a:lnTo>
                    <a:lnTo>
                      <a:pt x="457160" y="137460"/>
                    </a:lnTo>
                    <a:lnTo>
                      <a:pt x="418635" y="162157"/>
                    </a:lnTo>
                    <a:lnTo>
                      <a:pt x="381408" y="188629"/>
                    </a:lnTo>
                    <a:lnTo>
                      <a:pt x="345538" y="216817"/>
                    </a:lnTo>
                    <a:lnTo>
                      <a:pt x="311085" y="246660"/>
                    </a:lnTo>
                    <a:lnTo>
                      <a:pt x="278109" y="278099"/>
                    </a:lnTo>
                    <a:lnTo>
                      <a:pt x="246669" y="311075"/>
                    </a:lnTo>
                    <a:lnTo>
                      <a:pt x="216825" y="345527"/>
                    </a:lnTo>
                    <a:lnTo>
                      <a:pt x="188637" y="381397"/>
                    </a:lnTo>
                    <a:lnTo>
                      <a:pt x="162164" y="418624"/>
                    </a:lnTo>
                    <a:lnTo>
                      <a:pt x="137466" y="457149"/>
                    </a:lnTo>
                    <a:lnTo>
                      <a:pt x="114602" y="496911"/>
                    </a:lnTo>
                    <a:lnTo>
                      <a:pt x="93633" y="537853"/>
                    </a:lnTo>
                    <a:lnTo>
                      <a:pt x="74618" y="579913"/>
                    </a:lnTo>
                    <a:lnTo>
                      <a:pt x="57617" y="623032"/>
                    </a:lnTo>
                    <a:lnTo>
                      <a:pt x="42688" y="667151"/>
                    </a:lnTo>
                    <a:lnTo>
                      <a:pt x="29893" y="712210"/>
                    </a:lnTo>
                    <a:lnTo>
                      <a:pt x="19291" y="758149"/>
                    </a:lnTo>
                    <a:lnTo>
                      <a:pt x="10940" y="804909"/>
                    </a:lnTo>
                    <a:lnTo>
                      <a:pt x="4902" y="852430"/>
                    </a:lnTo>
                    <a:lnTo>
                      <a:pt x="1235" y="900651"/>
                    </a:lnTo>
                    <a:lnTo>
                      <a:pt x="0" y="949515"/>
                    </a:lnTo>
                    <a:lnTo>
                      <a:pt x="1235" y="998376"/>
                    </a:lnTo>
                    <a:lnTo>
                      <a:pt x="4902" y="1046596"/>
                    </a:lnTo>
                    <a:lnTo>
                      <a:pt x="10940" y="1094115"/>
                    </a:lnTo>
                    <a:lnTo>
                      <a:pt x="19291" y="1140873"/>
                    </a:lnTo>
                    <a:lnTo>
                      <a:pt x="29893" y="1186810"/>
                    </a:lnTo>
                    <a:lnTo>
                      <a:pt x="42688" y="1231868"/>
                    </a:lnTo>
                    <a:lnTo>
                      <a:pt x="57617" y="1275986"/>
                    </a:lnTo>
                    <a:lnTo>
                      <a:pt x="74618" y="1319104"/>
                    </a:lnTo>
                    <a:lnTo>
                      <a:pt x="93633" y="1361164"/>
                    </a:lnTo>
                    <a:lnTo>
                      <a:pt x="114602" y="1402104"/>
                    </a:lnTo>
                    <a:lnTo>
                      <a:pt x="137466" y="1441867"/>
                    </a:lnTo>
                    <a:lnTo>
                      <a:pt x="162164" y="1480391"/>
                    </a:lnTo>
                    <a:lnTo>
                      <a:pt x="188637" y="1517618"/>
                    </a:lnTo>
                    <a:lnTo>
                      <a:pt x="216825" y="1553487"/>
                    </a:lnTo>
                    <a:lnTo>
                      <a:pt x="246669" y="1587939"/>
                    </a:lnTo>
                    <a:lnTo>
                      <a:pt x="278109" y="1620915"/>
                    </a:lnTo>
                    <a:lnTo>
                      <a:pt x="311085" y="1652354"/>
                    </a:lnTo>
                    <a:lnTo>
                      <a:pt x="345538" y="1682197"/>
                    </a:lnTo>
                    <a:lnTo>
                      <a:pt x="381408" y="1710385"/>
                    </a:lnTo>
                    <a:lnTo>
                      <a:pt x="418635" y="1736858"/>
                    </a:lnTo>
                    <a:lnTo>
                      <a:pt x="457160" y="1761555"/>
                    </a:lnTo>
                    <a:lnTo>
                      <a:pt x="496923" y="1784418"/>
                    </a:lnTo>
                    <a:lnTo>
                      <a:pt x="537864" y="1805386"/>
                    </a:lnTo>
                    <a:lnTo>
                      <a:pt x="579924" y="1824401"/>
                    </a:lnTo>
                    <a:lnTo>
                      <a:pt x="623043" y="1841402"/>
                    </a:lnTo>
                    <a:lnTo>
                      <a:pt x="667161" y="1856330"/>
                    </a:lnTo>
                    <a:lnTo>
                      <a:pt x="712219" y="1869125"/>
                    </a:lnTo>
                    <a:lnTo>
                      <a:pt x="758157" y="1879727"/>
                    </a:lnTo>
                    <a:lnTo>
                      <a:pt x="804915" y="1888077"/>
                    </a:lnTo>
                    <a:lnTo>
                      <a:pt x="852434" y="1894116"/>
                    </a:lnTo>
                    <a:lnTo>
                      <a:pt x="900654" y="1897782"/>
                    </a:lnTo>
                    <a:lnTo>
                      <a:pt x="949515" y="1899018"/>
                    </a:lnTo>
                    <a:close/>
                  </a:path>
                </a:pathLst>
              </a:custGeom>
              <a:ln w="42037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23">
              <a:extLst>
                <a:ext uri="{FF2B5EF4-FFF2-40B4-BE49-F238E27FC236}">
                  <a16:creationId xmlns:a16="http://schemas.microsoft.com/office/drawing/2014/main" id="{07D1BB44-F018-0528-81D5-90352EE13EDB}"/>
                </a:ext>
              </a:extLst>
            </p:cNvPr>
            <p:cNvSpPr txBox="1"/>
            <p:nvPr/>
          </p:nvSpPr>
          <p:spPr>
            <a:xfrm>
              <a:off x="10045055" y="1977072"/>
              <a:ext cx="1676400" cy="1223645"/>
            </a:xfrm>
            <a:prstGeom prst="rect">
              <a:avLst/>
            </a:prstGeom>
          </p:spPr>
          <p:txBody>
            <a:bodyPr vert="horz" wrap="square" lIns="0" tIns="43815" rIns="0" bIns="0" rtlCol="0">
              <a:spAutoFit/>
            </a:bodyPr>
            <a:lstStyle/>
            <a:p>
              <a:pPr marL="12700" marR="5080" indent="635" algn="ctr">
                <a:lnSpc>
                  <a:spcPts val="1839"/>
                </a:lnSpc>
                <a:spcBef>
                  <a:spcPts val="345"/>
                </a:spcBef>
              </a:pP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A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positive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action you can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take</a:t>
              </a:r>
              <a:r>
                <a:rPr sz="1700" b="1" spc="-2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if</a:t>
              </a:r>
              <a:r>
                <a:rPr sz="1700" b="1" spc="-2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1700" b="1" spc="-459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upsets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5" dirty="0">
                  <a:solidFill>
                    <a:srgbClr val="171747"/>
                  </a:solidFill>
                  <a:latin typeface="Arial"/>
                  <a:cs typeface="Arial"/>
                </a:rPr>
                <a:t>online</a:t>
              </a:r>
              <a:r>
                <a:rPr sz="17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1700" b="1" spc="10" dirty="0">
                  <a:solidFill>
                    <a:srgbClr val="171747"/>
                  </a:solidFill>
                  <a:latin typeface="Arial"/>
                  <a:cs typeface="Arial"/>
                </a:rPr>
                <a:t>is…</a:t>
              </a:r>
              <a:endParaRPr sz="17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939158" y="2220532"/>
            <a:ext cx="6313170" cy="10337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92405" marR="5080" indent="-180340">
              <a:lnSpc>
                <a:spcPts val="3850"/>
              </a:lnSpc>
              <a:spcBef>
                <a:spcPts val="420"/>
              </a:spcBef>
            </a:pPr>
            <a:r>
              <a:rPr sz="3400" b="1" dirty="0">
                <a:solidFill>
                  <a:srgbClr val="171747"/>
                </a:solidFill>
                <a:latin typeface="Arial"/>
                <a:cs typeface="Arial"/>
              </a:rPr>
              <a:t>Practise a </a:t>
            </a:r>
            <a:r>
              <a:rPr sz="3400" b="1" spc="-5" dirty="0">
                <a:solidFill>
                  <a:srgbClr val="171747"/>
                </a:solidFill>
                <a:latin typeface="Arial"/>
                <a:cs typeface="Arial"/>
              </a:rPr>
              <a:t>strategy for keeping </a:t>
            </a:r>
            <a:r>
              <a:rPr sz="3400" b="1" spc="-9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171747"/>
                </a:solidFill>
                <a:latin typeface="Arial"/>
                <a:cs typeface="Arial"/>
              </a:rPr>
              <a:t>calm</a:t>
            </a:r>
            <a:r>
              <a:rPr sz="34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171747"/>
                </a:solidFill>
                <a:latin typeface="Arial"/>
                <a:cs typeface="Arial"/>
              </a:rPr>
              <a:t>at</a:t>
            </a:r>
            <a:r>
              <a:rPr sz="34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171747"/>
                </a:solidFill>
                <a:latin typeface="Arial"/>
                <a:cs typeface="Arial"/>
              </a:rPr>
              <a:t>least</a:t>
            </a:r>
            <a:r>
              <a:rPr sz="34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171747"/>
                </a:solidFill>
                <a:latin typeface="Arial"/>
                <a:cs typeface="Arial"/>
              </a:rPr>
              <a:t>once</a:t>
            </a:r>
            <a:r>
              <a:rPr sz="34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400" b="1" spc="-5" dirty="0">
                <a:solidFill>
                  <a:srgbClr val="171747"/>
                </a:solidFill>
                <a:latin typeface="Arial"/>
                <a:cs typeface="Arial"/>
              </a:rPr>
              <a:t>this</a:t>
            </a:r>
            <a:r>
              <a:rPr sz="34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171747"/>
                </a:solidFill>
                <a:latin typeface="Arial"/>
                <a:cs typeface="Arial"/>
              </a:rPr>
              <a:t>week!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00743" y="3764926"/>
            <a:ext cx="8087359" cy="2571115"/>
            <a:chOff x="2100743" y="3764926"/>
            <a:chExt cx="8087359" cy="2571115"/>
          </a:xfrm>
        </p:grpSpPr>
        <p:sp>
          <p:nvSpPr>
            <p:cNvPr id="8" name="object 8"/>
            <p:cNvSpPr/>
            <p:nvPr/>
          </p:nvSpPr>
          <p:spPr>
            <a:xfrm>
              <a:off x="2100743" y="3764926"/>
              <a:ext cx="8087359" cy="2571115"/>
            </a:xfrm>
            <a:custGeom>
              <a:avLst/>
              <a:gdLst/>
              <a:ahLst/>
              <a:cxnLst/>
              <a:rect l="l" t="t" r="r" b="b"/>
              <a:pathLst>
                <a:path w="8087359" h="2571115">
                  <a:moveTo>
                    <a:pt x="7844104" y="0"/>
                  </a:moveTo>
                  <a:lnTo>
                    <a:pt x="145173" y="336156"/>
                  </a:lnTo>
                  <a:lnTo>
                    <a:pt x="97532" y="345993"/>
                  </a:lnTo>
                  <a:lnTo>
                    <a:pt x="56803" y="369362"/>
                  </a:lnTo>
                  <a:lnTo>
                    <a:pt x="25377" y="403656"/>
                  </a:lnTo>
                  <a:lnTo>
                    <a:pt x="5645" y="446267"/>
                  </a:lnTo>
                  <a:lnTo>
                    <a:pt x="0" y="494588"/>
                  </a:lnTo>
                  <a:lnTo>
                    <a:pt x="84315" y="2425776"/>
                  </a:lnTo>
                  <a:lnTo>
                    <a:pt x="94153" y="2473421"/>
                  </a:lnTo>
                  <a:lnTo>
                    <a:pt x="117525" y="2514151"/>
                  </a:lnTo>
                  <a:lnTo>
                    <a:pt x="151820" y="2545573"/>
                  </a:lnTo>
                  <a:lnTo>
                    <a:pt x="194431" y="2565299"/>
                  </a:lnTo>
                  <a:lnTo>
                    <a:pt x="242747" y="2570937"/>
                  </a:lnTo>
                  <a:lnTo>
                    <a:pt x="7941678" y="2234780"/>
                  </a:lnTo>
                  <a:lnTo>
                    <a:pt x="7989319" y="2224956"/>
                  </a:lnTo>
                  <a:lnTo>
                    <a:pt x="8030048" y="2201594"/>
                  </a:lnTo>
                  <a:lnTo>
                    <a:pt x="8061474" y="2167304"/>
                  </a:lnTo>
                  <a:lnTo>
                    <a:pt x="8081206" y="2124694"/>
                  </a:lnTo>
                  <a:lnTo>
                    <a:pt x="8086852" y="2076373"/>
                  </a:lnTo>
                  <a:lnTo>
                    <a:pt x="8002524" y="145186"/>
                  </a:lnTo>
                  <a:lnTo>
                    <a:pt x="7992691" y="97540"/>
                  </a:lnTo>
                  <a:lnTo>
                    <a:pt x="7969323" y="56809"/>
                  </a:lnTo>
                  <a:lnTo>
                    <a:pt x="7935030" y="25383"/>
                  </a:lnTo>
                  <a:lnTo>
                    <a:pt x="7892420" y="5650"/>
                  </a:lnTo>
                  <a:lnTo>
                    <a:pt x="7844104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53125" y="3903587"/>
              <a:ext cx="8034655" cy="2244090"/>
            </a:xfrm>
            <a:custGeom>
              <a:avLst/>
              <a:gdLst/>
              <a:ahLst/>
              <a:cxnLst/>
              <a:rect l="l" t="t" r="r" b="b"/>
              <a:pathLst>
                <a:path w="8034655" h="2244090">
                  <a:moveTo>
                    <a:pt x="7881848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091258"/>
                  </a:lnTo>
                  <a:lnTo>
                    <a:pt x="7769" y="2139426"/>
                  </a:lnTo>
                  <a:lnTo>
                    <a:pt x="29405" y="2181261"/>
                  </a:lnTo>
                  <a:lnTo>
                    <a:pt x="62396" y="2214252"/>
                  </a:lnTo>
                  <a:lnTo>
                    <a:pt x="104231" y="2235888"/>
                  </a:lnTo>
                  <a:lnTo>
                    <a:pt x="152400" y="2243658"/>
                  </a:lnTo>
                  <a:lnTo>
                    <a:pt x="7881848" y="2243658"/>
                  </a:lnTo>
                  <a:lnTo>
                    <a:pt x="7930016" y="2235888"/>
                  </a:lnTo>
                  <a:lnTo>
                    <a:pt x="7971851" y="2214252"/>
                  </a:lnTo>
                  <a:lnTo>
                    <a:pt x="8004842" y="2181261"/>
                  </a:lnTo>
                  <a:lnTo>
                    <a:pt x="8026478" y="2139426"/>
                  </a:lnTo>
                  <a:lnTo>
                    <a:pt x="8034248" y="2091258"/>
                  </a:lnTo>
                  <a:lnTo>
                    <a:pt x="8034248" y="152400"/>
                  </a:lnTo>
                  <a:lnTo>
                    <a:pt x="8026478" y="104231"/>
                  </a:lnTo>
                  <a:lnTo>
                    <a:pt x="8004842" y="62396"/>
                  </a:lnTo>
                  <a:lnTo>
                    <a:pt x="7971851" y="29405"/>
                  </a:lnTo>
                  <a:lnTo>
                    <a:pt x="7930016" y="7769"/>
                  </a:lnTo>
                  <a:lnTo>
                    <a:pt x="7881848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10139" y="4203094"/>
            <a:ext cx="7121525" cy="15798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1270" algn="ctr">
              <a:lnSpc>
                <a:spcPts val="2400"/>
              </a:lnSpc>
              <a:spcBef>
                <a:spcPts val="380"/>
              </a:spcBef>
            </a:pP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Even if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you’re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not feeling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stressed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or upset, </a:t>
            </a:r>
            <a:r>
              <a:rPr sz="2200" b="1" spc="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strategies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like deep breathing or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counting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to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10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when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things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are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busy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can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help us feel happier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and support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 our wellbeing. It’ll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also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help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 know exactly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what to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do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next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time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are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feeling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stressed.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Picture 12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18E37494-D160-594F-A3E2-DAB46A654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3" y="442105"/>
            <a:ext cx="3386527" cy="11900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10814" y="2859354"/>
            <a:ext cx="5450840" cy="1991995"/>
            <a:chOff x="3110814" y="2859354"/>
            <a:chExt cx="5450840" cy="1991995"/>
          </a:xfrm>
        </p:grpSpPr>
        <p:sp>
          <p:nvSpPr>
            <p:cNvPr id="4" name="object 4"/>
            <p:cNvSpPr/>
            <p:nvPr/>
          </p:nvSpPr>
          <p:spPr>
            <a:xfrm>
              <a:off x="3155264" y="2903804"/>
              <a:ext cx="5361940" cy="1903095"/>
            </a:xfrm>
            <a:custGeom>
              <a:avLst/>
              <a:gdLst/>
              <a:ahLst/>
              <a:cxnLst/>
              <a:rect l="l" t="t" r="r" b="b"/>
              <a:pathLst>
                <a:path w="5361940" h="1903095">
                  <a:moveTo>
                    <a:pt x="5361939" y="0"/>
                  </a:moveTo>
                  <a:lnTo>
                    <a:pt x="0" y="0"/>
                  </a:lnTo>
                  <a:lnTo>
                    <a:pt x="0" y="1903082"/>
                  </a:lnTo>
                  <a:lnTo>
                    <a:pt x="5361939" y="1903082"/>
                  </a:lnTo>
                  <a:lnTo>
                    <a:pt x="5361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55264" y="2903804"/>
              <a:ext cx="5361940" cy="1903095"/>
            </a:xfrm>
            <a:custGeom>
              <a:avLst/>
              <a:gdLst/>
              <a:ahLst/>
              <a:cxnLst/>
              <a:rect l="l" t="t" r="r" b="b"/>
              <a:pathLst>
                <a:path w="5361940" h="1903095">
                  <a:moveTo>
                    <a:pt x="0" y="1903082"/>
                  </a:moveTo>
                  <a:lnTo>
                    <a:pt x="5361939" y="1903082"/>
                  </a:lnTo>
                  <a:lnTo>
                    <a:pt x="5361939" y="0"/>
                  </a:lnTo>
                  <a:lnTo>
                    <a:pt x="0" y="0"/>
                  </a:lnTo>
                  <a:lnTo>
                    <a:pt x="0" y="1903082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10814" y="3124200"/>
            <a:ext cx="5361940" cy="1389483"/>
          </a:xfrm>
          <a:prstGeom prst="rect">
            <a:avLst/>
          </a:prstGeom>
          <a:noFill/>
        </p:spPr>
        <p:txBody>
          <a:bodyPr vert="horz" wrap="square" lIns="0" tIns="131445" rIns="0" bIns="0" rtlCol="0">
            <a:spAutoFit/>
          </a:bodyPr>
          <a:lstStyle/>
          <a:p>
            <a:pPr marL="374015" marR="411480">
              <a:lnSpc>
                <a:spcPts val="4910"/>
              </a:lnSpc>
              <a:spcBef>
                <a:spcPts val="1035"/>
              </a:spcBef>
            </a:pPr>
            <a:r>
              <a:rPr sz="4250" b="1" spc="-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sz="4250" b="1" spc="-40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4250" b="1" spc="-40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sz="4250" b="1" spc="-103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4711" y="1779358"/>
            <a:ext cx="3282950" cy="1319530"/>
            <a:chOff x="2444711" y="1779358"/>
            <a:chExt cx="3282950" cy="1319530"/>
          </a:xfrm>
        </p:grpSpPr>
        <p:sp>
          <p:nvSpPr>
            <p:cNvPr id="8" name="object 8"/>
            <p:cNvSpPr/>
            <p:nvPr/>
          </p:nvSpPr>
          <p:spPr>
            <a:xfrm>
              <a:off x="2489161" y="1823808"/>
              <a:ext cx="3194050" cy="1230630"/>
            </a:xfrm>
            <a:custGeom>
              <a:avLst/>
              <a:gdLst/>
              <a:ahLst/>
              <a:cxnLst/>
              <a:rect l="l" t="t" r="r" b="b"/>
              <a:pathLst>
                <a:path w="3194050" h="1230630">
                  <a:moveTo>
                    <a:pt x="3193694" y="0"/>
                  </a:moveTo>
                  <a:lnTo>
                    <a:pt x="0" y="0"/>
                  </a:lnTo>
                  <a:lnTo>
                    <a:pt x="0" y="1230490"/>
                  </a:lnTo>
                  <a:lnTo>
                    <a:pt x="3193694" y="1230490"/>
                  </a:lnTo>
                  <a:lnTo>
                    <a:pt x="3193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9161" y="1823808"/>
              <a:ext cx="3194050" cy="1230630"/>
            </a:xfrm>
            <a:custGeom>
              <a:avLst/>
              <a:gdLst/>
              <a:ahLst/>
              <a:cxnLst/>
              <a:rect l="l" t="t" r="r" b="b"/>
              <a:pathLst>
                <a:path w="3194050" h="1230630">
                  <a:moveTo>
                    <a:pt x="0" y="1230490"/>
                  </a:moveTo>
                  <a:lnTo>
                    <a:pt x="3193694" y="1230490"/>
                  </a:lnTo>
                  <a:lnTo>
                    <a:pt x="3193694" y="0"/>
                  </a:lnTo>
                  <a:lnTo>
                    <a:pt x="0" y="0"/>
                  </a:lnTo>
                  <a:lnTo>
                    <a:pt x="0" y="123049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3611" y="1898097"/>
            <a:ext cx="3105150" cy="84510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923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490"/>
              </a:spcBef>
            </a:pPr>
            <a:r>
              <a:rPr sz="4250" b="1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sz="4250" b="1" spc="-4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b="1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F3143D9-314E-C247-95CB-476CCAB29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20" y="4979264"/>
            <a:ext cx="2671175" cy="1650136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6878839-C1B3-C840-A2D0-19CDBD4C1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06" y="254865"/>
            <a:ext cx="2407046" cy="16501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900" y="3554619"/>
            <a:ext cx="179070" cy="1547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035"/>
              </a:lnSpc>
              <a:spcBef>
                <a:spcPts val="90"/>
              </a:spcBef>
            </a:pPr>
            <a:r>
              <a:rPr sz="3450" spc="-5" dirty="0">
                <a:solidFill>
                  <a:srgbClr val="00995A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ts val="3925"/>
              </a:lnSpc>
            </a:pPr>
            <a:r>
              <a:rPr sz="3450" spc="-5" dirty="0">
                <a:solidFill>
                  <a:srgbClr val="00995A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ts val="4035"/>
              </a:lnSpc>
            </a:pPr>
            <a:r>
              <a:rPr sz="3450" spc="-5" dirty="0">
                <a:solidFill>
                  <a:srgbClr val="00995A"/>
                </a:solidFill>
                <a:latin typeface="Arial"/>
                <a:cs typeface="Arial"/>
              </a:rPr>
              <a:t>•</a:t>
            </a:r>
            <a:endParaRPr sz="3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981" y="3514583"/>
            <a:ext cx="9377680" cy="154465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en-GB" sz="2850" dirty="0">
                <a:latin typeface="Arial" panose="020B0604020202020204" pitchFamily="34" charset="0"/>
                <a:cs typeface="Arial" panose="020B0604020202020204" pitchFamily="34" charset="0"/>
              </a:rPr>
              <a:t>how to make healthy choices in online relationships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lang="en-GB" sz="2850" spc="-10" dirty="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consent is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635">
              <a:lnSpc>
                <a:spcPts val="3360"/>
              </a:lnSpc>
              <a:spcBef>
                <a:spcPts val="665"/>
              </a:spcBef>
            </a:pPr>
            <a:r>
              <a:rPr lang="en-GB" sz="2850" dirty="0">
                <a:latin typeface="Arial" panose="020B0604020202020204" pitchFamily="34" charset="0"/>
                <a:cs typeface="Arial" panose="020B0604020202020204" pitchFamily="34" charset="0"/>
              </a:rPr>
              <a:t>when you can safely give consent in online relationships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900" y="2794618"/>
            <a:ext cx="3618229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2850" b="1" spc="-5" dirty="0">
                <a:solidFill>
                  <a:srgbClr val="131313"/>
                </a:solidFill>
                <a:latin typeface="Arial"/>
                <a:cs typeface="Arial"/>
              </a:rPr>
              <a:t>You</a:t>
            </a:r>
            <a:r>
              <a:rPr sz="2850" b="1" spc="-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b="1" spc="-5" dirty="0">
                <a:solidFill>
                  <a:srgbClr val="131313"/>
                </a:solidFill>
                <a:latin typeface="Arial"/>
                <a:cs typeface="Arial"/>
              </a:rPr>
              <a:t>will</a:t>
            </a:r>
            <a:r>
              <a:rPr sz="2850" b="1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131313"/>
                </a:solidFill>
                <a:latin typeface="Arial"/>
                <a:cs typeface="Arial"/>
              </a:rPr>
              <a:t>know…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1750" y="942809"/>
            <a:ext cx="6056630" cy="1230630"/>
          </a:xfrm>
          <a:custGeom>
            <a:avLst/>
            <a:gdLst/>
            <a:ahLst/>
            <a:cxnLst/>
            <a:rect l="l" t="t" r="r" b="b"/>
            <a:pathLst>
              <a:path w="6056630" h="1230630">
                <a:moveTo>
                  <a:pt x="0" y="1230490"/>
                </a:moveTo>
                <a:lnTo>
                  <a:pt x="6056058" y="1230490"/>
                </a:lnTo>
                <a:lnTo>
                  <a:pt x="6056058" y="0"/>
                </a:lnTo>
                <a:lnTo>
                  <a:pt x="0" y="0"/>
                </a:lnTo>
                <a:lnTo>
                  <a:pt x="0" y="1230490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7800" y="1229360"/>
            <a:ext cx="5387340" cy="675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50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sz="4250" spc="-5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647EA765-5FCD-6C49-8DA3-E9E67AD23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44" y="228600"/>
            <a:ext cx="4035256" cy="249280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154" y="2384996"/>
            <a:ext cx="7163434" cy="2187575"/>
            <a:chOff x="2560154" y="2384996"/>
            <a:chExt cx="7163434" cy="2187575"/>
          </a:xfrm>
        </p:grpSpPr>
        <p:sp>
          <p:nvSpPr>
            <p:cNvPr id="3" name="object 3"/>
            <p:cNvSpPr/>
            <p:nvPr/>
          </p:nvSpPr>
          <p:spPr>
            <a:xfrm>
              <a:off x="2739047" y="2573451"/>
              <a:ext cx="6984365" cy="1999614"/>
            </a:xfrm>
            <a:custGeom>
              <a:avLst/>
              <a:gdLst/>
              <a:ahLst/>
              <a:cxnLst/>
              <a:rect l="l" t="t" r="r" b="b"/>
              <a:pathLst>
                <a:path w="6984365" h="1999614">
                  <a:moveTo>
                    <a:pt x="6983997" y="0"/>
                  </a:moveTo>
                  <a:lnTo>
                    <a:pt x="0" y="0"/>
                  </a:lnTo>
                  <a:lnTo>
                    <a:pt x="0" y="1855101"/>
                  </a:lnTo>
                  <a:lnTo>
                    <a:pt x="0" y="1999094"/>
                  </a:lnTo>
                  <a:lnTo>
                    <a:pt x="6983997" y="1999094"/>
                  </a:lnTo>
                  <a:lnTo>
                    <a:pt x="6983997" y="1855101"/>
                  </a:lnTo>
                  <a:lnTo>
                    <a:pt x="6983997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04604" y="2429446"/>
              <a:ext cx="6984365" cy="1999614"/>
            </a:xfrm>
            <a:custGeom>
              <a:avLst/>
              <a:gdLst/>
              <a:ahLst/>
              <a:cxnLst/>
              <a:rect l="l" t="t" r="r" b="b"/>
              <a:pathLst>
                <a:path w="6984365" h="1999614">
                  <a:moveTo>
                    <a:pt x="6983996" y="0"/>
                  </a:moveTo>
                  <a:lnTo>
                    <a:pt x="0" y="0"/>
                  </a:lnTo>
                  <a:lnTo>
                    <a:pt x="0" y="1999107"/>
                  </a:lnTo>
                  <a:lnTo>
                    <a:pt x="6983996" y="1999107"/>
                  </a:lnTo>
                  <a:lnTo>
                    <a:pt x="698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4604" y="2429446"/>
              <a:ext cx="6984365" cy="1999614"/>
            </a:xfrm>
            <a:custGeom>
              <a:avLst/>
              <a:gdLst/>
              <a:ahLst/>
              <a:cxnLst/>
              <a:rect l="l" t="t" r="r" b="b"/>
              <a:pathLst>
                <a:path w="6984365" h="1999614">
                  <a:moveTo>
                    <a:pt x="0" y="1999107"/>
                  </a:moveTo>
                  <a:lnTo>
                    <a:pt x="6983996" y="1999107"/>
                  </a:lnTo>
                  <a:lnTo>
                    <a:pt x="6983996" y="0"/>
                  </a:lnTo>
                  <a:lnTo>
                    <a:pt x="0" y="0"/>
                  </a:lnTo>
                  <a:lnTo>
                    <a:pt x="0" y="199910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57200" y="0"/>
            <a:ext cx="1089660" cy="533400"/>
          </a:xfrm>
          <a:custGeom>
            <a:avLst/>
            <a:gdLst/>
            <a:ahLst/>
            <a:cxnLst/>
            <a:rect l="l" t="t" r="r" b="b"/>
            <a:pathLst>
              <a:path w="1089660" h="533400">
                <a:moveTo>
                  <a:pt x="1089101" y="0"/>
                </a:moveTo>
                <a:lnTo>
                  <a:pt x="0" y="0"/>
                </a:lnTo>
                <a:lnTo>
                  <a:pt x="0" y="533400"/>
                </a:lnTo>
                <a:lnTo>
                  <a:pt x="1089101" y="533400"/>
                </a:lnTo>
                <a:lnTo>
                  <a:pt x="10891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611" y="158774"/>
            <a:ext cx="721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Starter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39047" y="2573439"/>
            <a:ext cx="6805295" cy="18332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193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905"/>
              </a:spcBef>
            </a:pPr>
            <a:r>
              <a:rPr sz="7250" spc="-105" dirty="0">
                <a:solidFill>
                  <a:srgbClr val="00995A"/>
                </a:solidFill>
              </a:rPr>
              <a:t>True</a:t>
            </a:r>
            <a:r>
              <a:rPr sz="7250" spc="-25" dirty="0">
                <a:solidFill>
                  <a:srgbClr val="00995A"/>
                </a:solidFill>
              </a:rPr>
              <a:t> </a:t>
            </a:r>
            <a:r>
              <a:rPr sz="7250" dirty="0"/>
              <a:t>or</a:t>
            </a:r>
            <a:r>
              <a:rPr sz="7250" spc="-20" dirty="0"/>
              <a:t> </a:t>
            </a:r>
            <a:r>
              <a:rPr sz="7250" dirty="0">
                <a:solidFill>
                  <a:srgbClr val="264FF5"/>
                </a:solidFill>
              </a:rPr>
              <a:t>False</a:t>
            </a:r>
            <a:r>
              <a:rPr sz="7250" dirty="0"/>
              <a:t>?</a:t>
            </a:r>
            <a:endParaRPr sz="725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DEEF5AF-0044-CE4C-B320-0D8128B49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54" y="4191000"/>
            <a:ext cx="1652597" cy="183324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92AED2F-705F-7247-A442-6F57D7262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0" y="914400"/>
            <a:ext cx="1725108" cy="191641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0697" y="1214653"/>
            <a:ext cx="7742555" cy="2550795"/>
          </a:xfrm>
          <a:custGeom>
            <a:avLst/>
            <a:gdLst/>
            <a:ahLst/>
            <a:cxnLst/>
            <a:rect l="l" t="t" r="r" b="b"/>
            <a:pathLst>
              <a:path w="7742555" h="2550795">
                <a:moveTo>
                  <a:pt x="0" y="2550223"/>
                </a:moveTo>
                <a:lnTo>
                  <a:pt x="7742161" y="2550223"/>
                </a:lnTo>
                <a:lnTo>
                  <a:pt x="7742161" y="0"/>
                </a:lnTo>
                <a:lnTo>
                  <a:pt x="0" y="0"/>
                </a:lnTo>
                <a:lnTo>
                  <a:pt x="0" y="2550223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147" y="1259103"/>
            <a:ext cx="7742555" cy="248412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494030" marR="575945" indent="-635" algn="ctr">
              <a:lnSpc>
                <a:spcPts val="4300"/>
              </a:lnSpc>
              <a:spcBef>
                <a:spcPts val="2075"/>
              </a:spcBef>
            </a:pPr>
            <a:r>
              <a:rPr sz="4100" dirty="0"/>
              <a:t>If </a:t>
            </a:r>
            <a:r>
              <a:rPr sz="4100" spc="-5" dirty="0"/>
              <a:t>someone says </a:t>
            </a:r>
            <a:r>
              <a:rPr sz="4100" dirty="0"/>
              <a:t>no </a:t>
            </a:r>
            <a:r>
              <a:rPr sz="4100" spc="-5" dirty="0"/>
              <a:t>to </a:t>
            </a:r>
            <a:r>
              <a:rPr sz="4100" dirty="0"/>
              <a:t> </a:t>
            </a:r>
            <a:r>
              <a:rPr sz="4100" spc="-5" dirty="0"/>
              <a:t>something </a:t>
            </a:r>
            <a:r>
              <a:rPr sz="4100" dirty="0"/>
              <a:t>online, </a:t>
            </a:r>
            <a:r>
              <a:rPr sz="4100" spc="-40" dirty="0"/>
              <a:t>it’s </a:t>
            </a:r>
            <a:r>
              <a:rPr sz="4100" dirty="0"/>
              <a:t>okay </a:t>
            </a:r>
            <a:r>
              <a:rPr sz="4100" spc="-1130" dirty="0"/>
              <a:t> </a:t>
            </a:r>
            <a:r>
              <a:rPr sz="4100" spc="-5" dirty="0"/>
              <a:t>to</a:t>
            </a:r>
            <a:r>
              <a:rPr sz="4100" spc="-10" dirty="0"/>
              <a:t> </a:t>
            </a:r>
            <a:r>
              <a:rPr sz="4100" spc="-5" dirty="0"/>
              <a:t>keep</a:t>
            </a:r>
            <a:r>
              <a:rPr sz="4100" spc="-15" dirty="0"/>
              <a:t> </a:t>
            </a:r>
            <a:r>
              <a:rPr sz="4100" dirty="0"/>
              <a:t>pushing</a:t>
            </a:r>
            <a:r>
              <a:rPr sz="4100" spc="-5" dirty="0"/>
              <a:t> </a:t>
            </a:r>
            <a:r>
              <a:rPr sz="4100" dirty="0"/>
              <a:t>them.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884943" y="3452713"/>
            <a:ext cx="4597400" cy="1703705"/>
            <a:chOff x="5884943" y="3452713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011146" y="3576413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6402385" y="4081954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0528BF-DC77-0646-AA00-93683EF3F070}"/>
              </a:ext>
            </a:extLst>
          </p:cNvPr>
          <p:cNvGrpSpPr/>
          <p:nvPr/>
        </p:nvGrpSpPr>
        <p:grpSpPr>
          <a:xfrm>
            <a:off x="5687805" y="3423641"/>
            <a:ext cx="4996815" cy="2977515"/>
            <a:chOff x="5687805" y="3423641"/>
            <a:chExt cx="4996815" cy="2977515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A04903A9-51FF-0443-89D0-5961B73CADE1}"/>
                </a:ext>
              </a:extLst>
            </p:cNvPr>
            <p:cNvGrpSpPr/>
            <p:nvPr/>
          </p:nvGrpSpPr>
          <p:grpSpPr>
            <a:xfrm>
              <a:off x="5884943" y="3452713"/>
              <a:ext cx="4597400" cy="1703705"/>
              <a:chOff x="5884943" y="3452713"/>
              <a:chExt cx="4597400" cy="1703705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97624C2-92EC-1341-85AF-EA7FD1ECECD0}"/>
                  </a:ext>
                </a:extLst>
              </p:cNvPr>
              <p:cNvSpPr/>
              <p:nvPr/>
            </p:nvSpPr>
            <p:spPr>
              <a:xfrm>
                <a:off x="6011146" y="3576413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D4EE6A3D-DB20-B04A-8ED3-3852597A8072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E1295902-8BEC-F341-8F59-D3C061ED563D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2074483D-5D4B-074B-93C3-B27EC0168DAA}"/>
                </a:ext>
              </a:extLst>
            </p:cNvPr>
            <p:cNvSpPr txBox="1"/>
            <p:nvPr/>
          </p:nvSpPr>
          <p:spPr>
            <a:xfrm>
              <a:off x="6410656" y="3917922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9194F091-ED59-734A-A6A6-1BD0664A3E39}"/>
                </a:ext>
              </a:extLst>
            </p:cNvPr>
            <p:cNvGrpSpPr/>
            <p:nvPr/>
          </p:nvGrpSpPr>
          <p:grpSpPr>
            <a:xfrm>
              <a:off x="5687805" y="3423641"/>
              <a:ext cx="4996815" cy="2977515"/>
              <a:chOff x="5687805" y="3423641"/>
              <a:chExt cx="4996815" cy="2977515"/>
            </a:xfrm>
          </p:grpSpPr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0E8EE36C-9EFC-B34D-A0EF-C675CDAF79F9}"/>
                  </a:ext>
                </a:extLst>
              </p:cNvPr>
              <p:cNvSpPr/>
              <p:nvPr/>
            </p:nvSpPr>
            <p:spPr>
              <a:xfrm>
                <a:off x="5687805" y="3423641"/>
                <a:ext cx="4996815" cy="2977515"/>
              </a:xfrm>
              <a:custGeom>
                <a:avLst/>
                <a:gdLst/>
                <a:ahLst/>
                <a:cxnLst/>
                <a:rect l="l" t="t" r="r" b="b"/>
                <a:pathLst>
                  <a:path w="4996815" h="2977515">
                    <a:moveTo>
                      <a:pt x="97993" y="0"/>
                    </a:moveTo>
                    <a:lnTo>
                      <a:pt x="0" y="2806077"/>
                    </a:lnTo>
                    <a:lnTo>
                      <a:pt x="4898529" y="2977134"/>
                    </a:lnTo>
                    <a:lnTo>
                      <a:pt x="4996522" y="171056"/>
                    </a:lnTo>
                    <a:lnTo>
                      <a:pt x="97993" y="0"/>
                    </a:lnTo>
                    <a:close/>
                  </a:path>
                </a:pathLst>
              </a:custGeom>
              <a:solidFill>
                <a:srgbClr val="264F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0321337D-09C7-0249-89B5-34BF70F15127}"/>
                  </a:ext>
                </a:extLst>
              </p:cNvPr>
              <p:cNvSpPr/>
              <p:nvPr/>
            </p:nvSpPr>
            <p:spPr>
              <a:xfrm>
                <a:off x="5814237" y="3562375"/>
                <a:ext cx="4729480" cy="2709545"/>
              </a:xfrm>
              <a:custGeom>
                <a:avLst/>
                <a:gdLst/>
                <a:ahLst/>
                <a:cxnLst/>
                <a:rect l="l" t="t" r="r" b="b"/>
                <a:pathLst>
                  <a:path w="4729480" h="2709545">
                    <a:moveTo>
                      <a:pt x="4729467" y="0"/>
                    </a:moveTo>
                    <a:lnTo>
                      <a:pt x="0" y="0"/>
                    </a:lnTo>
                    <a:lnTo>
                      <a:pt x="0" y="2709240"/>
                    </a:lnTo>
                    <a:lnTo>
                      <a:pt x="4729467" y="2709240"/>
                    </a:lnTo>
                    <a:lnTo>
                      <a:pt x="472946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1D70C4B9-B35B-644E-A0D1-63C51C888503}"/>
                  </a:ext>
                </a:extLst>
              </p:cNvPr>
              <p:cNvSpPr/>
              <p:nvPr/>
            </p:nvSpPr>
            <p:spPr>
              <a:xfrm>
                <a:off x="5814237" y="3562375"/>
                <a:ext cx="4729480" cy="2709545"/>
              </a:xfrm>
              <a:custGeom>
                <a:avLst/>
                <a:gdLst/>
                <a:ahLst/>
                <a:cxnLst/>
                <a:rect l="l" t="t" r="r" b="b"/>
                <a:pathLst>
                  <a:path w="4729480" h="2709545">
                    <a:moveTo>
                      <a:pt x="0" y="2709240"/>
                    </a:moveTo>
                    <a:lnTo>
                      <a:pt x="4729467" y="2709240"/>
                    </a:lnTo>
                    <a:lnTo>
                      <a:pt x="4729467" y="0"/>
                    </a:lnTo>
                    <a:lnTo>
                      <a:pt x="0" y="0"/>
                    </a:lnTo>
                    <a:lnTo>
                      <a:pt x="0" y="2709240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ED6FA65-0438-884F-90AA-510A12421CF1}"/>
                </a:ext>
              </a:extLst>
            </p:cNvPr>
            <p:cNvSpPr txBox="1"/>
            <p:nvPr/>
          </p:nvSpPr>
          <p:spPr>
            <a:xfrm>
              <a:off x="6211566" y="4419554"/>
              <a:ext cx="3932554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700" marR="5080" indent="1270" algn="ctr">
                <a:lnSpc>
                  <a:spcPts val="2800"/>
                </a:lnSpc>
                <a:spcBef>
                  <a:spcPts val="459"/>
                </a:spcBef>
              </a:pPr>
              <a:r>
                <a:rPr sz="2600" b="1" spc="-6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should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never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push </a:t>
              </a:r>
              <a:r>
                <a:rPr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or pressure </a:t>
              </a:r>
              <a:r>
                <a:rPr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someone</a:t>
              </a:r>
              <a:r>
                <a:rPr sz="2600" b="1" spc="-5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into</a:t>
              </a:r>
              <a:r>
                <a:rPr sz="2600" b="1" spc="-4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something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they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have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said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no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to.</a:t>
              </a:r>
              <a:endParaRPr sz="260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246DA96-7CFC-F84D-B6C1-D1B5F622D69D}"/>
                </a:ext>
              </a:extLst>
            </p:cNvPr>
            <p:cNvSpPr txBox="1"/>
            <p:nvPr/>
          </p:nvSpPr>
          <p:spPr>
            <a:xfrm>
              <a:off x="7499608" y="3704904"/>
              <a:ext cx="135763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dirty="0">
                  <a:solidFill>
                    <a:srgbClr val="264FF5"/>
                  </a:solidFill>
                  <a:latin typeface="Arial"/>
                  <a:cs typeface="Arial"/>
                </a:rPr>
                <a:t>False</a:t>
              </a:r>
              <a:endParaRPr sz="4100">
                <a:latin typeface="Arial"/>
                <a:cs typeface="Arial"/>
              </a:endParaRPr>
            </a:p>
          </p:txBody>
        </p:sp>
      </p:grpSp>
      <p:pic>
        <p:nvPicPr>
          <p:cNvPr id="22" name="Picture 2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65FC57E4-F9AD-3947-BC6C-5A7B491E5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56" y="4118066"/>
            <a:ext cx="1886753" cy="215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0697" y="1214653"/>
            <a:ext cx="7742555" cy="2550795"/>
          </a:xfrm>
          <a:custGeom>
            <a:avLst/>
            <a:gdLst/>
            <a:ahLst/>
            <a:cxnLst/>
            <a:rect l="l" t="t" r="r" b="b"/>
            <a:pathLst>
              <a:path w="7742555" h="2550795">
                <a:moveTo>
                  <a:pt x="0" y="2550223"/>
                </a:moveTo>
                <a:lnTo>
                  <a:pt x="7742161" y="2550223"/>
                </a:lnTo>
                <a:lnTo>
                  <a:pt x="7742161" y="0"/>
                </a:lnTo>
                <a:lnTo>
                  <a:pt x="0" y="0"/>
                </a:lnTo>
                <a:lnTo>
                  <a:pt x="0" y="2550223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5147" y="1259103"/>
            <a:ext cx="7742555" cy="248412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281940" marR="365760" indent="635" algn="ctr">
              <a:lnSpc>
                <a:spcPts val="4300"/>
              </a:lnSpc>
              <a:spcBef>
                <a:spcPts val="2135"/>
              </a:spcBef>
            </a:pPr>
            <a:r>
              <a:rPr sz="4100" dirty="0"/>
              <a:t>If </a:t>
            </a:r>
            <a:r>
              <a:rPr sz="4100" spc="-5" dirty="0"/>
              <a:t>you trust someone, you </a:t>
            </a:r>
            <a:r>
              <a:rPr sz="4100" dirty="0"/>
              <a:t> </a:t>
            </a:r>
            <a:r>
              <a:rPr sz="4100" spc="-5" dirty="0"/>
              <a:t>should </a:t>
            </a:r>
            <a:r>
              <a:rPr sz="4100" dirty="0"/>
              <a:t>be </a:t>
            </a:r>
            <a:r>
              <a:rPr sz="4100" spc="-5" dirty="0"/>
              <a:t>able to share your </a:t>
            </a:r>
            <a:r>
              <a:rPr sz="4100" spc="-1125" dirty="0"/>
              <a:t> </a:t>
            </a:r>
            <a:r>
              <a:rPr sz="4100" dirty="0"/>
              <a:t>passwords</a:t>
            </a:r>
            <a:r>
              <a:rPr sz="4100" spc="-10" dirty="0"/>
              <a:t> </a:t>
            </a:r>
            <a:r>
              <a:rPr sz="4100" dirty="0"/>
              <a:t>with</a:t>
            </a:r>
            <a:r>
              <a:rPr sz="4100" spc="-5" dirty="0"/>
              <a:t> </a:t>
            </a:r>
            <a:r>
              <a:rPr sz="4100" dirty="0"/>
              <a:t>them.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884943" y="3452713"/>
            <a:ext cx="4597400" cy="1703705"/>
            <a:chOff x="5884943" y="3452713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011146" y="3576413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6402385" y="4081954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915CB7-F216-704A-9175-33372A8751CF}"/>
              </a:ext>
            </a:extLst>
          </p:cNvPr>
          <p:cNvGrpSpPr/>
          <p:nvPr/>
        </p:nvGrpSpPr>
        <p:grpSpPr>
          <a:xfrm>
            <a:off x="3757171" y="3284984"/>
            <a:ext cx="7367270" cy="3189605"/>
            <a:chOff x="3757171" y="3284984"/>
            <a:chExt cx="7367270" cy="3189605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65152FFD-06E8-A541-A6B5-568BAC6044B6}"/>
                </a:ext>
              </a:extLst>
            </p:cNvPr>
            <p:cNvGrpSpPr/>
            <p:nvPr/>
          </p:nvGrpSpPr>
          <p:grpSpPr>
            <a:xfrm>
              <a:off x="5884943" y="3452713"/>
              <a:ext cx="4597400" cy="1703705"/>
              <a:chOff x="5884943" y="3452713"/>
              <a:chExt cx="4597400" cy="1703705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7F7572E-6D4A-3942-845A-A9E9610498CD}"/>
                  </a:ext>
                </a:extLst>
              </p:cNvPr>
              <p:cNvSpPr/>
              <p:nvPr/>
            </p:nvSpPr>
            <p:spPr>
              <a:xfrm>
                <a:off x="6011146" y="3576413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0CF6719B-B89F-1A4E-AB6F-E1BD844B05E7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9C5B4D74-6340-A240-9EAF-6A729AF05545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50C9B4FA-91F8-E943-88EA-295599C94FEF}"/>
                </a:ext>
              </a:extLst>
            </p:cNvPr>
            <p:cNvSpPr txBox="1"/>
            <p:nvPr/>
          </p:nvSpPr>
          <p:spPr>
            <a:xfrm>
              <a:off x="6410656" y="3917922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763D399E-FCA0-A341-BF86-96DE16A1CD7E}"/>
                </a:ext>
              </a:extLst>
            </p:cNvPr>
            <p:cNvGrpSpPr/>
            <p:nvPr/>
          </p:nvGrpSpPr>
          <p:grpSpPr>
            <a:xfrm>
              <a:off x="3757171" y="3284984"/>
              <a:ext cx="7367270" cy="3189605"/>
              <a:chOff x="3757171" y="3284984"/>
              <a:chExt cx="7367270" cy="3189605"/>
            </a:xfrm>
          </p:grpSpPr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7B3AE276-685E-B149-9501-43136843DF24}"/>
                  </a:ext>
                </a:extLst>
              </p:cNvPr>
              <p:cNvSpPr/>
              <p:nvPr/>
            </p:nvSpPr>
            <p:spPr>
              <a:xfrm>
                <a:off x="3757171" y="3284984"/>
                <a:ext cx="7367270" cy="3189605"/>
              </a:xfrm>
              <a:custGeom>
                <a:avLst/>
                <a:gdLst/>
                <a:ahLst/>
                <a:cxnLst/>
                <a:rect l="l" t="t" r="r" b="b"/>
                <a:pathLst>
                  <a:path w="7367270" h="3189604">
                    <a:moveTo>
                      <a:pt x="102501" y="0"/>
                    </a:moveTo>
                    <a:lnTo>
                      <a:pt x="0" y="2935414"/>
                    </a:lnTo>
                    <a:lnTo>
                      <a:pt x="7264730" y="3189109"/>
                    </a:lnTo>
                    <a:lnTo>
                      <a:pt x="7367244" y="253707"/>
                    </a:lnTo>
                    <a:lnTo>
                      <a:pt x="102501" y="0"/>
                    </a:lnTo>
                    <a:close/>
                  </a:path>
                </a:pathLst>
              </a:custGeom>
              <a:solidFill>
                <a:srgbClr val="264F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F59FB347-E7C1-2D49-8D71-D24A42A551A8}"/>
                  </a:ext>
                </a:extLst>
              </p:cNvPr>
              <p:cNvSpPr/>
              <p:nvPr/>
            </p:nvSpPr>
            <p:spPr>
              <a:xfrm>
                <a:off x="3885984" y="3456215"/>
                <a:ext cx="7075805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7075805" h="2850515">
                    <a:moveTo>
                      <a:pt x="7075347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7075347" y="2850400"/>
                    </a:lnTo>
                    <a:lnTo>
                      <a:pt x="707534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D8CA9831-B865-DE47-B7C9-FA0B6672D68A}"/>
                  </a:ext>
                </a:extLst>
              </p:cNvPr>
              <p:cNvSpPr/>
              <p:nvPr/>
            </p:nvSpPr>
            <p:spPr>
              <a:xfrm>
                <a:off x="3885984" y="3456215"/>
                <a:ext cx="7075805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7075805" h="2850515">
                    <a:moveTo>
                      <a:pt x="0" y="2850400"/>
                    </a:moveTo>
                    <a:lnTo>
                      <a:pt x="7075347" y="2850400"/>
                    </a:lnTo>
                    <a:lnTo>
                      <a:pt x="7075347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05CDE3B-0BF9-084A-A12D-C37BEAA88AD4}"/>
                </a:ext>
              </a:extLst>
            </p:cNvPr>
            <p:cNvSpPr txBox="1"/>
            <p:nvPr/>
          </p:nvSpPr>
          <p:spPr>
            <a:xfrm>
              <a:off x="4255187" y="4363374"/>
              <a:ext cx="6339205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700" marR="5080" indent="-3175" algn="ctr">
                <a:lnSpc>
                  <a:spcPts val="2800"/>
                </a:lnSpc>
                <a:spcBef>
                  <a:spcPts val="459"/>
                </a:spcBef>
              </a:pP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In a healthy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relationship, you should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always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still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have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25" dirty="0">
                  <a:solidFill>
                    <a:srgbClr val="171747"/>
                  </a:solidFill>
                  <a:latin typeface="Arial"/>
                  <a:cs typeface="Arial"/>
                </a:rPr>
                <a:t>privacy.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25" dirty="0">
                  <a:solidFill>
                    <a:srgbClr val="171747"/>
                  </a:solidFill>
                  <a:latin typeface="Arial"/>
                  <a:cs typeface="Arial"/>
                </a:rPr>
                <a:t>It’s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never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a </a:t>
              </a:r>
              <a:r>
                <a:rPr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good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idea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share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your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passwords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with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anyone,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no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matter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how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close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are.</a:t>
              </a:r>
              <a:endParaRPr sz="260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E05B6C2-6537-F149-84BC-CA268F6DA8EA}"/>
                </a:ext>
              </a:extLst>
            </p:cNvPr>
            <p:cNvSpPr txBox="1"/>
            <p:nvPr/>
          </p:nvSpPr>
          <p:spPr>
            <a:xfrm>
              <a:off x="6745202" y="3614188"/>
              <a:ext cx="135763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dirty="0">
                  <a:solidFill>
                    <a:srgbClr val="264FF5"/>
                  </a:solidFill>
                  <a:latin typeface="Arial"/>
                  <a:cs typeface="Arial"/>
                </a:rPr>
                <a:t>False</a:t>
              </a:r>
              <a:endParaRPr sz="4100" dirty="0">
                <a:latin typeface="Arial"/>
                <a:cs typeface="Arial"/>
              </a:endParaRPr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E3E1040-BB41-974B-A165-1D1D9E37C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57" y="4079366"/>
            <a:ext cx="1310006" cy="215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0677" y="1448473"/>
            <a:ext cx="6932295" cy="2467610"/>
          </a:xfrm>
          <a:custGeom>
            <a:avLst/>
            <a:gdLst/>
            <a:ahLst/>
            <a:cxnLst/>
            <a:rect l="l" t="t" r="r" b="b"/>
            <a:pathLst>
              <a:path w="6932295" h="2467610">
                <a:moveTo>
                  <a:pt x="0" y="2467102"/>
                </a:moveTo>
                <a:lnTo>
                  <a:pt x="6931837" y="2467102"/>
                </a:lnTo>
                <a:lnTo>
                  <a:pt x="6931837" y="0"/>
                </a:lnTo>
                <a:lnTo>
                  <a:pt x="0" y="0"/>
                </a:lnTo>
                <a:lnTo>
                  <a:pt x="0" y="2467102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5127" y="1492923"/>
            <a:ext cx="6932295" cy="2400935"/>
          </a:xfrm>
          <a:prstGeom prst="rect">
            <a:avLst/>
          </a:prstGeom>
        </p:spPr>
        <p:txBody>
          <a:bodyPr vert="horz" wrap="square" lIns="0" tIns="474344" rIns="0" bIns="0" rtlCol="0">
            <a:spAutoFit/>
          </a:bodyPr>
          <a:lstStyle/>
          <a:p>
            <a:pPr marL="903605" marR="450215" indent="-535305">
              <a:lnSpc>
                <a:spcPts val="4300"/>
              </a:lnSpc>
              <a:spcBef>
                <a:spcPts val="3734"/>
              </a:spcBef>
            </a:pPr>
            <a:r>
              <a:rPr sz="4100" dirty="0"/>
              <a:t>In</a:t>
            </a:r>
            <a:r>
              <a:rPr sz="4100" spc="-35" dirty="0"/>
              <a:t> </a:t>
            </a:r>
            <a:r>
              <a:rPr sz="4100" dirty="0"/>
              <a:t>a</a:t>
            </a:r>
            <a:r>
              <a:rPr sz="4100" spc="-35" dirty="0"/>
              <a:t> </a:t>
            </a:r>
            <a:r>
              <a:rPr sz="4100" dirty="0"/>
              <a:t>healthy</a:t>
            </a:r>
            <a:r>
              <a:rPr sz="4100" spc="-35" dirty="0"/>
              <a:t> </a:t>
            </a:r>
            <a:r>
              <a:rPr sz="4100" spc="-5" dirty="0"/>
              <a:t>relationship, </a:t>
            </a:r>
            <a:r>
              <a:rPr sz="4100" spc="-1125" dirty="0"/>
              <a:t> </a:t>
            </a:r>
            <a:r>
              <a:rPr sz="4100" spc="-5" dirty="0"/>
              <a:t>you</a:t>
            </a:r>
            <a:r>
              <a:rPr sz="4100" spc="-20" dirty="0"/>
              <a:t> </a:t>
            </a:r>
            <a:r>
              <a:rPr sz="4100" spc="-5" dirty="0"/>
              <a:t>can</a:t>
            </a:r>
            <a:r>
              <a:rPr sz="4100" spc="-20" dirty="0"/>
              <a:t> </a:t>
            </a:r>
            <a:r>
              <a:rPr sz="4100" dirty="0"/>
              <a:t>be</a:t>
            </a:r>
            <a:r>
              <a:rPr sz="4100" spc="-10" dirty="0"/>
              <a:t> </a:t>
            </a:r>
            <a:r>
              <a:rPr sz="4100" spc="-5" dirty="0"/>
              <a:t>yourself.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884943" y="3452713"/>
            <a:ext cx="4597400" cy="1703705"/>
            <a:chOff x="5884943" y="3452713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011146" y="3576413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6402385" y="4081954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95B77D-47A5-1848-80EC-E7CD39C9A23D}"/>
              </a:ext>
            </a:extLst>
          </p:cNvPr>
          <p:cNvGrpSpPr/>
          <p:nvPr/>
        </p:nvGrpSpPr>
        <p:grpSpPr>
          <a:xfrm>
            <a:off x="4161605" y="3203996"/>
            <a:ext cx="6948805" cy="3175000"/>
            <a:chOff x="4161605" y="3203996"/>
            <a:chExt cx="6948805" cy="3175000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87711892-06F2-1D47-A335-517BAE130FF9}"/>
                </a:ext>
              </a:extLst>
            </p:cNvPr>
            <p:cNvGrpSpPr/>
            <p:nvPr/>
          </p:nvGrpSpPr>
          <p:grpSpPr>
            <a:xfrm>
              <a:off x="5884943" y="3452713"/>
              <a:ext cx="4597400" cy="1703705"/>
              <a:chOff x="5884943" y="3452713"/>
              <a:chExt cx="4597400" cy="1703705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91B7AAC2-5C15-194A-A132-6D7DE73CAD0C}"/>
                  </a:ext>
                </a:extLst>
              </p:cNvPr>
              <p:cNvSpPr/>
              <p:nvPr/>
            </p:nvSpPr>
            <p:spPr>
              <a:xfrm>
                <a:off x="6011146" y="3576413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3451C1AD-425C-4F44-B202-21216D7161DD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7AD57BB8-9810-2C4C-A373-59E6772F4638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171C9460-B613-9E43-9438-C9A4D7401F56}"/>
                </a:ext>
              </a:extLst>
            </p:cNvPr>
            <p:cNvSpPr txBox="1"/>
            <p:nvPr/>
          </p:nvSpPr>
          <p:spPr>
            <a:xfrm>
              <a:off x="6410656" y="3917922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4B6C5883-983B-564B-B974-9F5B021748FF}"/>
                </a:ext>
              </a:extLst>
            </p:cNvPr>
            <p:cNvGrpSpPr/>
            <p:nvPr/>
          </p:nvGrpSpPr>
          <p:grpSpPr>
            <a:xfrm>
              <a:off x="4161605" y="3203996"/>
              <a:ext cx="6948805" cy="3175000"/>
              <a:chOff x="4161605" y="3203996"/>
              <a:chExt cx="6948805" cy="3175000"/>
            </a:xfrm>
          </p:grpSpPr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368D33D5-8670-F94E-8F43-3355F767940E}"/>
                  </a:ext>
                </a:extLst>
              </p:cNvPr>
              <p:cNvSpPr/>
              <p:nvPr/>
            </p:nvSpPr>
            <p:spPr>
              <a:xfrm>
                <a:off x="4161605" y="3203996"/>
                <a:ext cx="6948805" cy="3175000"/>
              </a:xfrm>
              <a:custGeom>
                <a:avLst/>
                <a:gdLst/>
                <a:ahLst/>
                <a:cxnLst/>
                <a:rect l="l" t="t" r="r" b="b"/>
                <a:pathLst>
                  <a:path w="6948805" h="3175000">
                    <a:moveTo>
                      <a:pt x="102501" y="0"/>
                    </a:moveTo>
                    <a:lnTo>
                      <a:pt x="0" y="2935414"/>
                    </a:lnTo>
                    <a:lnTo>
                      <a:pt x="6845909" y="3174479"/>
                    </a:lnTo>
                    <a:lnTo>
                      <a:pt x="6948411" y="239064"/>
                    </a:lnTo>
                    <a:lnTo>
                      <a:pt x="102501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101ECD6E-A4B7-BA4E-B048-CDD2F30FF961}"/>
                  </a:ext>
                </a:extLst>
              </p:cNvPr>
              <p:cNvSpPr/>
              <p:nvPr/>
            </p:nvSpPr>
            <p:spPr>
              <a:xfrm>
                <a:off x="4303585" y="3360597"/>
                <a:ext cx="6625590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6625590" h="2850515">
                    <a:moveTo>
                      <a:pt x="6625348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6625348" y="2850400"/>
                    </a:lnTo>
                    <a:lnTo>
                      <a:pt x="662534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4C14D653-C660-9240-B3DB-25272B35F2DC}"/>
                  </a:ext>
                </a:extLst>
              </p:cNvPr>
              <p:cNvSpPr/>
              <p:nvPr/>
            </p:nvSpPr>
            <p:spPr>
              <a:xfrm>
                <a:off x="4303585" y="3360597"/>
                <a:ext cx="6625590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6625590" h="2850515">
                    <a:moveTo>
                      <a:pt x="0" y="2850400"/>
                    </a:moveTo>
                    <a:lnTo>
                      <a:pt x="6625348" y="2850400"/>
                    </a:lnTo>
                    <a:lnTo>
                      <a:pt x="6625348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899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C39550F-63A4-A545-BAC3-D3ECC30243D5}"/>
                </a:ext>
              </a:extLst>
            </p:cNvPr>
            <p:cNvSpPr txBox="1"/>
            <p:nvPr/>
          </p:nvSpPr>
          <p:spPr>
            <a:xfrm>
              <a:off x="4714145" y="4267749"/>
              <a:ext cx="5805170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700" marR="5080" indent="-1270" algn="ctr">
                <a:lnSpc>
                  <a:spcPts val="2800"/>
                </a:lnSpc>
                <a:spcBef>
                  <a:spcPts val="459"/>
                </a:spcBef>
              </a:pPr>
              <a:r>
                <a:rPr sz="2600" b="1" spc="-25" dirty="0">
                  <a:solidFill>
                    <a:srgbClr val="171747"/>
                  </a:solidFill>
                  <a:latin typeface="Arial"/>
                  <a:cs typeface="Arial"/>
                </a:rPr>
                <a:t>It’s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really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important to be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yourself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 be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accepted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for who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 are.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Anyone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that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doesn’t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like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for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who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are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is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not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true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friend.</a:t>
              </a:r>
              <a:endParaRPr sz="260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A8B8CCD-F17E-9B4D-9A4C-DF67F40C7ECD}"/>
                </a:ext>
              </a:extLst>
            </p:cNvPr>
            <p:cNvSpPr txBox="1"/>
            <p:nvPr/>
          </p:nvSpPr>
          <p:spPr>
            <a:xfrm>
              <a:off x="7053745" y="3518562"/>
              <a:ext cx="112522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spc="-229" dirty="0">
                  <a:solidFill>
                    <a:srgbClr val="249550"/>
                  </a:solidFill>
                  <a:latin typeface="Arial"/>
                  <a:cs typeface="Arial"/>
                </a:rPr>
                <a:t>T</a:t>
              </a:r>
              <a:r>
                <a:rPr sz="4100" b="1" spc="-5" dirty="0">
                  <a:solidFill>
                    <a:srgbClr val="249550"/>
                  </a:solidFill>
                  <a:latin typeface="Arial"/>
                  <a:cs typeface="Arial"/>
                </a:rPr>
                <a:t>rue</a:t>
              </a:r>
              <a:endParaRPr sz="4100">
                <a:latin typeface="Arial"/>
                <a:cs typeface="Arial"/>
              </a:endParaRPr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6DB50CE-49B4-F34F-AE3D-43A75B566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9" y="3871027"/>
            <a:ext cx="1457876" cy="246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752" y="1232446"/>
            <a:ext cx="6494145" cy="2683510"/>
          </a:xfrm>
          <a:custGeom>
            <a:avLst/>
            <a:gdLst/>
            <a:ahLst/>
            <a:cxnLst/>
            <a:rect l="l" t="t" r="r" b="b"/>
            <a:pathLst>
              <a:path w="6494145" h="2683510">
                <a:moveTo>
                  <a:pt x="0" y="2683129"/>
                </a:moveTo>
                <a:lnTo>
                  <a:pt x="6493700" y="2683129"/>
                </a:lnTo>
                <a:lnTo>
                  <a:pt x="6493700" y="0"/>
                </a:lnTo>
                <a:lnTo>
                  <a:pt x="0" y="0"/>
                </a:lnTo>
                <a:lnTo>
                  <a:pt x="0" y="2683129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4202" y="1276896"/>
            <a:ext cx="6494145" cy="2616835"/>
          </a:xfrm>
          <a:prstGeom prst="rect">
            <a:avLst/>
          </a:prstGeom>
        </p:spPr>
        <p:txBody>
          <a:bodyPr vert="horz" wrap="square" lIns="0" tIns="298450" rIns="0" bIns="0" rtlCol="0">
            <a:spAutoFit/>
          </a:bodyPr>
          <a:lstStyle/>
          <a:p>
            <a:pPr marL="669925" marR="753110" indent="-1270" algn="ctr">
              <a:lnSpc>
                <a:spcPts val="4300"/>
              </a:lnSpc>
              <a:spcBef>
                <a:spcPts val="2350"/>
              </a:spcBef>
            </a:pPr>
            <a:r>
              <a:rPr sz="4100" spc="-5" dirty="0"/>
              <a:t>Disagreeing about </a:t>
            </a:r>
            <a:r>
              <a:rPr sz="4100" dirty="0"/>
              <a:t> </a:t>
            </a:r>
            <a:r>
              <a:rPr sz="4100" spc="-5" dirty="0"/>
              <a:t>something</a:t>
            </a:r>
            <a:r>
              <a:rPr sz="4100" spc="-55" dirty="0"/>
              <a:t> </a:t>
            </a:r>
            <a:r>
              <a:rPr sz="4100" dirty="0"/>
              <a:t>is</a:t>
            </a:r>
            <a:r>
              <a:rPr sz="4100" spc="-45" dirty="0"/>
              <a:t> </a:t>
            </a:r>
            <a:r>
              <a:rPr sz="4100" spc="-5" dirty="0"/>
              <a:t>always </a:t>
            </a:r>
            <a:r>
              <a:rPr sz="4100" spc="-1125" dirty="0"/>
              <a:t> </a:t>
            </a:r>
            <a:r>
              <a:rPr sz="4100" spc="-35" dirty="0"/>
              <a:t>unhealthy.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884943" y="3452713"/>
            <a:ext cx="4597400" cy="1703705"/>
            <a:chOff x="5884943" y="3452713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011146" y="3576413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6402385" y="4081954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E87C7C-AC0C-D64C-A4C8-8E90CF7FB906}"/>
              </a:ext>
            </a:extLst>
          </p:cNvPr>
          <p:cNvGrpSpPr/>
          <p:nvPr/>
        </p:nvGrpSpPr>
        <p:grpSpPr>
          <a:xfrm>
            <a:off x="3416404" y="3284984"/>
            <a:ext cx="8127365" cy="3159125"/>
            <a:chOff x="3416404" y="3284984"/>
            <a:chExt cx="8127365" cy="3159125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C372170E-4E44-2945-A1C3-CD03BB01FAA5}"/>
                </a:ext>
              </a:extLst>
            </p:cNvPr>
            <p:cNvGrpSpPr/>
            <p:nvPr/>
          </p:nvGrpSpPr>
          <p:grpSpPr>
            <a:xfrm>
              <a:off x="5884943" y="3452713"/>
              <a:ext cx="4597400" cy="1703705"/>
              <a:chOff x="5884943" y="3452713"/>
              <a:chExt cx="4597400" cy="1703705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DC11D214-9255-3F44-A5E9-692A344B2D4E}"/>
                  </a:ext>
                </a:extLst>
              </p:cNvPr>
              <p:cNvSpPr/>
              <p:nvPr/>
            </p:nvSpPr>
            <p:spPr>
              <a:xfrm>
                <a:off x="6011146" y="3576413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54276E4C-D90D-7043-A6F6-07C473B44058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377A2D48-4F55-5E48-B14C-75B9370F2CEF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253FB87-F0FE-0D42-A103-086479088AC5}"/>
                </a:ext>
              </a:extLst>
            </p:cNvPr>
            <p:cNvSpPr txBox="1"/>
            <p:nvPr/>
          </p:nvSpPr>
          <p:spPr>
            <a:xfrm>
              <a:off x="6410656" y="3917922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2589FDB8-C1EF-854C-943C-C7E73682B36F}"/>
                </a:ext>
              </a:extLst>
            </p:cNvPr>
            <p:cNvGrpSpPr/>
            <p:nvPr/>
          </p:nvGrpSpPr>
          <p:grpSpPr>
            <a:xfrm>
              <a:off x="3416404" y="3284984"/>
              <a:ext cx="8127365" cy="3159125"/>
              <a:chOff x="3416404" y="3284984"/>
              <a:chExt cx="8127365" cy="3159125"/>
            </a:xfrm>
          </p:grpSpPr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1FC7EEF3-A3A2-3144-B11D-1B75F01FB521}"/>
                  </a:ext>
                </a:extLst>
              </p:cNvPr>
              <p:cNvSpPr/>
              <p:nvPr/>
            </p:nvSpPr>
            <p:spPr>
              <a:xfrm>
                <a:off x="3416404" y="3284984"/>
                <a:ext cx="8127365" cy="3159125"/>
              </a:xfrm>
              <a:custGeom>
                <a:avLst/>
                <a:gdLst/>
                <a:ahLst/>
                <a:cxnLst/>
                <a:rect l="l" t="t" r="r" b="b"/>
                <a:pathLst>
                  <a:path w="8127365" h="3159125">
                    <a:moveTo>
                      <a:pt x="100520" y="0"/>
                    </a:moveTo>
                    <a:lnTo>
                      <a:pt x="0" y="2878391"/>
                    </a:lnTo>
                    <a:lnTo>
                      <a:pt x="8026704" y="3158705"/>
                    </a:lnTo>
                    <a:lnTo>
                      <a:pt x="8127225" y="280314"/>
                    </a:lnTo>
                    <a:lnTo>
                      <a:pt x="100520" y="0"/>
                    </a:lnTo>
                    <a:close/>
                  </a:path>
                </a:pathLst>
              </a:custGeom>
              <a:solidFill>
                <a:srgbClr val="264F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3BEAF81C-C985-C04D-B3B9-F58798214EB5}"/>
                  </a:ext>
                </a:extLst>
              </p:cNvPr>
              <p:cNvSpPr/>
              <p:nvPr/>
            </p:nvSpPr>
            <p:spPr>
              <a:xfrm>
                <a:off x="3579977" y="3419830"/>
                <a:ext cx="7782559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7782559" h="2850515">
                    <a:moveTo>
                      <a:pt x="7782559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7782559" y="2850400"/>
                    </a:lnTo>
                    <a:lnTo>
                      <a:pt x="778255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63DF8AF6-7A81-FC47-AD86-9FC8459B20A6}"/>
                  </a:ext>
                </a:extLst>
              </p:cNvPr>
              <p:cNvSpPr/>
              <p:nvPr/>
            </p:nvSpPr>
            <p:spPr>
              <a:xfrm>
                <a:off x="3579977" y="3419830"/>
                <a:ext cx="7782559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7782559" h="2850515">
                    <a:moveTo>
                      <a:pt x="0" y="2850400"/>
                    </a:moveTo>
                    <a:lnTo>
                      <a:pt x="7782559" y="2850400"/>
                    </a:lnTo>
                    <a:lnTo>
                      <a:pt x="7782559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273A5B8-1540-BA4F-AEB1-B43376A71C40}"/>
                </a:ext>
              </a:extLst>
            </p:cNvPr>
            <p:cNvSpPr txBox="1"/>
            <p:nvPr/>
          </p:nvSpPr>
          <p:spPr>
            <a:xfrm>
              <a:off x="3865213" y="4326983"/>
              <a:ext cx="7214234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065" marR="5080" algn="ctr">
                <a:lnSpc>
                  <a:spcPts val="2800"/>
                </a:lnSpc>
                <a:spcBef>
                  <a:spcPts val="459"/>
                </a:spcBef>
              </a:pPr>
              <a:r>
                <a:rPr sz="2600" b="1" spc="-25" dirty="0">
                  <a:solidFill>
                    <a:srgbClr val="171747"/>
                  </a:solidFill>
                  <a:latin typeface="Arial"/>
                  <a:cs typeface="Arial"/>
                </a:rPr>
                <a:t>It’s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okay to disagree,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600" b="1" spc="-25" dirty="0">
                  <a:solidFill>
                    <a:srgbClr val="171747"/>
                  </a:solidFill>
                  <a:latin typeface="Arial"/>
                  <a:cs typeface="Arial"/>
                </a:rPr>
                <a:t>it’s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unlikely that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your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friends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will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agree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on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everything!</a:t>
              </a:r>
              <a:endParaRPr sz="2600" dirty="0">
                <a:latin typeface="Arial"/>
                <a:cs typeface="Arial"/>
              </a:endParaRPr>
            </a:p>
            <a:p>
              <a:pPr marL="19050" marR="12700" algn="ctr">
                <a:lnSpc>
                  <a:spcPts val="2800"/>
                </a:lnSpc>
              </a:pP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The important thing is to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respect each other’s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opinion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and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still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be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nice to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each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30" dirty="0">
                  <a:solidFill>
                    <a:srgbClr val="171747"/>
                  </a:solidFill>
                  <a:latin typeface="Arial"/>
                  <a:cs typeface="Arial"/>
                </a:rPr>
                <a:t>other.</a:t>
              </a:r>
              <a:endParaRPr sz="2600" dirty="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988B002-93D9-DA47-BA2C-27C027702469}"/>
                </a:ext>
              </a:extLst>
            </p:cNvPr>
            <p:cNvSpPr txBox="1"/>
            <p:nvPr/>
          </p:nvSpPr>
          <p:spPr>
            <a:xfrm>
              <a:off x="6792808" y="3577797"/>
              <a:ext cx="135763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dirty="0">
                  <a:solidFill>
                    <a:srgbClr val="264FF5"/>
                  </a:solidFill>
                  <a:latin typeface="Arial"/>
                  <a:cs typeface="Arial"/>
                </a:rPr>
                <a:t>False</a:t>
              </a:r>
              <a:endParaRPr sz="4100">
                <a:latin typeface="Arial"/>
                <a:cs typeface="Arial"/>
              </a:endParaRPr>
            </a:p>
          </p:txBody>
        </p:sp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A1F899A-DEC8-D643-A85A-9D81C8AC8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44589"/>
            <a:ext cx="1588946" cy="189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1089660" cy="533400"/>
          </a:xfrm>
          <a:custGeom>
            <a:avLst/>
            <a:gdLst/>
            <a:ahLst/>
            <a:cxnLst/>
            <a:rect l="l" t="t" r="r" b="b"/>
            <a:pathLst>
              <a:path w="1089660" h="533400">
                <a:moveTo>
                  <a:pt x="1089101" y="0"/>
                </a:moveTo>
                <a:lnTo>
                  <a:pt x="0" y="0"/>
                </a:lnTo>
                <a:lnTo>
                  <a:pt x="0" y="533400"/>
                </a:lnTo>
                <a:lnTo>
                  <a:pt x="1089101" y="533400"/>
                </a:lnTo>
                <a:lnTo>
                  <a:pt x="10891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611" y="158774"/>
            <a:ext cx="721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Starter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0374" y="1230448"/>
            <a:ext cx="2413635" cy="2199005"/>
          </a:xfrm>
          <a:custGeom>
            <a:avLst/>
            <a:gdLst/>
            <a:ahLst/>
            <a:cxnLst/>
            <a:rect l="l" t="t" r="r" b="b"/>
            <a:pathLst>
              <a:path w="2413634" h="2199004">
                <a:moveTo>
                  <a:pt x="367461" y="1633562"/>
                </a:moveTo>
                <a:lnTo>
                  <a:pt x="314097" y="1637455"/>
                </a:lnTo>
                <a:lnTo>
                  <a:pt x="265112" y="1648543"/>
                </a:lnTo>
                <a:lnTo>
                  <a:pt x="221900" y="1665942"/>
                </a:lnTo>
                <a:lnTo>
                  <a:pt x="185860" y="1688766"/>
                </a:lnTo>
                <a:lnTo>
                  <a:pt x="158388" y="1716132"/>
                </a:lnTo>
                <a:lnTo>
                  <a:pt x="134734" y="1780946"/>
                </a:lnTo>
                <a:lnTo>
                  <a:pt x="140880" y="1814743"/>
                </a:lnTo>
                <a:lnTo>
                  <a:pt x="185860" y="1873136"/>
                </a:lnTo>
                <a:lnTo>
                  <a:pt x="221900" y="1895962"/>
                </a:lnTo>
                <a:lnTo>
                  <a:pt x="265112" y="1913361"/>
                </a:lnTo>
                <a:lnTo>
                  <a:pt x="314097" y="1924449"/>
                </a:lnTo>
                <a:lnTo>
                  <a:pt x="367461" y="1928342"/>
                </a:lnTo>
                <a:lnTo>
                  <a:pt x="420825" y="1924449"/>
                </a:lnTo>
                <a:lnTo>
                  <a:pt x="469811" y="1913361"/>
                </a:lnTo>
                <a:lnTo>
                  <a:pt x="513023" y="1895962"/>
                </a:lnTo>
                <a:lnTo>
                  <a:pt x="549063" y="1873136"/>
                </a:lnTo>
                <a:lnTo>
                  <a:pt x="576535" y="1845768"/>
                </a:lnTo>
                <a:lnTo>
                  <a:pt x="600189" y="1780946"/>
                </a:lnTo>
                <a:lnTo>
                  <a:pt x="594043" y="1747153"/>
                </a:lnTo>
                <a:lnTo>
                  <a:pt x="549063" y="1688766"/>
                </a:lnTo>
                <a:lnTo>
                  <a:pt x="513023" y="1665942"/>
                </a:lnTo>
                <a:lnTo>
                  <a:pt x="469811" y="1648543"/>
                </a:lnTo>
                <a:lnTo>
                  <a:pt x="420825" y="1637455"/>
                </a:lnTo>
                <a:lnTo>
                  <a:pt x="367461" y="1633562"/>
                </a:lnTo>
                <a:close/>
              </a:path>
              <a:path w="2413634" h="2199004">
                <a:moveTo>
                  <a:pt x="894168" y="0"/>
                </a:moveTo>
                <a:lnTo>
                  <a:pt x="843788" y="2179"/>
                </a:lnTo>
                <a:lnTo>
                  <a:pt x="794617" y="8599"/>
                </a:lnTo>
                <a:lnTo>
                  <a:pt x="746837" y="19076"/>
                </a:lnTo>
                <a:lnTo>
                  <a:pt x="700628" y="33432"/>
                </a:lnTo>
                <a:lnTo>
                  <a:pt x="656169" y="51484"/>
                </a:lnTo>
                <a:lnTo>
                  <a:pt x="613642" y="73051"/>
                </a:lnTo>
                <a:lnTo>
                  <a:pt x="573227" y="97954"/>
                </a:lnTo>
                <a:lnTo>
                  <a:pt x="535104" y="126010"/>
                </a:lnTo>
                <a:lnTo>
                  <a:pt x="499454" y="157040"/>
                </a:lnTo>
                <a:lnTo>
                  <a:pt x="466457" y="190862"/>
                </a:lnTo>
                <a:lnTo>
                  <a:pt x="436293" y="227296"/>
                </a:lnTo>
                <a:lnTo>
                  <a:pt x="409143" y="266160"/>
                </a:lnTo>
                <a:lnTo>
                  <a:pt x="385188" y="307273"/>
                </a:lnTo>
                <a:lnTo>
                  <a:pt x="364606" y="350455"/>
                </a:lnTo>
                <a:lnTo>
                  <a:pt x="347580" y="395525"/>
                </a:lnTo>
                <a:lnTo>
                  <a:pt x="334289" y="442302"/>
                </a:lnTo>
                <a:lnTo>
                  <a:pt x="294490" y="469379"/>
                </a:lnTo>
                <a:lnTo>
                  <a:pt x="257160" y="499606"/>
                </a:lnTo>
                <a:lnTo>
                  <a:pt x="222488" y="532794"/>
                </a:lnTo>
                <a:lnTo>
                  <a:pt x="190662" y="568754"/>
                </a:lnTo>
                <a:lnTo>
                  <a:pt x="161873" y="607296"/>
                </a:lnTo>
                <a:lnTo>
                  <a:pt x="136309" y="648230"/>
                </a:lnTo>
                <a:lnTo>
                  <a:pt x="114159" y="691367"/>
                </a:lnTo>
                <a:lnTo>
                  <a:pt x="95612" y="736517"/>
                </a:lnTo>
                <a:lnTo>
                  <a:pt x="80857" y="783491"/>
                </a:lnTo>
                <a:lnTo>
                  <a:pt x="70084" y="832100"/>
                </a:lnTo>
                <a:lnTo>
                  <a:pt x="63482" y="882154"/>
                </a:lnTo>
                <a:lnTo>
                  <a:pt x="61239" y="933462"/>
                </a:lnTo>
                <a:lnTo>
                  <a:pt x="63285" y="982479"/>
                </a:lnTo>
                <a:lnTo>
                  <a:pt x="69314" y="1030360"/>
                </a:lnTo>
                <a:lnTo>
                  <a:pt x="79161" y="1076939"/>
                </a:lnTo>
                <a:lnTo>
                  <a:pt x="92661" y="1122053"/>
                </a:lnTo>
                <a:lnTo>
                  <a:pt x="109650" y="1165534"/>
                </a:lnTo>
                <a:lnTo>
                  <a:pt x="129964" y="1207220"/>
                </a:lnTo>
                <a:lnTo>
                  <a:pt x="153437" y="1246943"/>
                </a:lnTo>
                <a:lnTo>
                  <a:pt x="179905" y="1284540"/>
                </a:lnTo>
                <a:lnTo>
                  <a:pt x="209203" y="1319845"/>
                </a:lnTo>
                <a:lnTo>
                  <a:pt x="241168" y="1352694"/>
                </a:lnTo>
                <a:lnTo>
                  <a:pt x="275633" y="1382920"/>
                </a:lnTo>
                <a:lnTo>
                  <a:pt x="312435" y="1410359"/>
                </a:lnTo>
                <a:lnTo>
                  <a:pt x="351410" y="1434847"/>
                </a:lnTo>
                <a:lnTo>
                  <a:pt x="392391" y="1456217"/>
                </a:lnTo>
                <a:lnTo>
                  <a:pt x="435216" y="1474304"/>
                </a:lnTo>
                <a:lnTo>
                  <a:pt x="479718" y="1488945"/>
                </a:lnTo>
                <a:lnTo>
                  <a:pt x="525734" y="1499973"/>
                </a:lnTo>
                <a:lnTo>
                  <a:pt x="573100" y="1507223"/>
                </a:lnTo>
                <a:lnTo>
                  <a:pt x="603268" y="1543246"/>
                </a:lnTo>
                <a:lnTo>
                  <a:pt x="636220" y="1576680"/>
                </a:lnTo>
                <a:lnTo>
                  <a:pt x="671780" y="1607348"/>
                </a:lnTo>
                <a:lnTo>
                  <a:pt x="709770" y="1635073"/>
                </a:lnTo>
                <a:lnTo>
                  <a:pt x="750014" y="1659677"/>
                </a:lnTo>
                <a:lnTo>
                  <a:pt x="792335" y="1680982"/>
                </a:lnTo>
                <a:lnTo>
                  <a:pt x="836556" y="1698811"/>
                </a:lnTo>
                <a:lnTo>
                  <a:pt x="882500" y="1712988"/>
                </a:lnTo>
                <a:lnTo>
                  <a:pt x="929990" y="1723333"/>
                </a:lnTo>
                <a:lnTo>
                  <a:pt x="978850" y="1729670"/>
                </a:lnTo>
                <a:lnTo>
                  <a:pt x="1028903" y="1731822"/>
                </a:lnTo>
                <a:lnTo>
                  <a:pt x="1078552" y="1729706"/>
                </a:lnTo>
                <a:lnTo>
                  <a:pt x="1127028" y="1723471"/>
                </a:lnTo>
                <a:lnTo>
                  <a:pt x="1174160" y="1713291"/>
                </a:lnTo>
                <a:lnTo>
                  <a:pt x="1219774" y="1699339"/>
                </a:lnTo>
                <a:lnTo>
                  <a:pt x="1263698" y="1681788"/>
                </a:lnTo>
                <a:lnTo>
                  <a:pt x="1305760" y="1660810"/>
                </a:lnTo>
                <a:lnTo>
                  <a:pt x="1345788" y="1636580"/>
                </a:lnTo>
                <a:lnTo>
                  <a:pt x="1383608" y="1609270"/>
                </a:lnTo>
                <a:lnTo>
                  <a:pt x="1419049" y="1579052"/>
                </a:lnTo>
                <a:lnTo>
                  <a:pt x="1451938" y="1546101"/>
                </a:lnTo>
                <a:lnTo>
                  <a:pt x="1482102" y="1510588"/>
                </a:lnTo>
                <a:lnTo>
                  <a:pt x="2191907" y="1510588"/>
                </a:lnTo>
                <a:lnTo>
                  <a:pt x="2244420" y="1464481"/>
                </a:lnTo>
                <a:lnTo>
                  <a:pt x="2274457" y="1431970"/>
                </a:lnTo>
                <a:lnTo>
                  <a:pt x="2301962" y="1397217"/>
                </a:lnTo>
                <a:lnTo>
                  <a:pt x="2326785" y="1360369"/>
                </a:lnTo>
                <a:lnTo>
                  <a:pt x="2348780" y="1321576"/>
                </a:lnTo>
                <a:lnTo>
                  <a:pt x="2367797" y="1280986"/>
                </a:lnTo>
                <a:lnTo>
                  <a:pt x="2383688" y="1238748"/>
                </a:lnTo>
                <a:lnTo>
                  <a:pt x="2396306" y="1195010"/>
                </a:lnTo>
                <a:lnTo>
                  <a:pt x="2405503" y="1149921"/>
                </a:lnTo>
                <a:lnTo>
                  <a:pt x="2411129" y="1103630"/>
                </a:lnTo>
                <a:lnTo>
                  <a:pt x="2413038" y="1056284"/>
                </a:lnTo>
                <a:lnTo>
                  <a:pt x="2410774" y="1004740"/>
                </a:lnTo>
                <a:lnTo>
                  <a:pt x="2404111" y="954464"/>
                </a:lnTo>
                <a:lnTo>
                  <a:pt x="2393241" y="905648"/>
                </a:lnTo>
                <a:lnTo>
                  <a:pt x="2378354" y="858483"/>
                </a:lnTo>
                <a:lnTo>
                  <a:pt x="2359644" y="813163"/>
                </a:lnTo>
                <a:lnTo>
                  <a:pt x="2337301" y="769879"/>
                </a:lnTo>
                <a:lnTo>
                  <a:pt x="2311517" y="728824"/>
                </a:lnTo>
                <a:lnTo>
                  <a:pt x="2282484" y="690190"/>
                </a:lnTo>
                <a:lnTo>
                  <a:pt x="2250394" y="654169"/>
                </a:lnTo>
                <a:lnTo>
                  <a:pt x="2215438" y="620953"/>
                </a:lnTo>
                <a:lnTo>
                  <a:pt x="2216142" y="610107"/>
                </a:lnTo>
                <a:lnTo>
                  <a:pt x="2216651" y="599209"/>
                </a:lnTo>
                <a:lnTo>
                  <a:pt x="2216960" y="588262"/>
                </a:lnTo>
                <a:lnTo>
                  <a:pt x="2217064" y="577265"/>
                </a:lnTo>
                <a:lnTo>
                  <a:pt x="2215155" y="529920"/>
                </a:lnTo>
                <a:lnTo>
                  <a:pt x="2209529" y="483628"/>
                </a:lnTo>
                <a:lnTo>
                  <a:pt x="2200332" y="438540"/>
                </a:lnTo>
                <a:lnTo>
                  <a:pt x="2187713" y="394802"/>
                </a:lnTo>
                <a:lnTo>
                  <a:pt x="2171821" y="352565"/>
                </a:lnTo>
                <a:lnTo>
                  <a:pt x="2152803" y="311976"/>
                </a:lnTo>
                <a:lnTo>
                  <a:pt x="2130808" y="273184"/>
                </a:lnTo>
                <a:lnTo>
                  <a:pt x="2105984" y="236337"/>
                </a:lnTo>
                <a:lnTo>
                  <a:pt x="2078479" y="201585"/>
                </a:lnTo>
                <a:lnTo>
                  <a:pt x="2048441" y="169075"/>
                </a:lnTo>
                <a:lnTo>
                  <a:pt x="2016019" y="138956"/>
                </a:lnTo>
                <a:lnTo>
                  <a:pt x="2014863" y="138036"/>
                </a:lnTo>
                <a:lnTo>
                  <a:pt x="1267764" y="138036"/>
                </a:lnTo>
                <a:lnTo>
                  <a:pt x="1228688" y="107394"/>
                </a:lnTo>
                <a:lnTo>
                  <a:pt x="1187016" y="80158"/>
                </a:lnTo>
                <a:lnTo>
                  <a:pt x="1142957" y="56537"/>
                </a:lnTo>
                <a:lnTo>
                  <a:pt x="1096721" y="36742"/>
                </a:lnTo>
                <a:lnTo>
                  <a:pt x="1048515" y="20981"/>
                </a:lnTo>
                <a:lnTo>
                  <a:pt x="998549" y="9464"/>
                </a:lnTo>
                <a:lnTo>
                  <a:pt x="947030" y="2401"/>
                </a:lnTo>
                <a:lnTo>
                  <a:pt x="894168" y="0"/>
                </a:lnTo>
                <a:close/>
              </a:path>
              <a:path w="2413634" h="2199004">
                <a:moveTo>
                  <a:pt x="2191907" y="1510588"/>
                </a:moveTo>
                <a:lnTo>
                  <a:pt x="1482102" y="1510588"/>
                </a:lnTo>
                <a:lnTo>
                  <a:pt x="1519960" y="1537987"/>
                </a:lnTo>
                <a:lnTo>
                  <a:pt x="1560035" y="1562298"/>
                </a:lnTo>
                <a:lnTo>
                  <a:pt x="1602155" y="1583347"/>
                </a:lnTo>
                <a:lnTo>
                  <a:pt x="1646145" y="1600960"/>
                </a:lnTo>
                <a:lnTo>
                  <a:pt x="1691832" y="1614962"/>
                </a:lnTo>
                <a:lnTo>
                  <a:pt x="1739041" y="1625179"/>
                </a:lnTo>
                <a:lnTo>
                  <a:pt x="1787600" y="1631438"/>
                </a:lnTo>
                <a:lnTo>
                  <a:pt x="1837334" y="1633562"/>
                </a:lnTo>
                <a:lnTo>
                  <a:pt x="1884551" y="1631649"/>
                </a:lnTo>
                <a:lnTo>
                  <a:pt x="1930717" y="1626007"/>
                </a:lnTo>
                <a:lnTo>
                  <a:pt x="1975684" y="1616785"/>
                </a:lnTo>
                <a:lnTo>
                  <a:pt x="2019303" y="1604132"/>
                </a:lnTo>
                <a:lnTo>
                  <a:pt x="2061426" y="1588197"/>
                </a:lnTo>
                <a:lnTo>
                  <a:pt x="2101905" y="1569127"/>
                </a:lnTo>
                <a:lnTo>
                  <a:pt x="2140592" y="1547073"/>
                </a:lnTo>
                <a:lnTo>
                  <a:pt x="2177339" y="1522181"/>
                </a:lnTo>
                <a:lnTo>
                  <a:pt x="2191907" y="1510588"/>
                </a:lnTo>
                <a:close/>
              </a:path>
              <a:path w="2413634" h="2199004">
                <a:moveTo>
                  <a:pt x="1641360" y="0"/>
                </a:moveTo>
                <a:lnTo>
                  <a:pt x="1588494" y="2401"/>
                </a:lnTo>
                <a:lnTo>
                  <a:pt x="1536973" y="9464"/>
                </a:lnTo>
                <a:lnTo>
                  <a:pt x="1487005" y="20981"/>
                </a:lnTo>
                <a:lnTo>
                  <a:pt x="1438798" y="36742"/>
                </a:lnTo>
                <a:lnTo>
                  <a:pt x="1392562" y="56537"/>
                </a:lnTo>
                <a:lnTo>
                  <a:pt x="1348506" y="80158"/>
                </a:lnTo>
                <a:lnTo>
                  <a:pt x="1306837" y="107394"/>
                </a:lnTo>
                <a:lnTo>
                  <a:pt x="1267764" y="138036"/>
                </a:lnTo>
                <a:lnTo>
                  <a:pt x="2014863" y="138036"/>
                </a:lnTo>
                <a:lnTo>
                  <a:pt x="1981360" y="111377"/>
                </a:lnTo>
                <a:lnTo>
                  <a:pt x="1944613" y="86486"/>
                </a:lnTo>
                <a:lnTo>
                  <a:pt x="1905926" y="64432"/>
                </a:lnTo>
                <a:lnTo>
                  <a:pt x="1865447" y="45363"/>
                </a:lnTo>
                <a:lnTo>
                  <a:pt x="1823324" y="29428"/>
                </a:lnTo>
                <a:lnTo>
                  <a:pt x="1779706" y="16776"/>
                </a:lnTo>
                <a:lnTo>
                  <a:pt x="1734740" y="7555"/>
                </a:lnTo>
                <a:lnTo>
                  <a:pt x="1688576" y="1913"/>
                </a:lnTo>
                <a:lnTo>
                  <a:pt x="1641360" y="0"/>
                </a:lnTo>
                <a:close/>
              </a:path>
              <a:path w="2413634" h="2199004">
                <a:moveTo>
                  <a:pt x="128612" y="2038883"/>
                </a:moveTo>
                <a:lnTo>
                  <a:pt x="78550" y="2045156"/>
                </a:lnTo>
                <a:lnTo>
                  <a:pt x="37669" y="2062264"/>
                </a:lnTo>
                <a:lnTo>
                  <a:pt x="10107" y="2087639"/>
                </a:lnTo>
                <a:lnTo>
                  <a:pt x="0" y="2118715"/>
                </a:lnTo>
                <a:lnTo>
                  <a:pt x="10107" y="2149791"/>
                </a:lnTo>
                <a:lnTo>
                  <a:pt x="37669" y="2175167"/>
                </a:lnTo>
                <a:lnTo>
                  <a:pt x="78550" y="2192274"/>
                </a:lnTo>
                <a:lnTo>
                  <a:pt x="128612" y="2198547"/>
                </a:lnTo>
                <a:lnTo>
                  <a:pt x="178674" y="2192274"/>
                </a:lnTo>
                <a:lnTo>
                  <a:pt x="219556" y="2175167"/>
                </a:lnTo>
                <a:lnTo>
                  <a:pt x="247118" y="2149791"/>
                </a:lnTo>
                <a:lnTo>
                  <a:pt x="257225" y="2118715"/>
                </a:lnTo>
                <a:lnTo>
                  <a:pt x="247118" y="2087639"/>
                </a:lnTo>
                <a:lnTo>
                  <a:pt x="219556" y="2062264"/>
                </a:lnTo>
                <a:lnTo>
                  <a:pt x="178674" y="2045156"/>
                </a:lnTo>
                <a:lnTo>
                  <a:pt x="128612" y="2038883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48800" y="1219200"/>
            <a:ext cx="506095" cy="1320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0" b="1" spc="-5" dirty="0">
                <a:solidFill>
                  <a:srgbClr val="171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8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56625" y="1099348"/>
            <a:ext cx="2413635" cy="2199005"/>
          </a:xfrm>
          <a:custGeom>
            <a:avLst/>
            <a:gdLst/>
            <a:ahLst/>
            <a:cxnLst/>
            <a:rect l="l" t="t" r="r" b="b"/>
            <a:pathLst>
              <a:path w="2413634" h="2199004">
                <a:moveTo>
                  <a:pt x="1482102" y="1510588"/>
                </a:moveTo>
                <a:lnTo>
                  <a:pt x="1451938" y="1546101"/>
                </a:lnTo>
                <a:lnTo>
                  <a:pt x="1419049" y="1579052"/>
                </a:lnTo>
                <a:lnTo>
                  <a:pt x="1383608" y="1609270"/>
                </a:lnTo>
                <a:lnTo>
                  <a:pt x="1345788" y="1636580"/>
                </a:lnTo>
                <a:lnTo>
                  <a:pt x="1305760" y="1660810"/>
                </a:lnTo>
                <a:lnTo>
                  <a:pt x="1263698" y="1681788"/>
                </a:lnTo>
                <a:lnTo>
                  <a:pt x="1219774" y="1699339"/>
                </a:lnTo>
                <a:lnTo>
                  <a:pt x="1174160" y="1713291"/>
                </a:lnTo>
                <a:lnTo>
                  <a:pt x="1127028" y="1723471"/>
                </a:lnTo>
                <a:lnTo>
                  <a:pt x="1078552" y="1729706"/>
                </a:lnTo>
                <a:lnTo>
                  <a:pt x="1028903" y="1731822"/>
                </a:lnTo>
                <a:lnTo>
                  <a:pt x="978850" y="1729670"/>
                </a:lnTo>
                <a:lnTo>
                  <a:pt x="929990" y="1723333"/>
                </a:lnTo>
                <a:lnTo>
                  <a:pt x="882500" y="1712988"/>
                </a:lnTo>
                <a:lnTo>
                  <a:pt x="836556" y="1698811"/>
                </a:lnTo>
                <a:lnTo>
                  <a:pt x="792335" y="1680982"/>
                </a:lnTo>
                <a:lnTo>
                  <a:pt x="750014" y="1659677"/>
                </a:lnTo>
                <a:lnTo>
                  <a:pt x="709770" y="1635073"/>
                </a:lnTo>
                <a:lnTo>
                  <a:pt x="671780" y="1607348"/>
                </a:lnTo>
                <a:lnTo>
                  <a:pt x="636220" y="1576680"/>
                </a:lnTo>
                <a:lnTo>
                  <a:pt x="603268" y="1543246"/>
                </a:lnTo>
                <a:lnTo>
                  <a:pt x="573100" y="1507223"/>
                </a:lnTo>
                <a:lnTo>
                  <a:pt x="525734" y="1499973"/>
                </a:lnTo>
                <a:lnTo>
                  <a:pt x="479718" y="1488945"/>
                </a:lnTo>
                <a:lnTo>
                  <a:pt x="435216" y="1474304"/>
                </a:lnTo>
                <a:lnTo>
                  <a:pt x="392391" y="1456217"/>
                </a:lnTo>
                <a:lnTo>
                  <a:pt x="351410" y="1434847"/>
                </a:lnTo>
                <a:lnTo>
                  <a:pt x="312435" y="1410359"/>
                </a:lnTo>
                <a:lnTo>
                  <a:pt x="275633" y="1382920"/>
                </a:lnTo>
                <a:lnTo>
                  <a:pt x="241168" y="1352694"/>
                </a:lnTo>
                <a:lnTo>
                  <a:pt x="209203" y="1319845"/>
                </a:lnTo>
                <a:lnTo>
                  <a:pt x="179905" y="1284540"/>
                </a:lnTo>
                <a:lnTo>
                  <a:pt x="153437" y="1246943"/>
                </a:lnTo>
                <a:lnTo>
                  <a:pt x="129964" y="1207220"/>
                </a:lnTo>
                <a:lnTo>
                  <a:pt x="109650" y="1165534"/>
                </a:lnTo>
                <a:lnTo>
                  <a:pt x="92661" y="1122053"/>
                </a:lnTo>
                <a:lnTo>
                  <a:pt x="79161" y="1076939"/>
                </a:lnTo>
                <a:lnTo>
                  <a:pt x="69314" y="1030360"/>
                </a:lnTo>
                <a:lnTo>
                  <a:pt x="63285" y="982479"/>
                </a:lnTo>
                <a:lnTo>
                  <a:pt x="61239" y="933462"/>
                </a:lnTo>
                <a:lnTo>
                  <a:pt x="63482" y="882154"/>
                </a:lnTo>
                <a:lnTo>
                  <a:pt x="70084" y="832100"/>
                </a:lnTo>
                <a:lnTo>
                  <a:pt x="80857" y="783491"/>
                </a:lnTo>
                <a:lnTo>
                  <a:pt x="95612" y="736517"/>
                </a:lnTo>
                <a:lnTo>
                  <a:pt x="114159" y="691367"/>
                </a:lnTo>
                <a:lnTo>
                  <a:pt x="136309" y="648230"/>
                </a:lnTo>
                <a:lnTo>
                  <a:pt x="161873" y="607296"/>
                </a:lnTo>
                <a:lnTo>
                  <a:pt x="190662" y="568754"/>
                </a:lnTo>
                <a:lnTo>
                  <a:pt x="222488" y="532794"/>
                </a:lnTo>
                <a:lnTo>
                  <a:pt x="257160" y="499606"/>
                </a:lnTo>
                <a:lnTo>
                  <a:pt x="294490" y="469379"/>
                </a:lnTo>
                <a:lnTo>
                  <a:pt x="334289" y="442302"/>
                </a:lnTo>
                <a:lnTo>
                  <a:pt x="347580" y="395525"/>
                </a:lnTo>
                <a:lnTo>
                  <a:pt x="364606" y="350455"/>
                </a:lnTo>
                <a:lnTo>
                  <a:pt x="385188" y="307273"/>
                </a:lnTo>
                <a:lnTo>
                  <a:pt x="409143" y="266160"/>
                </a:lnTo>
                <a:lnTo>
                  <a:pt x="436293" y="227296"/>
                </a:lnTo>
                <a:lnTo>
                  <a:pt x="466457" y="190862"/>
                </a:lnTo>
                <a:lnTo>
                  <a:pt x="499454" y="157040"/>
                </a:lnTo>
                <a:lnTo>
                  <a:pt x="535104" y="126010"/>
                </a:lnTo>
                <a:lnTo>
                  <a:pt x="573227" y="97954"/>
                </a:lnTo>
                <a:lnTo>
                  <a:pt x="613642" y="73051"/>
                </a:lnTo>
                <a:lnTo>
                  <a:pt x="656169" y="51484"/>
                </a:lnTo>
                <a:lnTo>
                  <a:pt x="700628" y="33432"/>
                </a:lnTo>
                <a:lnTo>
                  <a:pt x="746837" y="19076"/>
                </a:lnTo>
                <a:lnTo>
                  <a:pt x="794617" y="8599"/>
                </a:lnTo>
                <a:lnTo>
                  <a:pt x="843788" y="2179"/>
                </a:lnTo>
                <a:lnTo>
                  <a:pt x="894168" y="0"/>
                </a:lnTo>
                <a:lnTo>
                  <a:pt x="947030" y="2401"/>
                </a:lnTo>
                <a:lnTo>
                  <a:pt x="998549" y="9464"/>
                </a:lnTo>
                <a:lnTo>
                  <a:pt x="1048515" y="20981"/>
                </a:lnTo>
                <a:lnTo>
                  <a:pt x="1096721" y="36742"/>
                </a:lnTo>
                <a:lnTo>
                  <a:pt x="1142957" y="56537"/>
                </a:lnTo>
                <a:lnTo>
                  <a:pt x="1187016" y="80158"/>
                </a:lnTo>
                <a:lnTo>
                  <a:pt x="1228688" y="107394"/>
                </a:lnTo>
                <a:lnTo>
                  <a:pt x="1267764" y="138036"/>
                </a:lnTo>
                <a:lnTo>
                  <a:pt x="1306837" y="107394"/>
                </a:lnTo>
                <a:lnTo>
                  <a:pt x="1348506" y="80158"/>
                </a:lnTo>
                <a:lnTo>
                  <a:pt x="1392562" y="56537"/>
                </a:lnTo>
                <a:lnTo>
                  <a:pt x="1438798" y="36742"/>
                </a:lnTo>
                <a:lnTo>
                  <a:pt x="1487005" y="20981"/>
                </a:lnTo>
                <a:lnTo>
                  <a:pt x="1536973" y="9464"/>
                </a:lnTo>
                <a:lnTo>
                  <a:pt x="1588494" y="2401"/>
                </a:lnTo>
                <a:lnTo>
                  <a:pt x="1641360" y="0"/>
                </a:lnTo>
                <a:lnTo>
                  <a:pt x="1688576" y="1913"/>
                </a:lnTo>
                <a:lnTo>
                  <a:pt x="1734740" y="7555"/>
                </a:lnTo>
                <a:lnTo>
                  <a:pt x="1779706" y="16776"/>
                </a:lnTo>
                <a:lnTo>
                  <a:pt x="1823324" y="29428"/>
                </a:lnTo>
                <a:lnTo>
                  <a:pt x="1865447" y="45363"/>
                </a:lnTo>
                <a:lnTo>
                  <a:pt x="1905926" y="64432"/>
                </a:lnTo>
                <a:lnTo>
                  <a:pt x="1944613" y="86486"/>
                </a:lnTo>
                <a:lnTo>
                  <a:pt x="1981360" y="111377"/>
                </a:lnTo>
                <a:lnTo>
                  <a:pt x="2016019" y="138956"/>
                </a:lnTo>
                <a:lnTo>
                  <a:pt x="2048441" y="169075"/>
                </a:lnTo>
                <a:lnTo>
                  <a:pt x="2078479" y="201585"/>
                </a:lnTo>
                <a:lnTo>
                  <a:pt x="2105984" y="236337"/>
                </a:lnTo>
                <a:lnTo>
                  <a:pt x="2130808" y="273184"/>
                </a:lnTo>
                <a:lnTo>
                  <a:pt x="2152803" y="311976"/>
                </a:lnTo>
                <a:lnTo>
                  <a:pt x="2171821" y="352565"/>
                </a:lnTo>
                <a:lnTo>
                  <a:pt x="2187713" y="394802"/>
                </a:lnTo>
                <a:lnTo>
                  <a:pt x="2200332" y="438540"/>
                </a:lnTo>
                <a:lnTo>
                  <a:pt x="2209529" y="483628"/>
                </a:lnTo>
                <a:lnTo>
                  <a:pt x="2215155" y="529920"/>
                </a:lnTo>
                <a:lnTo>
                  <a:pt x="2217064" y="577265"/>
                </a:lnTo>
                <a:lnTo>
                  <a:pt x="2216960" y="588262"/>
                </a:lnTo>
                <a:lnTo>
                  <a:pt x="2216651" y="599209"/>
                </a:lnTo>
                <a:lnTo>
                  <a:pt x="2216142" y="610107"/>
                </a:lnTo>
                <a:lnTo>
                  <a:pt x="2215438" y="620953"/>
                </a:lnTo>
                <a:lnTo>
                  <a:pt x="2250394" y="654169"/>
                </a:lnTo>
                <a:lnTo>
                  <a:pt x="2282484" y="690190"/>
                </a:lnTo>
                <a:lnTo>
                  <a:pt x="2311517" y="728824"/>
                </a:lnTo>
                <a:lnTo>
                  <a:pt x="2337301" y="769879"/>
                </a:lnTo>
                <a:lnTo>
                  <a:pt x="2359644" y="813163"/>
                </a:lnTo>
                <a:lnTo>
                  <a:pt x="2378354" y="858483"/>
                </a:lnTo>
                <a:lnTo>
                  <a:pt x="2393241" y="905648"/>
                </a:lnTo>
                <a:lnTo>
                  <a:pt x="2404111" y="954464"/>
                </a:lnTo>
                <a:lnTo>
                  <a:pt x="2410774" y="1004740"/>
                </a:lnTo>
                <a:lnTo>
                  <a:pt x="2413038" y="1056284"/>
                </a:lnTo>
                <a:lnTo>
                  <a:pt x="2411129" y="1103630"/>
                </a:lnTo>
                <a:lnTo>
                  <a:pt x="2405503" y="1149921"/>
                </a:lnTo>
                <a:lnTo>
                  <a:pt x="2396306" y="1195010"/>
                </a:lnTo>
                <a:lnTo>
                  <a:pt x="2383688" y="1238748"/>
                </a:lnTo>
                <a:lnTo>
                  <a:pt x="2367797" y="1280986"/>
                </a:lnTo>
                <a:lnTo>
                  <a:pt x="2348780" y="1321576"/>
                </a:lnTo>
                <a:lnTo>
                  <a:pt x="2326785" y="1360369"/>
                </a:lnTo>
                <a:lnTo>
                  <a:pt x="2301962" y="1397217"/>
                </a:lnTo>
                <a:lnTo>
                  <a:pt x="2274457" y="1431970"/>
                </a:lnTo>
                <a:lnTo>
                  <a:pt x="2244420" y="1464481"/>
                </a:lnTo>
                <a:lnTo>
                  <a:pt x="2211998" y="1494601"/>
                </a:lnTo>
                <a:lnTo>
                  <a:pt x="2177339" y="1522181"/>
                </a:lnTo>
                <a:lnTo>
                  <a:pt x="2140592" y="1547073"/>
                </a:lnTo>
                <a:lnTo>
                  <a:pt x="2101905" y="1569127"/>
                </a:lnTo>
                <a:lnTo>
                  <a:pt x="2061426" y="1588197"/>
                </a:lnTo>
                <a:lnTo>
                  <a:pt x="2019303" y="1604132"/>
                </a:lnTo>
                <a:lnTo>
                  <a:pt x="1975684" y="1616785"/>
                </a:lnTo>
                <a:lnTo>
                  <a:pt x="1930717" y="1626007"/>
                </a:lnTo>
                <a:lnTo>
                  <a:pt x="1884551" y="1631649"/>
                </a:lnTo>
                <a:lnTo>
                  <a:pt x="1837334" y="1633562"/>
                </a:lnTo>
                <a:lnTo>
                  <a:pt x="1787600" y="1631438"/>
                </a:lnTo>
                <a:lnTo>
                  <a:pt x="1739041" y="1625179"/>
                </a:lnTo>
                <a:lnTo>
                  <a:pt x="1691832" y="1614962"/>
                </a:lnTo>
                <a:lnTo>
                  <a:pt x="1646145" y="1600960"/>
                </a:lnTo>
                <a:lnTo>
                  <a:pt x="1602155" y="1583347"/>
                </a:lnTo>
                <a:lnTo>
                  <a:pt x="1560035" y="1562298"/>
                </a:lnTo>
                <a:lnTo>
                  <a:pt x="1519960" y="1537987"/>
                </a:lnTo>
                <a:lnTo>
                  <a:pt x="1482102" y="1510588"/>
                </a:lnTo>
                <a:close/>
              </a:path>
              <a:path w="2413634" h="2199004">
                <a:moveTo>
                  <a:pt x="128612" y="2198547"/>
                </a:moveTo>
                <a:lnTo>
                  <a:pt x="178674" y="2192274"/>
                </a:lnTo>
                <a:lnTo>
                  <a:pt x="219556" y="2175167"/>
                </a:lnTo>
                <a:lnTo>
                  <a:pt x="247118" y="2149791"/>
                </a:lnTo>
                <a:lnTo>
                  <a:pt x="257225" y="2118715"/>
                </a:lnTo>
                <a:lnTo>
                  <a:pt x="247118" y="2087639"/>
                </a:lnTo>
                <a:lnTo>
                  <a:pt x="219556" y="2062264"/>
                </a:lnTo>
                <a:lnTo>
                  <a:pt x="178674" y="2045156"/>
                </a:lnTo>
                <a:lnTo>
                  <a:pt x="128612" y="2038883"/>
                </a:lnTo>
                <a:lnTo>
                  <a:pt x="78550" y="2045156"/>
                </a:lnTo>
                <a:lnTo>
                  <a:pt x="37669" y="2062264"/>
                </a:lnTo>
                <a:lnTo>
                  <a:pt x="10107" y="2087639"/>
                </a:lnTo>
                <a:lnTo>
                  <a:pt x="0" y="2118715"/>
                </a:lnTo>
                <a:lnTo>
                  <a:pt x="10107" y="2149791"/>
                </a:lnTo>
                <a:lnTo>
                  <a:pt x="37669" y="2175167"/>
                </a:lnTo>
                <a:lnTo>
                  <a:pt x="78550" y="2192274"/>
                </a:lnTo>
                <a:lnTo>
                  <a:pt x="128612" y="2198547"/>
                </a:lnTo>
                <a:close/>
              </a:path>
              <a:path w="2413634" h="2199004">
                <a:moveTo>
                  <a:pt x="367461" y="1928342"/>
                </a:moveTo>
                <a:lnTo>
                  <a:pt x="420825" y="1924449"/>
                </a:lnTo>
                <a:lnTo>
                  <a:pt x="469811" y="1913361"/>
                </a:lnTo>
                <a:lnTo>
                  <a:pt x="513023" y="1895962"/>
                </a:lnTo>
                <a:lnTo>
                  <a:pt x="549063" y="1873136"/>
                </a:lnTo>
                <a:lnTo>
                  <a:pt x="576535" y="1845768"/>
                </a:lnTo>
                <a:lnTo>
                  <a:pt x="600189" y="1780946"/>
                </a:lnTo>
                <a:lnTo>
                  <a:pt x="594043" y="1747153"/>
                </a:lnTo>
                <a:lnTo>
                  <a:pt x="549063" y="1688766"/>
                </a:lnTo>
                <a:lnTo>
                  <a:pt x="513023" y="1665942"/>
                </a:lnTo>
                <a:lnTo>
                  <a:pt x="469811" y="1648543"/>
                </a:lnTo>
                <a:lnTo>
                  <a:pt x="420825" y="1637455"/>
                </a:lnTo>
                <a:lnTo>
                  <a:pt x="367461" y="1633562"/>
                </a:lnTo>
                <a:lnTo>
                  <a:pt x="314097" y="1637455"/>
                </a:lnTo>
                <a:lnTo>
                  <a:pt x="265112" y="1648543"/>
                </a:lnTo>
                <a:lnTo>
                  <a:pt x="221900" y="1665942"/>
                </a:lnTo>
                <a:lnTo>
                  <a:pt x="185860" y="1688766"/>
                </a:lnTo>
                <a:lnTo>
                  <a:pt x="158388" y="1716132"/>
                </a:lnTo>
                <a:lnTo>
                  <a:pt x="134734" y="1780946"/>
                </a:lnTo>
                <a:lnTo>
                  <a:pt x="140880" y="1814743"/>
                </a:lnTo>
                <a:lnTo>
                  <a:pt x="185860" y="1873136"/>
                </a:lnTo>
                <a:lnTo>
                  <a:pt x="221900" y="1895962"/>
                </a:lnTo>
                <a:lnTo>
                  <a:pt x="265112" y="1913361"/>
                </a:lnTo>
                <a:lnTo>
                  <a:pt x="314097" y="1924449"/>
                </a:lnTo>
                <a:lnTo>
                  <a:pt x="367461" y="1928342"/>
                </a:lnTo>
                <a:close/>
              </a:path>
            </a:pathLst>
          </a:custGeom>
          <a:ln w="635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72329" y="2543196"/>
            <a:ext cx="4647565" cy="167449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5080" indent="695325">
              <a:lnSpc>
                <a:spcPts val="6020"/>
              </a:lnSpc>
              <a:spcBef>
                <a:spcPts val="1080"/>
              </a:spcBef>
            </a:pPr>
            <a:r>
              <a:rPr sz="5800" b="1" spc="-5" dirty="0">
                <a:solidFill>
                  <a:srgbClr val="171747"/>
                </a:solidFill>
                <a:latin typeface="Arial"/>
                <a:cs typeface="Arial"/>
              </a:rPr>
              <a:t>What is a </a:t>
            </a:r>
            <a:r>
              <a:rPr sz="5800" b="1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5800" b="1" spc="-10" dirty="0">
                <a:solidFill>
                  <a:srgbClr val="171747"/>
                </a:solidFill>
                <a:latin typeface="Arial"/>
                <a:cs typeface="Arial"/>
              </a:rPr>
              <a:t>relationship?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4544" y="944435"/>
            <a:ext cx="9784715" cy="2638425"/>
          </a:xfrm>
          <a:custGeom>
            <a:avLst/>
            <a:gdLst/>
            <a:ahLst/>
            <a:cxnLst/>
            <a:rect l="l" t="t" r="r" b="b"/>
            <a:pathLst>
              <a:path w="9784715" h="2638425">
                <a:moveTo>
                  <a:pt x="0" y="2638107"/>
                </a:moveTo>
                <a:lnTo>
                  <a:pt x="9784105" y="2638107"/>
                </a:lnTo>
                <a:lnTo>
                  <a:pt x="9784105" y="0"/>
                </a:lnTo>
                <a:lnTo>
                  <a:pt x="0" y="0"/>
                </a:lnTo>
                <a:lnTo>
                  <a:pt x="0" y="2638107"/>
                </a:lnTo>
                <a:close/>
              </a:path>
            </a:pathLst>
          </a:custGeom>
          <a:ln w="88899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4014" y="1200040"/>
            <a:ext cx="8474710" cy="174243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760"/>
              </a:spcBef>
            </a:pPr>
            <a:r>
              <a:rPr sz="4100" dirty="0"/>
              <a:t>If I’ve been </a:t>
            </a:r>
            <a:r>
              <a:rPr sz="4100" spc="-5" dirty="0"/>
              <a:t>speaking to someone </a:t>
            </a:r>
            <a:r>
              <a:rPr sz="4100" dirty="0"/>
              <a:t>I </a:t>
            </a:r>
            <a:r>
              <a:rPr sz="4100" spc="-1125" dirty="0"/>
              <a:t> </a:t>
            </a:r>
            <a:r>
              <a:rPr sz="4100" dirty="0"/>
              <a:t>only</a:t>
            </a:r>
            <a:r>
              <a:rPr sz="4100" spc="-15" dirty="0"/>
              <a:t> </a:t>
            </a:r>
            <a:r>
              <a:rPr sz="4100" spc="-5" dirty="0"/>
              <a:t>know</a:t>
            </a:r>
            <a:r>
              <a:rPr sz="4100" spc="-15" dirty="0"/>
              <a:t> </a:t>
            </a:r>
            <a:r>
              <a:rPr sz="4100" dirty="0"/>
              <a:t>online</a:t>
            </a:r>
            <a:r>
              <a:rPr sz="4100" spc="-10" dirty="0"/>
              <a:t> </a:t>
            </a:r>
            <a:r>
              <a:rPr sz="4100" spc="-5" dirty="0"/>
              <a:t>for</a:t>
            </a:r>
            <a:r>
              <a:rPr sz="4100" spc="-10" dirty="0"/>
              <a:t> </a:t>
            </a:r>
            <a:r>
              <a:rPr sz="4100" dirty="0"/>
              <a:t>a</a:t>
            </a:r>
            <a:r>
              <a:rPr sz="4100" spc="-15" dirty="0"/>
              <a:t> </a:t>
            </a:r>
            <a:r>
              <a:rPr sz="4100" dirty="0"/>
              <a:t>long</a:t>
            </a:r>
            <a:r>
              <a:rPr sz="4100" spc="-10" dirty="0"/>
              <a:t> </a:t>
            </a:r>
            <a:r>
              <a:rPr sz="4100" spc="-5" dirty="0"/>
              <a:t>time,</a:t>
            </a:r>
            <a:endParaRPr sz="4100"/>
          </a:p>
          <a:p>
            <a:pPr algn="ctr">
              <a:lnSpc>
                <a:spcPts val="4260"/>
              </a:lnSpc>
            </a:pPr>
            <a:r>
              <a:rPr sz="4100" dirty="0"/>
              <a:t>I</a:t>
            </a:r>
            <a:r>
              <a:rPr sz="4100" spc="-15" dirty="0"/>
              <a:t> </a:t>
            </a:r>
            <a:r>
              <a:rPr sz="4100" spc="-5" dirty="0"/>
              <a:t>can</a:t>
            </a:r>
            <a:r>
              <a:rPr sz="4100" spc="-20" dirty="0"/>
              <a:t> </a:t>
            </a:r>
            <a:r>
              <a:rPr sz="4100" spc="-5" dirty="0"/>
              <a:t>trust</a:t>
            </a:r>
            <a:r>
              <a:rPr sz="4100" spc="-15" dirty="0"/>
              <a:t> </a:t>
            </a:r>
            <a:r>
              <a:rPr sz="4100" dirty="0"/>
              <a:t>what</a:t>
            </a:r>
            <a:r>
              <a:rPr sz="4100" spc="-10" dirty="0"/>
              <a:t> </a:t>
            </a:r>
            <a:r>
              <a:rPr sz="4100" spc="-5" dirty="0"/>
              <a:t>they’re</a:t>
            </a:r>
            <a:r>
              <a:rPr sz="4100" spc="-15" dirty="0"/>
              <a:t> </a:t>
            </a:r>
            <a:r>
              <a:rPr sz="4100" spc="-5" dirty="0"/>
              <a:t>saying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6698257" y="3287265"/>
            <a:ext cx="4597400" cy="1703705"/>
            <a:chOff x="6698257" y="3287265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824457" y="3410967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6357" y="3325365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6357" y="3325365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7215696" y="3916515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91B037-50F5-D34E-9AF3-C17F21266FD8}"/>
              </a:ext>
            </a:extLst>
          </p:cNvPr>
          <p:cNvGrpSpPr/>
          <p:nvPr/>
        </p:nvGrpSpPr>
        <p:grpSpPr>
          <a:xfrm>
            <a:off x="3416404" y="3122984"/>
            <a:ext cx="8127365" cy="3159125"/>
            <a:chOff x="3416404" y="3122984"/>
            <a:chExt cx="8127365" cy="3159125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529203A7-602F-804C-95BE-D8432DB3C372}"/>
                </a:ext>
              </a:extLst>
            </p:cNvPr>
            <p:cNvGrpSpPr/>
            <p:nvPr/>
          </p:nvGrpSpPr>
          <p:grpSpPr>
            <a:xfrm>
              <a:off x="6698257" y="3287265"/>
              <a:ext cx="4597400" cy="1703705"/>
              <a:chOff x="6698257" y="3287265"/>
              <a:chExt cx="4597400" cy="1703705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117187CE-56F2-5148-A475-9EE258869DEE}"/>
                  </a:ext>
                </a:extLst>
              </p:cNvPr>
              <p:cNvSpPr/>
              <p:nvPr/>
            </p:nvSpPr>
            <p:spPr>
              <a:xfrm>
                <a:off x="6824457" y="3410967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24C35C34-3364-2F41-83BD-2E646C18222E}"/>
                  </a:ext>
                </a:extLst>
              </p:cNvPr>
              <p:cNvSpPr/>
              <p:nvPr/>
            </p:nvSpPr>
            <p:spPr>
              <a:xfrm>
                <a:off x="6736357" y="3325365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CBF5D499-C1C0-0245-BA54-92B472DF2213}"/>
                  </a:ext>
                </a:extLst>
              </p:cNvPr>
              <p:cNvSpPr/>
              <p:nvPr/>
            </p:nvSpPr>
            <p:spPr>
              <a:xfrm>
                <a:off x="6736357" y="3325365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60B3C380-28C3-6C4B-8C1A-C5250C0349DD}"/>
                </a:ext>
              </a:extLst>
            </p:cNvPr>
            <p:cNvSpPr txBox="1"/>
            <p:nvPr/>
          </p:nvSpPr>
          <p:spPr>
            <a:xfrm>
              <a:off x="7223968" y="3752483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780CC344-0BDF-8C42-8917-F2E12815A626}"/>
                </a:ext>
              </a:extLst>
            </p:cNvPr>
            <p:cNvGrpSpPr/>
            <p:nvPr/>
          </p:nvGrpSpPr>
          <p:grpSpPr>
            <a:xfrm>
              <a:off x="3416404" y="3122984"/>
              <a:ext cx="8127365" cy="3159125"/>
              <a:chOff x="3416404" y="3122984"/>
              <a:chExt cx="8127365" cy="3159125"/>
            </a:xfrm>
          </p:grpSpPr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43370945-B740-3347-89BB-38C59A1D2CAC}"/>
                  </a:ext>
                </a:extLst>
              </p:cNvPr>
              <p:cNvSpPr/>
              <p:nvPr/>
            </p:nvSpPr>
            <p:spPr>
              <a:xfrm>
                <a:off x="3416404" y="3122984"/>
                <a:ext cx="8127365" cy="3159125"/>
              </a:xfrm>
              <a:custGeom>
                <a:avLst/>
                <a:gdLst/>
                <a:ahLst/>
                <a:cxnLst/>
                <a:rect l="l" t="t" r="r" b="b"/>
                <a:pathLst>
                  <a:path w="8127365" h="3159125">
                    <a:moveTo>
                      <a:pt x="100520" y="0"/>
                    </a:moveTo>
                    <a:lnTo>
                      <a:pt x="0" y="2878391"/>
                    </a:lnTo>
                    <a:lnTo>
                      <a:pt x="8026704" y="3158705"/>
                    </a:lnTo>
                    <a:lnTo>
                      <a:pt x="8127225" y="280314"/>
                    </a:lnTo>
                    <a:lnTo>
                      <a:pt x="100520" y="0"/>
                    </a:lnTo>
                    <a:close/>
                  </a:path>
                </a:pathLst>
              </a:custGeom>
              <a:solidFill>
                <a:srgbClr val="264F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0E98CC58-B7F9-2F41-A4FB-1D7EE8F52B66}"/>
                  </a:ext>
                </a:extLst>
              </p:cNvPr>
              <p:cNvSpPr/>
              <p:nvPr/>
            </p:nvSpPr>
            <p:spPr>
              <a:xfrm>
                <a:off x="3579977" y="3257829"/>
                <a:ext cx="7782559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7782559" h="2850515">
                    <a:moveTo>
                      <a:pt x="7782559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7782559" y="2850400"/>
                    </a:lnTo>
                    <a:lnTo>
                      <a:pt x="778255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1776515B-9122-814B-A1AD-BED2850F7D43}"/>
                  </a:ext>
                </a:extLst>
              </p:cNvPr>
              <p:cNvSpPr/>
              <p:nvPr/>
            </p:nvSpPr>
            <p:spPr>
              <a:xfrm>
                <a:off x="3579977" y="3257829"/>
                <a:ext cx="7782559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7782559" h="2850515">
                    <a:moveTo>
                      <a:pt x="0" y="2850400"/>
                    </a:moveTo>
                    <a:lnTo>
                      <a:pt x="7782559" y="2850400"/>
                    </a:lnTo>
                    <a:lnTo>
                      <a:pt x="7782559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3A4B328-D4FC-DF47-92F1-BD794A4BA1AA}"/>
                </a:ext>
              </a:extLst>
            </p:cNvPr>
            <p:cNvSpPr txBox="1"/>
            <p:nvPr/>
          </p:nvSpPr>
          <p:spPr>
            <a:xfrm>
              <a:off x="4183160" y="4187051"/>
              <a:ext cx="6575425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065" marR="5080" algn="ctr">
                <a:lnSpc>
                  <a:spcPts val="2800"/>
                </a:lnSpc>
                <a:spcBef>
                  <a:spcPts val="459"/>
                </a:spcBef>
              </a:pP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Even if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you’ve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been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speaking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only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know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online for a long time,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feel like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 know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them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really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well, that </a:t>
              </a:r>
              <a:r>
                <a:rPr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person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is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still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stranger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 you.</a:t>
              </a:r>
              <a:endParaRPr sz="260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62F1F5A-9810-D048-B052-346FFFF4B9AA}"/>
                </a:ext>
              </a:extLst>
            </p:cNvPr>
            <p:cNvSpPr txBox="1"/>
            <p:nvPr/>
          </p:nvSpPr>
          <p:spPr>
            <a:xfrm>
              <a:off x="6792809" y="3437864"/>
              <a:ext cx="135763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dirty="0">
                  <a:solidFill>
                    <a:srgbClr val="264FF5"/>
                  </a:solidFill>
                  <a:latin typeface="Arial"/>
                  <a:cs typeface="Arial"/>
                </a:rPr>
                <a:t>False</a:t>
              </a:r>
              <a:endParaRPr sz="4100">
                <a:latin typeface="Arial"/>
                <a:cs typeface="Arial"/>
              </a:endParaRPr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D584CE3-905A-024C-AB22-F17C76D18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18" y="3914339"/>
            <a:ext cx="1093627" cy="219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4544" y="944435"/>
            <a:ext cx="9784715" cy="2440305"/>
          </a:xfrm>
          <a:custGeom>
            <a:avLst/>
            <a:gdLst/>
            <a:ahLst/>
            <a:cxnLst/>
            <a:rect l="l" t="t" r="r" b="b"/>
            <a:pathLst>
              <a:path w="9784715" h="2440304">
                <a:moveTo>
                  <a:pt x="0" y="2440114"/>
                </a:moveTo>
                <a:lnTo>
                  <a:pt x="9784105" y="2440114"/>
                </a:lnTo>
                <a:lnTo>
                  <a:pt x="9784105" y="0"/>
                </a:lnTo>
                <a:lnTo>
                  <a:pt x="0" y="0"/>
                </a:lnTo>
                <a:lnTo>
                  <a:pt x="0" y="2440114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8994" y="988885"/>
            <a:ext cx="9784715" cy="237363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563245" marR="591820" indent="1270" algn="ctr">
              <a:lnSpc>
                <a:spcPts val="4300"/>
              </a:lnSpc>
              <a:spcBef>
                <a:spcPts val="2235"/>
              </a:spcBef>
            </a:pPr>
            <a:r>
              <a:rPr sz="4100" dirty="0"/>
              <a:t>If </a:t>
            </a:r>
            <a:r>
              <a:rPr sz="4100" spc="-5" dirty="0"/>
              <a:t>you’re </a:t>
            </a:r>
            <a:r>
              <a:rPr sz="4100" dirty="0"/>
              <a:t>going out with </a:t>
            </a:r>
            <a:r>
              <a:rPr sz="4100" spc="-5" dirty="0"/>
              <a:t>someone, </a:t>
            </a:r>
            <a:r>
              <a:rPr sz="4100" dirty="0"/>
              <a:t> </a:t>
            </a:r>
            <a:r>
              <a:rPr sz="4100" spc="-5" dirty="0"/>
              <a:t>they are allowed to tell you </a:t>
            </a:r>
            <a:r>
              <a:rPr sz="4100" dirty="0"/>
              <a:t>what </a:t>
            </a:r>
            <a:r>
              <a:rPr sz="4100" spc="-5" dirty="0"/>
              <a:t>to </a:t>
            </a:r>
            <a:r>
              <a:rPr sz="4100" spc="-1125" dirty="0"/>
              <a:t> </a:t>
            </a:r>
            <a:r>
              <a:rPr sz="4100" dirty="0"/>
              <a:t>like</a:t>
            </a:r>
            <a:r>
              <a:rPr sz="4100" spc="-5" dirty="0"/>
              <a:t> </a:t>
            </a:r>
            <a:r>
              <a:rPr sz="4100" dirty="0"/>
              <a:t>or</a:t>
            </a:r>
            <a:r>
              <a:rPr sz="4100" spc="-5" dirty="0"/>
              <a:t> </a:t>
            </a:r>
            <a:r>
              <a:rPr sz="4100" dirty="0"/>
              <a:t>post online.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6698257" y="3071266"/>
            <a:ext cx="4597400" cy="1703705"/>
            <a:chOff x="6698257" y="3071266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824457" y="3194968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6357" y="3109366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6357" y="3109366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7215696" y="3700515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370958-2FE2-4242-990A-8196554526B7}"/>
              </a:ext>
            </a:extLst>
          </p:cNvPr>
          <p:cNvGrpSpPr/>
          <p:nvPr/>
        </p:nvGrpSpPr>
        <p:grpSpPr>
          <a:xfrm>
            <a:off x="6407997" y="3032993"/>
            <a:ext cx="4986655" cy="3122930"/>
            <a:chOff x="6407997" y="3032993"/>
            <a:chExt cx="4986655" cy="3122930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53FC4BDC-668E-9E42-9307-DC8CF9EDF952}"/>
                </a:ext>
              </a:extLst>
            </p:cNvPr>
            <p:cNvGrpSpPr/>
            <p:nvPr/>
          </p:nvGrpSpPr>
          <p:grpSpPr>
            <a:xfrm>
              <a:off x="6698257" y="3071266"/>
              <a:ext cx="4597400" cy="1703705"/>
              <a:chOff x="6698257" y="3071266"/>
              <a:chExt cx="4597400" cy="1703705"/>
            </a:xfrm>
          </p:grpSpPr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4E2B2162-5EE5-3C42-91AC-0D83AFAE97E8}"/>
                  </a:ext>
                </a:extLst>
              </p:cNvPr>
              <p:cNvSpPr/>
              <p:nvPr/>
            </p:nvSpPr>
            <p:spPr>
              <a:xfrm>
                <a:off x="6824457" y="3194968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BDD54955-455E-B540-8A29-756D2043A016}"/>
                  </a:ext>
                </a:extLst>
              </p:cNvPr>
              <p:cNvSpPr/>
              <p:nvPr/>
            </p:nvSpPr>
            <p:spPr>
              <a:xfrm>
                <a:off x="6736357" y="3109366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27F87AF4-BB34-7C40-BA06-1D600187776F}"/>
                  </a:ext>
                </a:extLst>
              </p:cNvPr>
              <p:cNvSpPr/>
              <p:nvPr/>
            </p:nvSpPr>
            <p:spPr>
              <a:xfrm>
                <a:off x="6736357" y="3109366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E8C9946-C6A6-7A47-A731-CE55E6F6D0B3}"/>
                </a:ext>
              </a:extLst>
            </p:cNvPr>
            <p:cNvSpPr txBox="1"/>
            <p:nvPr/>
          </p:nvSpPr>
          <p:spPr>
            <a:xfrm>
              <a:off x="7223968" y="3536482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BFD9DEEE-CF52-5A45-8E18-307AD96047E0}"/>
                </a:ext>
              </a:extLst>
            </p:cNvPr>
            <p:cNvGrpSpPr/>
            <p:nvPr/>
          </p:nvGrpSpPr>
          <p:grpSpPr>
            <a:xfrm>
              <a:off x="6407997" y="3032993"/>
              <a:ext cx="4986655" cy="3122930"/>
              <a:chOff x="6407997" y="3032993"/>
              <a:chExt cx="4986655" cy="3122930"/>
            </a:xfrm>
          </p:grpSpPr>
          <p:sp>
            <p:nvSpPr>
              <p:cNvPr id="14" name="object 10">
                <a:extLst>
                  <a:ext uri="{FF2B5EF4-FFF2-40B4-BE49-F238E27FC236}">
                    <a16:creationId xmlns:a16="http://schemas.microsoft.com/office/drawing/2014/main" id="{3DF0AC7D-EFD6-4149-B7F8-ADD13A464582}"/>
                  </a:ext>
                </a:extLst>
              </p:cNvPr>
              <p:cNvSpPr/>
              <p:nvPr/>
            </p:nvSpPr>
            <p:spPr>
              <a:xfrm>
                <a:off x="6407997" y="3032993"/>
                <a:ext cx="4986655" cy="3122930"/>
              </a:xfrm>
              <a:custGeom>
                <a:avLst/>
                <a:gdLst/>
                <a:ahLst/>
                <a:cxnLst/>
                <a:rect l="l" t="t" r="r" b="b"/>
                <a:pathLst>
                  <a:path w="4986655" h="3122929">
                    <a:moveTo>
                      <a:pt x="103098" y="0"/>
                    </a:moveTo>
                    <a:lnTo>
                      <a:pt x="0" y="2952305"/>
                    </a:lnTo>
                    <a:lnTo>
                      <a:pt x="4883543" y="3122866"/>
                    </a:lnTo>
                    <a:lnTo>
                      <a:pt x="4986642" y="170561"/>
                    </a:lnTo>
                    <a:lnTo>
                      <a:pt x="103098" y="0"/>
                    </a:lnTo>
                    <a:close/>
                  </a:path>
                </a:pathLst>
              </a:custGeom>
              <a:solidFill>
                <a:srgbClr val="264F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id="{7B90857B-9B22-074C-B572-0E5C9CB01845}"/>
                  </a:ext>
                </a:extLst>
              </p:cNvPr>
              <p:cNvSpPr/>
              <p:nvPr/>
            </p:nvSpPr>
            <p:spPr>
              <a:xfrm>
                <a:off x="6570053" y="3169526"/>
                <a:ext cx="4676775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4676775" h="2850515">
                    <a:moveTo>
                      <a:pt x="4676635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4676635" y="2850400"/>
                    </a:lnTo>
                    <a:lnTo>
                      <a:pt x="467663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2">
                <a:extLst>
                  <a:ext uri="{FF2B5EF4-FFF2-40B4-BE49-F238E27FC236}">
                    <a16:creationId xmlns:a16="http://schemas.microsoft.com/office/drawing/2014/main" id="{AD3EFBB1-B25B-0948-98FB-A23FB142DE6F}"/>
                  </a:ext>
                </a:extLst>
              </p:cNvPr>
              <p:cNvSpPr/>
              <p:nvPr/>
            </p:nvSpPr>
            <p:spPr>
              <a:xfrm>
                <a:off x="6570053" y="3169526"/>
                <a:ext cx="4676775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4676775" h="2850515">
                    <a:moveTo>
                      <a:pt x="0" y="2850400"/>
                    </a:moveTo>
                    <a:lnTo>
                      <a:pt x="4676635" y="2850400"/>
                    </a:lnTo>
                    <a:lnTo>
                      <a:pt x="4676635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C4EF3A3-8678-E747-9E30-C8EB7405A144}"/>
                </a:ext>
              </a:extLst>
            </p:cNvPr>
            <p:cNvSpPr txBox="1"/>
            <p:nvPr/>
          </p:nvSpPr>
          <p:spPr>
            <a:xfrm>
              <a:off x="7051923" y="3131417"/>
              <a:ext cx="3714750" cy="2433955"/>
            </a:xfrm>
            <a:prstGeom prst="rect">
              <a:avLst/>
            </a:prstGeom>
          </p:spPr>
          <p:txBody>
            <a:bodyPr vert="horz" wrap="square" lIns="0" tIns="208279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639"/>
                </a:spcBef>
              </a:pPr>
              <a:r>
                <a:rPr sz="4100" b="1" dirty="0">
                  <a:solidFill>
                    <a:srgbClr val="264FF5"/>
                  </a:solidFill>
                  <a:latin typeface="Arial"/>
                  <a:cs typeface="Arial"/>
                </a:rPr>
                <a:t>False</a:t>
              </a:r>
              <a:endParaRPr sz="4100" dirty="0">
                <a:latin typeface="Arial"/>
                <a:cs typeface="Arial"/>
              </a:endParaRPr>
            </a:p>
            <a:p>
              <a:pPr marL="12700" marR="5080" indent="-3175" algn="ctr">
                <a:lnSpc>
                  <a:spcPts val="2800"/>
                </a:lnSpc>
                <a:spcBef>
                  <a:spcPts val="1340"/>
                </a:spcBef>
              </a:pP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Being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controlled</a:t>
              </a:r>
              <a:r>
                <a:rPr lang="en-GB"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or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told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what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do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is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never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okay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and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isn’t part of a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healthy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relationship.</a:t>
              </a:r>
              <a:endParaRPr sz="2600" dirty="0">
                <a:latin typeface="Arial"/>
                <a:cs typeface="Arial"/>
              </a:endParaRPr>
            </a:p>
          </p:txBody>
        </p:sp>
      </p:grp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3E09F07-7B81-6A4A-929F-7E4E2A075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81499"/>
            <a:ext cx="2717115" cy="283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752" y="1232446"/>
            <a:ext cx="6494145" cy="2683510"/>
          </a:xfrm>
          <a:custGeom>
            <a:avLst/>
            <a:gdLst/>
            <a:ahLst/>
            <a:cxnLst/>
            <a:rect l="l" t="t" r="r" b="b"/>
            <a:pathLst>
              <a:path w="6494145" h="2683510">
                <a:moveTo>
                  <a:pt x="0" y="2683129"/>
                </a:moveTo>
                <a:lnTo>
                  <a:pt x="6493700" y="2683129"/>
                </a:lnTo>
                <a:lnTo>
                  <a:pt x="6493700" y="0"/>
                </a:lnTo>
                <a:lnTo>
                  <a:pt x="0" y="0"/>
                </a:lnTo>
                <a:lnTo>
                  <a:pt x="0" y="2683129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4202" y="1276896"/>
            <a:ext cx="6494145" cy="26168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marL="539750" marR="439420" indent="-183515">
              <a:lnSpc>
                <a:spcPts val="4300"/>
              </a:lnSpc>
            </a:pPr>
            <a:r>
              <a:rPr sz="4100" spc="-105" dirty="0"/>
              <a:t>You</a:t>
            </a:r>
            <a:r>
              <a:rPr sz="4100" spc="-30" dirty="0"/>
              <a:t> </a:t>
            </a:r>
            <a:r>
              <a:rPr sz="4100" spc="-5" dirty="0"/>
              <a:t>should</a:t>
            </a:r>
            <a:r>
              <a:rPr sz="4100" spc="-30" dirty="0"/>
              <a:t> </a:t>
            </a:r>
            <a:r>
              <a:rPr sz="4100" spc="-5" dirty="0"/>
              <a:t>always</a:t>
            </a:r>
            <a:r>
              <a:rPr sz="4100" spc="-30" dirty="0"/>
              <a:t> </a:t>
            </a:r>
            <a:r>
              <a:rPr sz="4100" spc="-5" dirty="0"/>
              <a:t>feel </a:t>
            </a:r>
            <a:r>
              <a:rPr sz="4100" spc="-1125" dirty="0"/>
              <a:t> </a:t>
            </a:r>
            <a:r>
              <a:rPr sz="4100" spc="-5" dirty="0"/>
              <a:t>safe</a:t>
            </a:r>
            <a:r>
              <a:rPr sz="4100" spc="-30" dirty="0"/>
              <a:t> </a:t>
            </a:r>
            <a:r>
              <a:rPr sz="4100" dirty="0"/>
              <a:t>in</a:t>
            </a:r>
            <a:r>
              <a:rPr sz="4100" spc="-20" dirty="0"/>
              <a:t> </a:t>
            </a:r>
            <a:r>
              <a:rPr sz="4100" dirty="0"/>
              <a:t>a</a:t>
            </a:r>
            <a:r>
              <a:rPr sz="4100" spc="-30" dirty="0"/>
              <a:t> </a:t>
            </a:r>
            <a:r>
              <a:rPr sz="4100" spc="-5" dirty="0"/>
              <a:t>relationship.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884943" y="3452713"/>
            <a:ext cx="4597400" cy="1703705"/>
            <a:chOff x="5884943" y="3452713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011146" y="3576413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6402385" y="4081954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B185E-E095-154A-B874-FA852CC1D284}"/>
              </a:ext>
            </a:extLst>
          </p:cNvPr>
          <p:cNvGrpSpPr/>
          <p:nvPr/>
        </p:nvGrpSpPr>
        <p:grpSpPr>
          <a:xfrm>
            <a:off x="5631434" y="3276500"/>
            <a:ext cx="5511165" cy="3124835"/>
            <a:chOff x="5631434" y="3276500"/>
            <a:chExt cx="5511165" cy="3124835"/>
          </a:xfrm>
        </p:grpSpPr>
        <p:grpSp>
          <p:nvGrpSpPr>
            <p:cNvPr id="10" name="object 4">
              <a:extLst>
                <a:ext uri="{FF2B5EF4-FFF2-40B4-BE49-F238E27FC236}">
                  <a16:creationId xmlns:a16="http://schemas.microsoft.com/office/drawing/2014/main" id="{B7452624-2A56-F345-91D4-60A0C55C516F}"/>
                </a:ext>
              </a:extLst>
            </p:cNvPr>
            <p:cNvGrpSpPr/>
            <p:nvPr/>
          </p:nvGrpSpPr>
          <p:grpSpPr>
            <a:xfrm>
              <a:off x="5884943" y="3452713"/>
              <a:ext cx="4597400" cy="1703705"/>
              <a:chOff x="5884943" y="3452713"/>
              <a:chExt cx="4597400" cy="1703705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C1F1D4A2-F87D-5146-8CF6-DFF017AC8ED6}"/>
                  </a:ext>
                </a:extLst>
              </p:cNvPr>
              <p:cNvSpPr/>
              <p:nvPr/>
            </p:nvSpPr>
            <p:spPr>
              <a:xfrm>
                <a:off x="6011146" y="3576413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9ED90E8C-834B-8843-9E74-6A711E3AC6AC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A57CC7A7-2087-1D42-AB6F-EBD40226E79E}"/>
                  </a:ext>
                </a:extLst>
              </p:cNvPr>
              <p:cNvSpPr/>
              <p:nvPr/>
            </p:nvSpPr>
            <p:spPr>
              <a:xfrm>
                <a:off x="5923043" y="3490813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2203FFA-917C-9340-B7D3-6DF765AB74B5}"/>
                </a:ext>
              </a:extLst>
            </p:cNvPr>
            <p:cNvSpPr txBox="1"/>
            <p:nvPr/>
          </p:nvSpPr>
          <p:spPr>
            <a:xfrm>
              <a:off x="6410656" y="3917922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12" name="object 9">
              <a:extLst>
                <a:ext uri="{FF2B5EF4-FFF2-40B4-BE49-F238E27FC236}">
                  <a16:creationId xmlns:a16="http://schemas.microsoft.com/office/drawing/2014/main" id="{BABA9201-2D48-B04B-AA3E-1D216E7F57FC}"/>
                </a:ext>
              </a:extLst>
            </p:cNvPr>
            <p:cNvGrpSpPr/>
            <p:nvPr/>
          </p:nvGrpSpPr>
          <p:grpSpPr>
            <a:xfrm>
              <a:off x="5631434" y="3276500"/>
              <a:ext cx="5511165" cy="3124835"/>
              <a:chOff x="5631434" y="3276500"/>
              <a:chExt cx="5511165" cy="3124835"/>
            </a:xfrm>
          </p:grpSpPr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9DE72955-136D-D444-B7A4-45D0E047F2DF}"/>
                  </a:ext>
                </a:extLst>
              </p:cNvPr>
              <p:cNvSpPr/>
              <p:nvPr/>
            </p:nvSpPr>
            <p:spPr>
              <a:xfrm>
                <a:off x="5631434" y="3276500"/>
                <a:ext cx="5511165" cy="3124835"/>
              </a:xfrm>
              <a:custGeom>
                <a:avLst/>
                <a:gdLst/>
                <a:ahLst/>
                <a:cxnLst/>
                <a:rect l="l" t="t" r="r" b="b"/>
                <a:pathLst>
                  <a:path w="5511165" h="3124835">
                    <a:moveTo>
                      <a:pt x="102501" y="0"/>
                    </a:moveTo>
                    <a:lnTo>
                      <a:pt x="0" y="2935414"/>
                    </a:lnTo>
                    <a:lnTo>
                      <a:pt x="5408472" y="3124301"/>
                    </a:lnTo>
                    <a:lnTo>
                      <a:pt x="5510974" y="188887"/>
                    </a:lnTo>
                    <a:lnTo>
                      <a:pt x="102501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8590983B-B2EA-EA43-9069-8C777B497194}"/>
                  </a:ext>
                </a:extLst>
              </p:cNvPr>
              <p:cNvSpPr/>
              <p:nvPr/>
            </p:nvSpPr>
            <p:spPr>
              <a:xfrm>
                <a:off x="5775985" y="3382936"/>
                <a:ext cx="5185410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5185409" h="2850515">
                    <a:moveTo>
                      <a:pt x="5185346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5185346" y="2850400"/>
                    </a:lnTo>
                    <a:lnTo>
                      <a:pt x="51853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8F35D046-0F81-5C46-A509-1645632A2640}"/>
                  </a:ext>
                </a:extLst>
              </p:cNvPr>
              <p:cNvSpPr/>
              <p:nvPr/>
            </p:nvSpPr>
            <p:spPr>
              <a:xfrm>
                <a:off x="5775985" y="3382936"/>
                <a:ext cx="5185410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5185409" h="2850515">
                    <a:moveTo>
                      <a:pt x="0" y="2850400"/>
                    </a:moveTo>
                    <a:lnTo>
                      <a:pt x="5185346" y="2850400"/>
                    </a:lnTo>
                    <a:lnTo>
                      <a:pt x="5185346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899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E86B611-6E07-5D4B-95E0-CF6F63ED70C8}"/>
                </a:ext>
              </a:extLst>
            </p:cNvPr>
            <p:cNvSpPr txBox="1"/>
            <p:nvPr/>
          </p:nvSpPr>
          <p:spPr>
            <a:xfrm>
              <a:off x="6331541" y="4290090"/>
              <a:ext cx="4075429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348615" marR="5080" indent="-336550">
                <a:lnSpc>
                  <a:spcPts val="2800"/>
                </a:lnSpc>
                <a:spcBef>
                  <a:spcPts val="459"/>
                </a:spcBef>
              </a:pPr>
              <a:r>
                <a:rPr sz="2600" b="1" spc="-50" dirty="0">
                  <a:solidFill>
                    <a:srgbClr val="171747"/>
                  </a:solidFill>
                  <a:latin typeface="Arial"/>
                  <a:cs typeface="Arial"/>
                </a:rPr>
                <a:t>Your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safety and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wellbeing </a:t>
              </a:r>
              <a:r>
                <a:rPr sz="2600" b="1" spc="-7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are</a:t>
              </a:r>
              <a:r>
                <a:rPr sz="2600" b="1" spc="-2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always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important.</a:t>
              </a:r>
              <a:endParaRPr sz="2600">
                <a:latin typeface="Arial"/>
                <a:cs typeface="Arial"/>
              </a:endParaRPr>
            </a:p>
            <a:p>
              <a:pPr marL="232410" marR="67945" indent="-158750">
                <a:lnSpc>
                  <a:spcPts val="2800"/>
                </a:lnSpc>
              </a:pP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Anything</a:t>
              </a:r>
              <a:r>
                <a:rPr sz="26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that</a:t>
              </a:r>
              <a:r>
                <a:rPr sz="26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makes</a:t>
              </a:r>
              <a:r>
                <a:rPr sz="26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600" b="1" spc="-70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feel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unsafe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is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not</a:t>
              </a:r>
              <a:r>
                <a:rPr sz="26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40" dirty="0">
                  <a:solidFill>
                    <a:srgbClr val="171747"/>
                  </a:solidFill>
                  <a:latin typeface="Arial"/>
                  <a:cs typeface="Arial"/>
                </a:rPr>
                <a:t>okay.</a:t>
              </a:r>
              <a:endParaRPr sz="2600">
                <a:latin typeface="Arial"/>
                <a:cs typeface="Arial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132B4A9-5A4B-F94D-B871-E5B56EB49AA8}"/>
                </a:ext>
              </a:extLst>
            </p:cNvPr>
            <p:cNvSpPr txBox="1"/>
            <p:nvPr/>
          </p:nvSpPr>
          <p:spPr>
            <a:xfrm>
              <a:off x="7806139" y="3540903"/>
              <a:ext cx="112522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spc="-229" dirty="0">
                  <a:solidFill>
                    <a:srgbClr val="249550"/>
                  </a:solidFill>
                  <a:latin typeface="Arial"/>
                  <a:cs typeface="Arial"/>
                </a:rPr>
                <a:t>T</a:t>
              </a:r>
              <a:r>
                <a:rPr sz="4100" b="1" spc="-5" dirty="0">
                  <a:solidFill>
                    <a:srgbClr val="249550"/>
                  </a:solidFill>
                  <a:latin typeface="Arial"/>
                  <a:cs typeface="Arial"/>
                </a:rPr>
                <a:t>rue</a:t>
              </a:r>
              <a:endParaRPr sz="4100">
                <a:latin typeface="Arial"/>
                <a:cs typeface="Arial"/>
              </a:endParaRPr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611EB28-2939-8844-8815-0EB9F0735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1" y="4366353"/>
            <a:ext cx="2630480" cy="158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5395" y="1232446"/>
            <a:ext cx="7342505" cy="2683510"/>
          </a:xfrm>
          <a:custGeom>
            <a:avLst/>
            <a:gdLst/>
            <a:ahLst/>
            <a:cxnLst/>
            <a:rect l="l" t="t" r="r" b="b"/>
            <a:pathLst>
              <a:path w="7342505" h="2683510">
                <a:moveTo>
                  <a:pt x="0" y="2683129"/>
                </a:moveTo>
                <a:lnTo>
                  <a:pt x="7342403" y="2683129"/>
                </a:lnTo>
                <a:lnTo>
                  <a:pt x="7342403" y="0"/>
                </a:lnTo>
                <a:lnTo>
                  <a:pt x="0" y="0"/>
                </a:lnTo>
                <a:lnTo>
                  <a:pt x="0" y="2683129"/>
                </a:lnTo>
                <a:close/>
              </a:path>
            </a:pathLst>
          </a:custGeom>
          <a:ln w="889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845" y="1276896"/>
            <a:ext cx="7342505" cy="2616835"/>
          </a:xfrm>
          <a:prstGeom prst="rect">
            <a:avLst/>
          </a:prstGeom>
        </p:spPr>
        <p:txBody>
          <a:bodyPr vert="horz" wrap="square" lIns="0" tIns="307340" rIns="0" bIns="0" rtlCol="0">
            <a:spAutoFit/>
          </a:bodyPr>
          <a:lstStyle/>
          <a:p>
            <a:pPr marL="328295" marR="410209" algn="ctr">
              <a:lnSpc>
                <a:spcPts val="4300"/>
              </a:lnSpc>
              <a:spcBef>
                <a:spcPts val="2420"/>
              </a:spcBef>
            </a:pPr>
            <a:r>
              <a:rPr sz="4100" dirty="0"/>
              <a:t>Part</a:t>
            </a:r>
            <a:r>
              <a:rPr sz="4100" spc="-25" dirty="0"/>
              <a:t> </a:t>
            </a:r>
            <a:r>
              <a:rPr sz="4100" dirty="0"/>
              <a:t>of</a:t>
            </a:r>
            <a:r>
              <a:rPr sz="4100" spc="-25" dirty="0"/>
              <a:t> </a:t>
            </a:r>
            <a:r>
              <a:rPr sz="4100" dirty="0"/>
              <a:t>a</a:t>
            </a:r>
            <a:r>
              <a:rPr sz="4100" spc="-30" dirty="0"/>
              <a:t> </a:t>
            </a:r>
            <a:r>
              <a:rPr sz="4100" dirty="0"/>
              <a:t>good</a:t>
            </a:r>
            <a:r>
              <a:rPr sz="4100" spc="-25" dirty="0"/>
              <a:t> </a:t>
            </a:r>
            <a:r>
              <a:rPr sz="4100" spc="-5" dirty="0"/>
              <a:t>relationship </a:t>
            </a:r>
            <a:r>
              <a:rPr sz="4100" spc="-1125" dirty="0"/>
              <a:t> </a:t>
            </a:r>
            <a:r>
              <a:rPr sz="4100" dirty="0"/>
              <a:t>is being listened </a:t>
            </a:r>
            <a:r>
              <a:rPr sz="4100" spc="-5" dirty="0"/>
              <a:t>to and </a:t>
            </a:r>
            <a:r>
              <a:rPr sz="4100" dirty="0"/>
              <a:t> being</a:t>
            </a:r>
            <a:r>
              <a:rPr sz="4100" spc="-10" dirty="0"/>
              <a:t> </a:t>
            </a:r>
            <a:r>
              <a:rPr sz="4100" spc="-5" dirty="0"/>
              <a:t>respected.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884943" y="3452713"/>
            <a:ext cx="4597400" cy="1703705"/>
            <a:chOff x="5884943" y="3452713"/>
            <a:chExt cx="4597400" cy="1703705"/>
          </a:xfrm>
        </p:grpSpPr>
        <p:sp>
          <p:nvSpPr>
            <p:cNvPr id="5" name="object 5"/>
            <p:cNvSpPr/>
            <p:nvPr/>
          </p:nvSpPr>
          <p:spPr>
            <a:xfrm>
              <a:off x="6011146" y="3576413"/>
              <a:ext cx="4471035" cy="1579880"/>
            </a:xfrm>
            <a:custGeom>
              <a:avLst/>
              <a:gdLst/>
              <a:ahLst/>
              <a:cxnLst/>
              <a:rect l="l" t="t" r="r" b="b"/>
              <a:pathLst>
                <a:path w="4471034" h="1579879">
                  <a:moveTo>
                    <a:pt x="80175" y="0"/>
                  </a:moveTo>
                  <a:lnTo>
                    <a:pt x="0" y="1310919"/>
                  </a:lnTo>
                  <a:lnTo>
                    <a:pt x="4390631" y="1579460"/>
                  </a:lnTo>
                  <a:lnTo>
                    <a:pt x="4470819" y="26855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3043" y="3490813"/>
              <a:ext cx="4465955" cy="1555115"/>
            </a:xfrm>
            <a:custGeom>
              <a:avLst/>
              <a:gdLst/>
              <a:ahLst/>
              <a:cxnLst/>
              <a:rect l="l" t="t" r="r" b="b"/>
              <a:pathLst>
                <a:path w="4465955" h="1555114">
                  <a:moveTo>
                    <a:pt x="78689" y="0"/>
                  </a:moveTo>
                  <a:lnTo>
                    <a:pt x="0" y="1286598"/>
                  </a:lnTo>
                  <a:lnTo>
                    <a:pt x="4387227" y="1554937"/>
                  </a:lnTo>
                  <a:lnTo>
                    <a:pt x="4465916" y="268338"/>
                  </a:lnTo>
                  <a:lnTo>
                    <a:pt x="78689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80000">
            <a:off x="6402385" y="4081954"/>
            <a:ext cx="3649594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sz="6225" b="1" spc="-104" baseline="1338" dirty="0">
                <a:solidFill>
                  <a:srgbClr val="00995A"/>
                </a:solidFill>
                <a:latin typeface="Arial"/>
                <a:cs typeface="Arial"/>
              </a:rPr>
              <a:t>T</a:t>
            </a:r>
            <a:r>
              <a:rPr sz="4150" b="1" spc="-70" dirty="0">
                <a:solidFill>
                  <a:srgbClr val="00995A"/>
                </a:solidFill>
                <a:latin typeface="Arial"/>
                <a:cs typeface="Arial"/>
              </a:rPr>
              <a:t>rue </a:t>
            </a:r>
            <a:r>
              <a:rPr sz="415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4150" b="1" spc="-7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150" b="1" spc="-10" dirty="0">
                <a:solidFill>
                  <a:srgbClr val="264FF5"/>
                </a:solidFill>
                <a:latin typeface="Arial"/>
                <a:cs typeface="Arial"/>
              </a:rPr>
              <a:t>False</a:t>
            </a:r>
            <a:r>
              <a:rPr sz="6225" b="1" spc="-15" baseline="-2008" dirty="0">
                <a:solidFill>
                  <a:srgbClr val="171747"/>
                </a:solidFill>
                <a:latin typeface="Arial"/>
                <a:cs typeface="Arial"/>
              </a:rPr>
              <a:t>?</a:t>
            </a:r>
            <a:endParaRPr sz="6225" baseline="-2008">
              <a:latin typeface="Arial"/>
              <a:cs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BBAE2-F0AB-CE4D-A76B-17A684DC5AB2}"/>
              </a:ext>
            </a:extLst>
          </p:cNvPr>
          <p:cNvGrpSpPr/>
          <p:nvPr/>
        </p:nvGrpSpPr>
        <p:grpSpPr>
          <a:xfrm>
            <a:off x="4966352" y="3281587"/>
            <a:ext cx="5511165" cy="3124835"/>
            <a:chOff x="4966352" y="2903711"/>
            <a:chExt cx="5511165" cy="3124835"/>
          </a:xfrm>
        </p:grpSpPr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2DFB96F6-43BB-F14D-AB2F-7305D19E055F}"/>
                </a:ext>
              </a:extLst>
            </p:cNvPr>
            <p:cNvGrpSpPr/>
            <p:nvPr/>
          </p:nvGrpSpPr>
          <p:grpSpPr>
            <a:xfrm>
              <a:off x="5219863" y="3079898"/>
              <a:ext cx="4597400" cy="1703705"/>
              <a:chOff x="5219863" y="3079898"/>
              <a:chExt cx="4597400" cy="1703705"/>
            </a:xfrm>
          </p:grpSpPr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151F007D-C9DF-5443-9AEE-035CB7913878}"/>
                  </a:ext>
                </a:extLst>
              </p:cNvPr>
              <p:cNvSpPr/>
              <p:nvPr/>
            </p:nvSpPr>
            <p:spPr>
              <a:xfrm>
                <a:off x="5346063" y="3203600"/>
                <a:ext cx="4471035" cy="1579880"/>
              </a:xfrm>
              <a:custGeom>
                <a:avLst/>
                <a:gdLst/>
                <a:ahLst/>
                <a:cxnLst/>
                <a:rect l="l" t="t" r="r" b="b"/>
                <a:pathLst>
                  <a:path w="4471034" h="1579879">
                    <a:moveTo>
                      <a:pt x="80175" y="0"/>
                    </a:moveTo>
                    <a:lnTo>
                      <a:pt x="0" y="1310919"/>
                    </a:lnTo>
                    <a:lnTo>
                      <a:pt x="4390631" y="1579460"/>
                    </a:lnTo>
                    <a:lnTo>
                      <a:pt x="4470819" y="268554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85777AE0-0288-5B47-A847-2EC8062A40B6}"/>
                  </a:ext>
                </a:extLst>
              </p:cNvPr>
              <p:cNvSpPr/>
              <p:nvPr/>
            </p:nvSpPr>
            <p:spPr>
              <a:xfrm>
                <a:off x="5257963" y="3117998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C86E475D-5735-E749-8AA3-EC80DC198B66}"/>
                  </a:ext>
                </a:extLst>
              </p:cNvPr>
              <p:cNvSpPr/>
              <p:nvPr/>
            </p:nvSpPr>
            <p:spPr>
              <a:xfrm>
                <a:off x="5257963" y="3117998"/>
                <a:ext cx="4465955" cy="1555115"/>
              </a:xfrm>
              <a:custGeom>
                <a:avLst/>
                <a:gdLst/>
                <a:ahLst/>
                <a:cxnLst/>
                <a:rect l="l" t="t" r="r" b="b"/>
                <a:pathLst>
                  <a:path w="4465955" h="1555114">
                    <a:moveTo>
                      <a:pt x="78689" y="0"/>
                    </a:moveTo>
                    <a:lnTo>
                      <a:pt x="0" y="1286598"/>
                    </a:lnTo>
                    <a:lnTo>
                      <a:pt x="4387227" y="1554937"/>
                    </a:lnTo>
                    <a:lnTo>
                      <a:pt x="4465916" y="268338"/>
                    </a:lnTo>
                    <a:lnTo>
                      <a:pt x="78689" y="0"/>
                    </a:lnTo>
                    <a:close/>
                  </a:path>
                </a:pathLst>
              </a:custGeom>
              <a:ln w="762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53C9497B-D767-4A42-97EC-888FB5980898}"/>
                </a:ext>
              </a:extLst>
            </p:cNvPr>
            <p:cNvSpPr txBox="1"/>
            <p:nvPr/>
          </p:nvSpPr>
          <p:spPr>
            <a:xfrm>
              <a:off x="5745575" y="3545116"/>
              <a:ext cx="3635375" cy="80899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30"/>
                </a:spcBef>
              </a:pPr>
              <a:r>
                <a:rPr sz="6225" b="1" spc="-772" baseline="12717" dirty="0">
                  <a:solidFill>
                    <a:srgbClr val="00995A"/>
                  </a:solidFill>
                  <a:latin typeface="Arial"/>
                  <a:cs typeface="Arial"/>
                </a:rPr>
                <a:t>T</a:t>
              </a:r>
              <a:r>
                <a:rPr sz="6225" b="1" spc="-7" baseline="10709" dirty="0">
                  <a:solidFill>
                    <a:srgbClr val="00995A"/>
                  </a:solidFill>
                  <a:latin typeface="Arial"/>
                  <a:cs typeface="Arial"/>
                </a:rPr>
                <a:t>ru</a:t>
              </a:r>
              <a:r>
                <a:rPr sz="6225" b="1" baseline="10709" dirty="0">
                  <a:solidFill>
                    <a:srgbClr val="00995A"/>
                  </a:solidFill>
                  <a:latin typeface="Arial"/>
                  <a:cs typeface="Arial"/>
                </a:rPr>
                <a:t>e</a:t>
              </a:r>
              <a:r>
                <a:rPr sz="6225" b="1" spc="-427" baseline="10709" dirty="0">
                  <a:solidFill>
                    <a:srgbClr val="00995A"/>
                  </a:solidFill>
                  <a:latin typeface="Arial"/>
                  <a:cs typeface="Arial"/>
                </a:rPr>
                <a:t> </a:t>
              </a:r>
              <a:r>
                <a:rPr sz="6225" b="1" baseline="4016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6225" b="1" spc="-434" baseline="4016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4150" b="1" dirty="0">
                  <a:solidFill>
                    <a:srgbClr val="264FF5"/>
                  </a:solidFill>
                  <a:latin typeface="Arial"/>
                  <a:cs typeface="Arial"/>
                </a:rPr>
                <a:t>Fals</a:t>
              </a:r>
              <a:r>
                <a:rPr sz="4150" b="1" spc="-290" dirty="0">
                  <a:solidFill>
                    <a:srgbClr val="264FF5"/>
                  </a:solidFill>
                  <a:latin typeface="Arial"/>
                  <a:cs typeface="Arial"/>
                </a:rPr>
                <a:t>e</a:t>
              </a:r>
              <a:r>
                <a:rPr sz="6225" b="1" baseline="-8701" dirty="0">
                  <a:solidFill>
                    <a:srgbClr val="171747"/>
                  </a:solidFill>
                  <a:latin typeface="Arial"/>
                  <a:cs typeface="Arial"/>
                </a:rPr>
                <a:t>?</a:t>
              </a:r>
              <a:endParaRPr sz="6225" baseline="-8701">
                <a:latin typeface="Arial"/>
                <a:cs typeface="Arial"/>
              </a:endParaRPr>
            </a:p>
          </p:txBody>
        </p:sp>
        <p:grpSp>
          <p:nvGrpSpPr>
            <p:cNvPr id="24" name="object 9">
              <a:extLst>
                <a:ext uri="{FF2B5EF4-FFF2-40B4-BE49-F238E27FC236}">
                  <a16:creationId xmlns:a16="http://schemas.microsoft.com/office/drawing/2014/main" id="{37712D6D-9245-DE43-9E48-6E9CB1FE8D7E}"/>
                </a:ext>
              </a:extLst>
            </p:cNvPr>
            <p:cNvGrpSpPr/>
            <p:nvPr/>
          </p:nvGrpSpPr>
          <p:grpSpPr>
            <a:xfrm>
              <a:off x="4966352" y="2903711"/>
              <a:ext cx="5511165" cy="3124835"/>
              <a:chOff x="4966352" y="2903711"/>
              <a:chExt cx="5511165" cy="3124835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7C1C209F-BF84-AF48-B15D-CBA330F1F3F4}"/>
                  </a:ext>
                </a:extLst>
              </p:cNvPr>
              <p:cNvSpPr/>
              <p:nvPr/>
            </p:nvSpPr>
            <p:spPr>
              <a:xfrm>
                <a:off x="4966352" y="2903711"/>
                <a:ext cx="5511165" cy="3124835"/>
              </a:xfrm>
              <a:custGeom>
                <a:avLst/>
                <a:gdLst/>
                <a:ahLst/>
                <a:cxnLst/>
                <a:rect l="l" t="t" r="r" b="b"/>
                <a:pathLst>
                  <a:path w="5511165" h="3124835">
                    <a:moveTo>
                      <a:pt x="102501" y="0"/>
                    </a:moveTo>
                    <a:lnTo>
                      <a:pt x="0" y="2935414"/>
                    </a:lnTo>
                    <a:lnTo>
                      <a:pt x="5408472" y="3124301"/>
                    </a:lnTo>
                    <a:lnTo>
                      <a:pt x="5510974" y="188887"/>
                    </a:lnTo>
                    <a:lnTo>
                      <a:pt x="102501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id="{CFF49F57-C55C-6F42-8747-6799ACBF72CA}"/>
                  </a:ext>
                </a:extLst>
              </p:cNvPr>
              <p:cNvSpPr/>
              <p:nvPr/>
            </p:nvSpPr>
            <p:spPr>
              <a:xfrm>
                <a:off x="5110898" y="3010128"/>
                <a:ext cx="5185410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5185409" h="2850515">
                    <a:moveTo>
                      <a:pt x="5185346" y="0"/>
                    </a:moveTo>
                    <a:lnTo>
                      <a:pt x="0" y="0"/>
                    </a:lnTo>
                    <a:lnTo>
                      <a:pt x="0" y="2850400"/>
                    </a:lnTo>
                    <a:lnTo>
                      <a:pt x="5185346" y="2850400"/>
                    </a:lnTo>
                    <a:lnTo>
                      <a:pt x="518534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2">
                <a:extLst>
                  <a:ext uri="{FF2B5EF4-FFF2-40B4-BE49-F238E27FC236}">
                    <a16:creationId xmlns:a16="http://schemas.microsoft.com/office/drawing/2014/main" id="{1A3B1FBB-B326-D341-AFF7-9ADA65739E5F}"/>
                  </a:ext>
                </a:extLst>
              </p:cNvPr>
              <p:cNvSpPr/>
              <p:nvPr/>
            </p:nvSpPr>
            <p:spPr>
              <a:xfrm>
                <a:off x="5110898" y="3010128"/>
                <a:ext cx="5185410" cy="2850515"/>
              </a:xfrm>
              <a:custGeom>
                <a:avLst/>
                <a:gdLst/>
                <a:ahLst/>
                <a:cxnLst/>
                <a:rect l="l" t="t" r="r" b="b"/>
                <a:pathLst>
                  <a:path w="5185409" h="2850515">
                    <a:moveTo>
                      <a:pt x="0" y="2850400"/>
                    </a:moveTo>
                    <a:lnTo>
                      <a:pt x="5185346" y="2850400"/>
                    </a:lnTo>
                    <a:lnTo>
                      <a:pt x="5185346" y="0"/>
                    </a:lnTo>
                    <a:lnTo>
                      <a:pt x="0" y="0"/>
                    </a:lnTo>
                    <a:lnTo>
                      <a:pt x="0" y="2850400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2C98AB8E-9386-7348-99E0-37D1D72DFBA3}"/>
                </a:ext>
              </a:extLst>
            </p:cNvPr>
            <p:cNvSpPr txBox="1"/>
            <p:nvPr/>
          </p:nvSpPr>
          <p:spPr>
            <a:xfrm>
              <a:off x="5810035" y="3917284"/>
              <a:ext cx="3787775" cy="1488440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065" marR="5080" algn="ctr">
                <a:lnSpc>
                  <a:spcPts val="2800"/>
                </a:lnSpc>
                <a:spcBef>
                  <a:spcPts val="459"/>
                </a:spcBef>
              </a:pPr>
              <a:r>
                <a:rPr sz="2600" b="1" spc="-6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always</a:t>
              </a:r>
              <a:r>
                <a:rPr sz="26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deserve </a:t>
              </a:r>
              <a:r>
                <a:rPr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respect,</a:t>
              </a:r>
              <a:r>
                <a:rPr sz="26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6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listening</a:t>
              </a:r>
              <a:r>
                <a:rPr sz="26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is </a:t>
              </a:r>
              <a:r>
                <a:rPr sz="2600" b="1" spc="-70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an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important part of a </a:t>
              </a:r>
              <a:r>
                <a:rPr sz="2600" b="1" spc="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dirty="0">
                  <a:solidFill>
                    <a:srgbClr val="171747"/>
                  </a:solidFill>
                  <a:latin typeface="Arial"/>
                  <a:cs typeface="Arial"/>
                </a:rPr>
                <a:t>good</a:t>
              </a:r>
              <a:r>
                <a:rPr sz="26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600" b="1" spc="-5" dirty="0">
                  <a:solidFill>
                    <a:srgbClr val="171747"/>
                  </a:solidFill>
                  <a:latin typeface="Arial"/>
                  <a:cs typeface="Arial"/>
                </a:rPr>
                <a:t>relationship.</a:t>
              </a:r>
              <a:endParaRPr sz="2600" dirty="0">
                <a:latin typeface="Arial"/>
                <a:cs typeface="Arial"/>
              </a:endParaRPr>
            </a:p>
          </p:txBody>
        </p:sp>
        <p:sp>
          <p:nvSpPr>
            <p:cNvPr id="26" name="object 14">
              <a:extLst>
                <a:ext uri="{FF2B5EF4-FFF2-40B4-BE49-F238E27FC236}">
                  <a16:creationId xmlns:a16="http://schemas.microsoft.com/office/drawing/2014/main" id="{F59855D6-1527-F841-AD52-311D7370D8AD}"/>
                </a:ext>
              </a:extLst>
            </p:cNvPr>
            <p:cNvSpPr txBox="1"/>
            <p:nvPr/>
          </p:nvSpPr>
          <p:spPr>
            <a:xfrm>
              <a:off x="7141057" y="3168097"/>
              <a:ext cx="1125220" cy="650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100" b="1" spc="-229" dirty="0">
                  <a:solidFill>
                    <a:srgbClr val="249550"/>
                  </a:solidFill>
                  <a:latin typeface="Arial"/>
                  <a:cs typeface="Arial"/>
                </a:rPr>
                <a:t>T</a:t>
              </a:r>
              <a:r>
                <a:rPr sz="4100" b="1" spc="-5" dirty="0">
                  <a:solidFill>
                    <a:srgbClr val="249550"/>
                  </a:solidFill>
                  <a:latin typeface="Arial"/>
                  <a:cs typeface="Arial"/>
                </a:rPr>
                <a:t>rue</a:t>
              </a:r>
              <a:endParaRPr sz="4100">
                <a:latin typeface="Arial"/>
                <a:cs typeface="Arial"/>
              </a:endParaRP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9D455B6-71E2-2B43-85BE-B7CF7184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9" y="4196213"/>
            <a:ext cx="2324073" cy="182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386" y="471721"/>
            <a:ext cx="8659495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5" dirty="0"/>
              <a:t>Healthy</a:t>
            </a:r>
            <a:r>
              <a:rPr sz="4850" spc="-10" dirty="0"/>
              <a:t> </a:t>
            </a:r>
            <a:r>
              <a:rPr sz="4850" spc="5" dirty="0"/>
              <a:t>Relationships:</a:t>
            </a:r>
            <a:r>
              <a:rPr sz="4850" spc="25" dirty="0"/>
              <a:t> </a:t>
            </a:r>
            <a:r>
              <a:rPr sz="4850" spc="10" dirty="0">
                <a:solidFill>
                  <a:srgbClr val="00995A"/>
                </a:solidFill>
              </a:rPr>
              <a:t>Film</a:t>
            </a:r>
            <a:r>
              <a:rPr sz="4850" spc="-10" dirty="0">
                <a:solidFill>
                  <a:srgbClr val="00995A"/>
                </a:solidFill>
              </a:rPr>
              <a:t> </a:t>
            </a:r>
            <a:r>
              <a:rPr sz="4850" spc="10" dirty="0">
                <a:solidFill>
                  <a:srgbClr val="00995A"/>
                </a:solidFill>
              </a:rPr>
              <a:t>3</a:t>
            </a:r>
            <a:endParaRPr sz="4850" dirty="0"/>
          </a:p>
        </p:txBody>
      </p:sp>
      <p:sp>
        <p:nvSpPr>
          <p:cNvPr id="3" name="bg object 16">
            <a:extLst>
              <a:ext uri="{FF2B5EF4-FFF2-40B4-BE49-F238E27FC236}">
                <a16:creationId xmlns:a16="http://schemas.microsoft.com/office/drawing/2014/main" id="{CD830E96-C918-DD48-864A-13AD489D6451}"/>
              </a:ext>
            </a:extLst>
          </p:cNvPr>
          <p:cNvSpPr/>
          <p:nvPr/>
        </p:nvSpPr>
        <p:spPr>
          <a:xfrm>
            <a:off x="351989" y="350850"/>
            <a:ext cx="9571990" cy="1010092"/>
          </a:xfrm>
          <a:custGeom>
            <a:avLst/>
            <a:gdLst/>
            <a:ahLst/>
            <a:cxnLst/>
            <a:rect l="l" t="t" r="r" b="b"/>
            <a:pathLst>
              <a:path w="9571990" h="1334135">
                <a:moveTo>
                  <a:pt x="0" y="1333715"/>
                </a:moveTo>
                <a:lnTo>
                  <a:pt x="9571482" y="1333715"/>
                </a:lnTo>
                <a:lnTo>
                  <a:pt x="9571482" y="0"/>
                </a:lnTo>
                <a:lnTo>
                  <a:pt x="0" y="0"/>
                </a:lnTo>
                <a:lnTo>
                  <a:pt x="0" y="1333715"/>
                </a:lnTo>
                <a:close/>
              </a:path>
            </a:pathLst>
          </a:custGeom>
          <a:ln w="635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A093645-AC44-4B48-8B44-B0C8B4A80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52400"/>
            <a:ext cx="1352550" cy="1258488"/>
          </a:xfrm>
          <a:prstGeom prst="rect">
            <a:avLst/>
          </a:prstGeom>
        </p:spPr>
      </p:pic>
      <p:pic>
        <p:nvPicPr>
          <p:cNvPr id="4" name="Online Media 3" title="Healthy Relationships Film 3 - Ezra">
            <a:hlinkClick r:id="" action="ppaction://media"/>
            <a:extLst>
              <a:ext uri="{FF2B5EF4-FFF2-40B4-BE49-F238E27FC236}">
                <a16:creationId xmlns:a16="http://schemas.microsoft.com/office/drawing/2014/main" id="{E71388C2-693A-5F38-3E09-7E5EBED3AF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491001"/>
            <a:ext cx="9407982" cy="529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1661795" cy="533400"/>
          </a:xfrm>
          <a:custGeom>
            <a:avLst/>
            <a:gdLst/>
            <a:ahLst/>
            <a:cxnLst/>
            <a:rect l="l" t="t" r="r" b="b"/>
            <a:pathLst>
              <a:path w="1661795" h="533400">
                <a:moveTo>
                  <a:pt x="1661401" y="0"/>
                </a:moveTo>
                <a:lnTo>
                  <a:pt x="0" y="0"/>
                </a:lnTo>
                <a:lnTo>
                  <a:pt x="0" y="533400"/>
                </a:lnTo>
                <a:lnTo>
                  <a:pt x="1661401" y="533400"/>
                </a:lnTo>
                <a:lnTo>
                  <a:pt x="16614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098" y="158774"/>
            <a:ext cx="1348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Main</a:t>
            </a:r>
            <a:r>
              <a:rPr sz="1700" b="1" spc="-65" dirty="0">
                <a:solidFill>
                  <a:srgbClr val="5A5A7C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5A5A7C"/>
                </a:solidFill>
                <a:latin typeface="Arial"/>
                <a:cs typeface="Arial"/>
              </a:rPr>
              <a:t>Activity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74758" y="2669984"/>
            <a:ext cx="5848985" cy="1505585"/>
            <a:chOff x="3174758" y="2669984"/>
            <a:chExt cx="5848985" cy="1505585"/>
          </a:xfrm>
        </p:grpSpPr>
        <p:sp>
          <p:nvSpPr>
            <p:cNvPr id="5" name="object 5"/>
            <p:cNvSpPr/>
            <p:nvPr/>
          </p:nvSpPr>
          <p:spPr>
            <a:xfrm>
              <a:off x="3289604" y="2761614"/>
              <a:ext cx="5734685" cy="1414145"/>
            </a:xfrm>
            <a:custGeom>
              <a:avLst/>
              <a:gdLst/>
              <a:ahLst/>
              <a:cxnLst/>
              <a:rect l="l" t="t" r="r" b="b"/>
              <a:pathLst>
                <a:path w="5734684" h="1414145">
                  <a:moveTo>
                    <a:pt x="5734113" y="0"/>
                  </a:moveTo>
                  <a:lnTo>
                    <a:pt x="0" y="0"/>
                  </a:lnTo>
                  <a:lnTo>
                    <a:pt x="0" y="920661"/>
                  </a:lnTo>
                  <a:lnTo>
                    <a:pt x="0" y="1311656"/>
                  </a:lnTo>
                  <a:lnTo>
                    <a:pt x="0" y="1413700"/>
                  </a:lnTo>
                  <a:lnTo>
                    <a:pt x="5205806" y="1413700"/>
                  </a:lnTo>
                  <a:lnTo>
                    <a:pt x="5205806" y="1311656"/>
                  </a:lnTo>
                  <a:lnTo>
                    <a:pt x="5734113" y="1311656"/>
                  </a:lnTo>
                  <a:lnTo>
                    <a:pt x="5734113" y="920661"/>
                  </a:lnTo>
                  <a:lnTo>
                    <a:pt x="5734113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9208" y="2714434"/>
              <a:ext cx="5695315" cy="1358900"/>
            </a:xfrm>
            <a:custGeom>
              <a:avLst/>
              <a:gdLst/>
              <a:ahLst/>
              <a:cxnLst/>
              <a:rect l="l" t="t" r="r" b="b"/>
              <a:pathLst>
                <a:path w="5695315" h="1358900">
                  <a:moveTo>
                    <a:pt x="5694832" y="0"/>
                  </a:moveTo>
                  <a:lnTo>
                    <a:pt x="0" y="0"/>
                  </a:lnTo>
                  <a:lnTo>
                    <a:pt x="0" y="1076693"/>
                  </a:lnTo>
                  <a:lnTo>
                    <a:pt x="0" y="1358836"/>
                  </a:lnTo>
                  <a:lnTo>
                    <a:pt x="5694832" y="1358836"/>
                  </a:lnTo>
                  <a:lnTo>
                    <a:pt x="5694832" y="1076693"/>
                  </a:lnTo>
                  <a:lnTo>
                    <a:pt x="569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9208" y="2714434"/>
              <a:ext cx="5695315" cy="1358900"/>
            </a:xfrm>
            <a:custGeom>
              <a:avLst/>
              <a:gdLst/>
              <a:ahLst/>
              <a:cxnLst/>
              <a:rect l="l" t="t" r="r" b="b"/>
              <a:pathLst>
                <a:path w="5695315" h="1358900">
                  <a:moveTo>
                    <a:pt x="0" y="1358836"/>
                  </a:moveTo>
                  <a:lnTo>
                    <a:pt x="5694832" y="1358836"/>
                  </a:lnTo>
                  <a:lnTo>
                    <a:pt x="5694832" y="0"/>
                  </a:lnTo>
                  <a:lnTo>
                    <a:pt x="0" y="0"/>
                  </a:lnTo>
                  <a:lnTo>
                    <a:pt x="0" y="1358836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89614" y="2895600"/>
            <a:ext cx="5580380" cy="898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110" rIns="0" bIns="0" rtlCol="0">
            <a:spAutoFit/>
          </a:bodyPr>
          <a:lstStyle/>
          <a:p>
            <a:pPr marL="561340">
              <a:lnSpc>
                <a:spcPts val="5145"/>
              </a:lnSpc>
              <a:spcBef>
                <a:spcPts val="1930"/>
              </a:spcBef>
            </a:pPr>
            <a:r>
              <a:rPr sz="4850" spc="-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sz="4850" spc="-2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50" spc="1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50960" y="3637826"/>
            <a:ext cx="1644014" cy="1703705"/>
            <a:chOff x="8450960" y="3637826"/>
            <a:chExt cx="1644014" cy="1703705"/>
          </a:xfrm>
        </p:grpSpPr>
        <p:sp>
          <p:nvSpPr>
            <p:cNvPr id="10" name="object 10"/>
            <p:cNvSpPr/>
            <p:nvPr/>
          </p:nvSpPr>
          <p:spPr>
            <a:xfrm>
              <a:off x="8617204" y="3791127"/>
              <a:ext cx="1477645" cy="1550035"/>
            </a:xfrm>
            <a:custGeom>
              <a:avLst/>
              <a:gdLst/>
              <a:ahLst/>
              <a:cxnLst/>
              <a:rect l="l" t="t" r="r" b="b"/>
              <a:pathLst>
                <a:path w="1477645" h="1550035">
                  <a:moveTo>
                    <a:pt x="1477302" y="0"/>
                  </a:moveTo>
                  <a:lnTo>
                    <a:pt x="0" y="0"/>
                  </a:lnTo>
                  <a:lnTo>
                    <a:pt x="0" y="1441018"/>
                  </a:lnTo>
                  <a:lnTo>
                    <a:pt x="0" y="1549857"/>
                  </a:lnTo>
                  <a:lnTo>
                    <a:pt x="1477302" y="1549857"/>
                  </a:lnTo>
                  <a:lnTo>
                    <a:pt x="1477302" y="1441018"/>
                  </a:lnTo>
                  <a:lnTo>
                    <a:pt x="1477302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95410" y="3682276"/>
              <a:ext cx="1477645" cy="1550035"/>
            </a:xfrm>
            <a:custGeom>
              <a:avLst/>
              <a:gdLst/>
              <a:ahLst/>
              <a:cxnLst/>
              <a:rect l="l" t="t" r="r" b="b"/>
              <a:pathLst>
                <a:path w="1477645" h="1550035">
                  <a:moveTo>
                    <a:pt x="1477314" y="0"/>
                  </a:moveTo>
                  <a:lnTo>
                    <a:pt x="0" y="0"/>
                  </a:lnTo>
                  <a:lnTo>
                    <a:pt x="0" y="1549857"/>
                  </a:lnTo>
                  <a:lnTo>
                    <a:pt x="1477314" y="1549857"/>
                  </a:lnTo>
                  <a:lnTo>
                    <a:pt x="1477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95410" y="3682276"/>
              <a:ext cx="1477645" cy="1550035"/>
            </a:xfrm>
            <a:custGeom>
              <a:avLst/>
              <a:gdLst/>
              <a:ahLst/>
              <a:cxnLst/>
              <a:rect l="l" t="t" r="r" b="b"/>
              <a:pathLst>
                <a:path w="1477645" h="1550035">
                  <a:moveTo>
                    <a:pt x="0" y="1549857"/>
                  </a:moveTo>
                  <a:lnTo>
                    <a:pt x="1477314" y="1549857"/>
                  </a:lnTo>
                  <a:lnTo>
                    <a:pt x="1477314" y="0"/>
                  </a:lnTo>
                  <a:lnTo>
                    <a:pt x="0" y="0"/>
                  </a:lnTo>
                  <a:lnTo>
                    <a:pt x="0" y="1549857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39515" y="4099325"/>
              <a:ext cx="1139825" cy="851535"/>
            </a:xfrm>
            <a:custGeom>
              <a:avLst/>
              <a:gdLst/>
              <a:ahLst/>
              <a:cxnLst/>
              <a:rect l="l" t="t" r="r" b="b"/>
              <a:pathLst>
                <a:path w="1139825" h="851535">
                  <a:moveTo>
                    <a:pt x="1019237" y="0"/>
                  </a:moveTo>
                  <a:lnTo>
                    <a:pt x="975033" y="0"/>
                  </a:lnTo>
                  <a:lnTo>
                    <a:pt x="932555" y="13423"/>
                  </a:lnTo>
                  <a:lnTo>
                    <a:pt x="895256" y="40270"/>
                  </a:lnTo>
                  <a:lnTo>
                    <a:pt x="427807" y="503718"/>
                  </a:lnTo>
                  <a:lnTo>
                    <a:pt x="244025" y="319936"/>
                  </a:lnTo>
                  <a:lnTo>
                    <a:pt x="206727" y="293090"/>
                  </a:lnTo>
                  <a:lnTo>
                    <a:pt x="164252" y="279666"/>
                  </a:lnTo>
                  <a:lnTo>
                    <a:pt x="120051" y="279666"/>
                  </a:lnTo>
                  <a:lnTo>
                    <a:pt x="77576" y="293090"/>
                  </a:lnTo>
                  <a:lnTo>
                    <a:pt x="40279" y="319936"/>
                  </a:lnTo>
                  <a:lnTo>
                    <a:pt x="13426" y="357235"/>
                  </a:lnTo>
                  <a:lnTo>
                    <a:pt x="0" y="399714"/>
                  </a:lnTo>
                  <a:lnTo>
                    <a:pt x="0" y="443918"/>
                  </a:lnTo>
                  <a:lnTo>
                    <a:pt x="13426" y="486396"/>
                  </a:lnTo>
                  <a:lnTo>
                    <a:pt x="40279" y="523695"/>
                  </a:lnTo>
                  <a:lnTo>
                    <a:pt x="323933" y="807362"/>
                  </a:lnTo>
                  <a:lnTo>
                    <a:pt x="371379" y="839820"/>
                  </a:lnTo>
                  <a:lnTo>
                    <a:pt x="427807" y="851304"/>
                  </a:lnTo>
                  <a:lnTo>
                    <a:pt x="455279" y="848371"/>
                  </a:lnTo>
                  <a:lnTo>
                    <a:pt x="508720" y="826026"/>
                  </a:lnTo>
                  <a:lnTo>
                    <a:pt x="1099014" y="244028"/>
                  </a:lnTo>
                  <a:lnTo>
                    <a:pt x="1125861" y="206729"/>
                  </a:lnTo>
                  <a:lnTo>
                    <a:pt x="1139284" y="164251"/>
                  </a:lnTo>
                  <a:lnTo>
                    <a:pt x="1139284" y="120047"/>
                  </a:lnTo>
                  <a:lnTo>
                    <a:pt x="1125861" y="77569"/>
                  </a:lnTo>
                  <a:lnTo>
                    <a:pt x="1099014" y="40270"/>
                  </a:lnTo>
                  <a:lnTo>
                    <a:pt x="1061715" y="13423"/>
                  </a:lnTo>
                  <a:lnTo>
                    <a:pt x="1019237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4427" y="4032401"/>
              <a:ext cx="1139825" cy="851535"/>
            </a:xfrm>
            <a:custGeom>
              <a:avLst/>
              <a:gdLst/>
              <a:ahLst/>
              <a:cxnLst/>
              <a:rect l="l" t="t" r="r" b="b"/>
              <a:pathLst>
                <a:path w="1139825" h="851535">
                  <a:moveTo>
                    <a:pt x="1099014" y="244028"/>
                  </a:moveTo>
                  <a:lnTo>
                    <a:pt x="1125861" y="206729"/>
                  </a:lnTo>
                  <a:lnTo>
                    <a:pt x="1139284" y="164251"/>
                  </a:lnTo>
                  <a:lnTo>
                    <a:pt x="1139284" y="120047"/>
                  </a:lnTo>
                  <a:lnTo>
                    <a:pt x="1125861" y="77569"/>
                  </a:lnTo>
                  <a:lnTo>
                    <a:pt x="1099014" y="40270"/>
                  </a:lnTo>
                  <a:lnTo>
                    <a:pt x="1061715" y="13423"/>
                  </a:lnTo>
                  <a:lnTo>
                    <a:pt x="1019237" y="0"/>
                  </a:lnTo>
                  <a:lnTo>
                    <a:pt x="975033" y="0"/>
                  </a:lnTo>
                  <a:lnTo>
                    <a:pt x="932555" y="13423"/>
                  </a:lnTo>
                  <a:lnTo>
                    <a:pt x="895256" y="40270"/>
                  </a:lnTo>
                  <a:lnTo>
                    <a:pt x="427807" y="503718"/>
                  </a:lnTo>
                  <a:lnTo>
                    <a:pt x="244025" y="319936"/>
                  </a:lnTo>
                  <a:lnTo>
                    <a:pt x="206727" y="293090"/>
                  </a:lnTo>
                  <a:lnTo>
                    <a:pt x="164252" y="279666"/>
                  </a:lnTo>
                  <a:lnTo>
                    <a:pt x="120051" y="279666"/>
                  </a:lnTo>
                  <a:lnTo>
                    <a:pt x="77576" y="293090"/>
                  </a:lnTo>
                  <a:lnTo>
                    <a:pt x="40279" y="319936"/>
                  </a:lnTo>
                  <a:lnTo>
                    <a:pt x="13426" y="357235"/>
                  </a:lnTo>
                  <a:lnTo>
                    <a:pt x="0" y="399714"/>
                  </a:lnTo>
                  <a:lnTo>
                    <a:pt x="0" y="443918"/>
                  </a:lnTo>
                  <a:lnTo>
                    <a:pt x="13426" y="486396"/>
                  </a:lnTo>
                  <a:lnTo>
                    <a:pt x="40279" y="523695"/>
                  </a:lnTo>
                  <a:lnTo>
                    <a:pt x="323933" y="807362"/>
                  </a:lnTo>
                  <a:lnTo>
                    <a:pt x="371379" y="839820"/>
                  </a:lnTo>
                  <a:lnTo>
                    <a:pt x="427807" y="851304"/>
                  </a:lnTo>
                  <a:lnTo>
                    <a:pt x="455279" y="848371"/>
                  </a:lnTo>
                  <a:lnTo>
                    <a:pt x="482750" y="839820"/>
                  </a:lnTo>
                  <a:lnTo>
                    <a:pt x="508720" y="826026"/>
                  </a:lnTo>
                  <a:lnTo>
                    <a:pt x="531693" y="807362"/>
                  </a:lnTo>
                  <a:lnTo>
                    <a:pt x="1099014" y="244028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28">
            <a:extLst>
              <a:ext uri="{FF2B5EF4-FFF2-40B4-BE49-F238E27FC236}">
                <a16:creationId xmlns:a16="http://schemas.microsoft.com/office/drawing/2014/main" id="{E47F1CC0-F46A-0199-E09B-EE6D6670F38C}"/>
              </a:ext>
            </a:extLst>
          </p:cNvPr>
          <p:cNvSpPr txBox="1"/>
          <p:nvPr/>
        </p:nvSpPr>
        <p:spPr>
          <a:xfrm>
            <a:off x="5854955" y="1403534"/>
            <a:ext cx="29533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200" b="1" spc="-6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might</a:t>
            </a:r>
            <a:r>
              <a:rPr sz="2200" b="1" spc="-6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consent</a:t>
            </a:r>
            <a:r>
              <a:rPr sz="2200" b="1" spc="-6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171747"/>
                </a:solidFill>
                <a:latin typeface="Arial"/>
                <a:cs typeface="Arial"/>
              </a:rPr>
              <a:t>to: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4" name="object 33">
            <a:extLst>
              <a:ext uri="{FF2B5EF4-FFF2-40B4-BE49-F238E27FC236}">
                <a16:creationId xmlns:a16="http://schemas.microsoft.com/office/drawing/2014/main" id="{884B5681-0DD0-214B-0AE3-1896DF5E90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5816" y="383964"/>
            <a:ext cx="7105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What</a:t>
            </a:r>
            <a:r>
              <a:rPr sz="4400" spc="-20" dirty="0"/>
              <a:t> </a:t>
            </a:r>
            <a:r>
              <a:rPr sz="4400" dirty="0"/>
              <a:t>does</a:t>
            </a:r>
            <a:r>
              <a:rPr sz="4400" spc="-10" dirty="0"/>
              <a:t> </a:t>
            </a:r>
            <a:r>
              <a:rPr sz="4400" dirty="0"/>
              <a:t>consent</a:t>
            </a:r>
            <a:r>
              <a:rPr sz="4400" spc="-15" dirty="0"/>
              <a:t> </a:t>
            </a:r>
            <a:r>
              <a:rPr sz="4400" spc="-10" dirty="0"/>
              <a:t>mean?</a:t>
            </a:r>
            <a:endParaRPr sz="44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0B00B70-67D6-07E8-CEDE-027D157C29AC}"/>
              </a:ext>
            </a:extLst>
          </p:cNvPr>
          <p:cNvGrpSpPr/>
          <p:nvPr/>
        </p:nvGrpSpPr>
        <p:grpSpPr>
          <a:xfrm>
            <a:off x="5886805" y="3291294"/>
            <a:ext cx="5446101" cy="927100"/>
            <a:chOff x="5886805" y="3291294"/>
            <a:chExt cx="5446101" cy="927100"/>
          </a:xfrm>
        </p:grpSpPr>
        <p:grpSp>
          <p:nvGrpSpPr>
            <p:cNvPr id="60" name="object 9">
              <a:extLst>
                <a:ext uri="{FF2B5EF4-FFF2-40B4-BE49-F238E27FC236}">
                  <a16:creationId xmlns:a16="http://schemas.microsoft.com/office/drawing/2014/main" id="{2A338A6E-26D4-822F-7476-C2C2A1252C83}"/>
                </a:ext>
              </a:extLst>
            </p:cNvPr>
            <p:cNvGrpSpPr/>
            <p:nvPr/>
          </p:nvGrpSpPr>
          <p:grpSpPr>
            <a:xfrm>
              <a:off x="5886805" y="3291294"/>
              <a:ext cx="894715" cy="927100"/>
              <a:chOff x="5886805" y="3291294"/>
              <a:chExt cx="894715" cy="927100"/>
            </a:xfrm>
          </p:grpSpPr>
          <p:sp>
            <p:nvSpPr>
              <p:cNvPr id="61" name="object 10">
                <a:extLst>
                  <a:ext uri="{FF2B5EF4-FFF2-40B4-BE49-F238E27FC236}">
                    <a16:creationId xmlns:a16="http://schemas.microsoft.com/office/drawing/2014/main" id="{EB54EDE9-2D3A-F005-16EE-F49096749DD0}"/>
                  </a:ext>
                </a:extLst>
              </p:cNvPr>
              <p:cNvSpPr/>
              <p:nvPr/>
            </p:nvSpPr>
            <p:spPr>
              <a:xfrm>
                <a:off x="5975502" y="3372942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20">
                    <a:moveTo>
                      <a:pt x="805738" y="0"/>
                    </a:moveTo>
                    <a:lnTo>
                      <a:pt x="0" y="0"/>
                    </a:lnTo>
                    <a:lnTo>
                      <a:pt x="0" y="785926"/>
                    </a:lnTo>
                    <a:lnTo>
                      <a:pt x="0" y="845299"/>
                    </a:lnTo>
                    <a:lnTo>
                      <a:pt x="805738" y="845299"/>
                    </a:lnTo>
                    <a:lnTo>
                      <a:pt x="805738" y="785926"/>
                    </a:lnTo>
                    <a:lnTo>
                      <a:pt x="805738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11">
                <a:extLst>
                  <a:ext uri="{FF2B5EF4-FFF2-40B4-BE49-F238E27FC236}">
                    <a16:creationId xmlns:a16="http://schemas.microsoft.com/office/drawing/2014/main" id="{2047F1A4-B3D3-5269-DA63-7C116CA52309}"/>
                  </a:ext>
                </a:extLst>
              </p:cNvPr>
              <p:cNvSpPr/>
              <p:nvPr/>
            </p:nvSpPr>
            <p:spPr>
              <a:xfrm>
                <a:off x="5909068" y="3313557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20">
                    <a:moveTo>
                      <a:pt x="805738" y="0"/>
                    </a:moveTo>
                    <a:lnTo>
                      <a:pt x="0" y="0"/>
                    </a:lnTo>
                    <a:lnTo>
                      <a:pt x="0" y="845312"/>
                    </a:lnTo>
                    <a:lnTo>
                      <a:pt x="805738" y="845312"/>
                    </a:lnTo>
                    <a:lnTo>
                      <a:pt x="8057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2">
                <a:extLst>
                  <a:ext uri="{FF2B5EF4-FFF2-40B4-BE49-F238E27FC236}">
                    <a16:creationId xmlns:a16="http://schemas.microsoft.com/office/drawing/2014/main" id="{912BA70C-C873-4D52-2231-A6D6780760C4}"/>
                  </a:ext>
                </a:extLst>
              </p:cNvPr>
              <p:cNvSpPr/>
              <p:nvPr/>
            </p:nvSpPr>
            <p:spPr>
              <a:xfrm>
                <a:off x="5909068" y="3313557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20">
                    <a:moveTo>
                      <a:pt x="0" y="845312"/>
                    </a:moveTo>
                    <a:lnTo>
                      <a:pt x="805738" y="845312"/>
                    </a:lnTo>
                    <a:lnTo>
                      <a:pt x="805738" y="0"/>
                    </a:lnTo>
                    <a:lnTo>
                      <a:pt x="0" y="0"/>
                    </a:lnTo>
                    <a:lnTo>
                      <a:pt x="0" y="845312"/>
                    </a:lnTo>
                    <a:close/>
                  </a:path>
                </a:pathLst>
              </a:custGeom>
              <a:ln w="4452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13">
                <a:extLst>
                  <a:ext uri="{FF2B5EF4-FFF2-40B4-BE49-F238E27FC236}">
                    <a16:creationId xmlns:a16="http://schemas.microsoft.com/office/drawing/2014/main" id="{9A5EF433-0168-B182-B22E-4582CF3D19A5}"/>
                  </a:ext>
                </a:extLst>
              </p:cNvPr>
              <p:cNvSpPr/>
              <p:nvPr/>
            </p:nvSpPr>
            <p:spPr>
              <a:xfrm>
                <a:off x="6041290" y="3540093"/>
                <a:ext cx="623570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465454">
                    <a:moveTo>
                      <a:pt x="544768" y="0"/>
                    </a:moveTo>
                    <a:lnTo>
                      <a:pt x="515144" y="5719"/>
                    </a:lnTo>
                    <a:lnTo>
                      <a:pt x="489194" y="22879"/>
                    </a:lnTo>
                    <a:lnTo>
                      <a:pt x="234254" y="275659"/>
                    </a:lnTo>
                    <a:lnTo>
                      <a:pt x="134013" y="175418"/>
                    </a:lnTo>
                    <a:lnTo>
                      <a:pt x="78451" y="152539"/>
                    </a:lnTo>
                    <a:lnTo>
                      <a:pt x="22888" y="175418"/>
                    </a:lnTo>
                    <a:lnTo>
                      <a:pt x="0" y="230982"/>
                    </a:lnTo>
                    <a:lnTo>
                      <a:pt x="5722" y="260606"/>
                    </a:lnTo>
                    <a:lnTo>
                      <a:pt x="177599" y="441267"/>
                    </a:lnTo>
                    <a:lnTo>
                      <a:pt x="218353" y="463633"/>
                    </a:lnTo>
                    <a:lnTo>
                      <a:pt x="234254" y="465232"/>
                    </a:lnTo>
                    <a:lnTo>
                      <a:pt x="249234" y="463633"/>
                    </a:lnTo>
                    <a:lnTo>
                      <a:pt x="290909" y="441267"/>
                    </a:lnTo>
                    <a:lnTo>
                      <a:pt x="600332" y="134016"/>
                    </a:lnTo>
                    <a:lnTo>
                      <a:pt x="623211" y="78452"/>
                    </a:lnTo>
                    <a:lnTo>
                      <a:pt x="617491" y="48829"/>
                    </a:lnTo>
                    <a:lnTo>
                      <a:pt x="600332" y="22879"/>
                    </a:lnTo>
                    <a:lnTo>
                      <a:pt x="574389" y="5719"/>
                    </a:lnTo>
                    <a:lnTo>
                      <a:pt x="544768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14">
                <a:extLst>
                  <a:ext uri="{FF2B5EF4-FFF2-40B4-BE49-F238E27FC236}">
                    <a16:creationId xmlns:a16="http://schemas.microsoft.com/office/drawing/2014/main" id="{67D1CE18-02F5-7502-C161-C08DD7E65008}"/>
                  </a:ext>
                </a:extLst>
              </p:cNvPr>
              <p:cNvSpPr/>
              <p:nvPr/>
            </p:nvSpPr>
            <p:spPr>
              <a:xfrm>
                <a:off x="6000346" y="3503592"/>
                <a:ext cx="623570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465454">
                    <a:moveTo>
                      <a:pt x="600322" y="134016"/>
                    </a:moveTo>
                    <a:lnTo>
                      <a:pt x="617481" y="108073"/>
                    </a:lnTo>
                    <a:lnTo>
                      <a:pt x="623201" y="78452"/>
                    </a:lnTo>
                    <a:lnTo>
                      <a:pt x="617481" y="48829"/>
                    </a:lnTo>
                    <a:lnTo>
                      <a:pt x="600322" y="22879"/>
                    </a:lnTo>
                    <a:lnTo>
                      <a:pt x="574379" y="5719"/>
                    </a:lnTo>
                    <a:lnTo>
                      <a:pt x="544758" y="0"/>
                    </a:lnTo>
                    <a:lnTo>
                      <a:pt x="515135" y="5719"/>
                    </a:lnTo>
                    <a:lnTo>
                      <a:pt x="489184" y="22879"/>
                    </a:lnTo>
                    <a:lnTo>
                      <a:pt x="234245" y="275659"/>
                    </a:lnTo>
                    <a:lnTo>
                      <a:pt x="134004" y="175418"/>
                    </a:lnTo>
                    <a:lnTo>
                      <a:pt x="108061" y="158259"/>
                    </a:lnTo>
                    <a:lnTo>
                      <a:pt x="78441" y="152539"/>
                    </a:lnTo>
                    <a:lnTo>
                      <a:pt x="48821" y="158259"/>
                    </a:lnTo>
                    <a:lnTo>
                      <a:pt x="22879" y="175418"/>
                    </a:lnTo>
                    <a:lnTo>
                      <a:pt x="5719" y="201361"/>
                    </a:lnTo>
                    <a:lnTo>
                      <a:pt x="0" y="230982"/>
                    </a:lnTo>
                    <a:lnTo>
                      <a:pt x="5719" y="260606"/>
                    </a:lnTo>
                    <a:lnTo>
                      <a:pt x="177590" y="441267"/>
                    </a:lnTo>
                    <a:lnTo>
                      <a:pt x="218343" y="463633"/>
                    </a:lnTo>
                    <a:lnTo>
                      <a:pt x="234245" y="465232"/>
                    </a:lnTo>
                    <a:lnTo>
                      <a:pt x="249224" y="463633"/>
                    </a:lnTo>
                    <a:lnTo>
                      <a:pt x="264206" y="458970"/>
                    </a:lnTo>
                    <a:lnTo>
                      <a:pt x="278370" y="451447"/>
                    </a:lnTo>
                    <a:lnTo>
                      <a:pt x="290899" y="441267"/>
                    </a:lnTo>
                    <a:lnTo>
                      <a:pt x="600322" y="134016"/>
                    </a:lnTo>
                    <a:close/>
                  </a:path>
                </a:pathLst>
              </a:custGeom>
              <a:ln w="4452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2" name="object 21">
              <a:extLst>
                <a:ext uri="{FF2B5EF4-FFF2-40B4-BE49-F238E27FC236}">
                  <a16:creationId xmlns:a16="http://schemas.microsoft.com/office/drawing/2014/main" id="{754D3BCE-3956-C914-69DA-285774208CC6}"/>
                </a:ext>
              </a:extLst>
            </p:cNvPr>
            <p:cNvGrpSpPr/>
            <p:nvPr/>
          </p:nvGrpSpPr>
          <p:grpSpPr>
            <a:xfrm>
              <a:off x="10464862" y="3308024"/>
              <a:ext cx="868044" cy="836294"/>
              <a:chOff x="10464862" y="3308024"/>
              <a:chExt cx="868044" cy="836294"/>
            </a:xfrm>
          </p:grpSpPr>
          <p:pic>
            <p:nvPicPr>
              <p:cNvPr id="73" name="object 22">
                <a:extLst>
                  <a:ext uri="{FF2B5EF4-FFF2-40B4-BE49-F238E27FC236}">
                    <a16:creationId xmlns:a16="http://schemas.microsoft.com/office/drawing/2014/main" id="{955E5F4C-F16F-313B-80F9-C3E91BCF665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604008" y="3423098"/>
                <a:ext cx="226161" cy="226161"/>
              </a:xfrm>
              <a:prstGeom prst="rect">
                <a:avLst/>
              </a:prstGeom>
            </p:spPr>
          </p:pic>
          <p:sp>
            <p:nvSpPr>
              <p:cNvPr id="74" name="object 23">
                <a:extLst>
                  <a:ext uri="{FF2B5EF4-FFF2-40B4-BE49-F238E27FC236}">
                    <a16:creationId xmlns:a16="http://schemas.microsoft.com/office/drawing/2014/main" id="{2735FFDF-E3C1-2EAC-4456-6D2090B1FC76}"/>
                  </a:ext>
                </a:extLst>
              </p:cNvPr>
              <p:cNvSpPr/>
              <p:nvPr/>
            </p:nvSpPr>
            <p:spPr>
              <a:xfrm>
                <a:off x="10543311" y="3372383"/>
                <a:ext cx="789305" cy="772160"/>
              </a:xfrm>
              <a:custGeom>
                <a:avLst/>
                <a:gdLst/>
                <a:ahLst/>
                <a:cxnLst/>
                <a:rect l="l" t="t" r="r" b="b"/>
                <a:pathLst>
                  <a:path w="789304" h="772160">
                    <a:moveTo>
                      <a:pt x="587844" y="138023"/>
                    </a:moveTo>
                    <a:lnTo>
                      <a:pt x="580809" y="94399"/>
                    </a:lnTo>
                    <a:lnTo>
                      <a:pt x="561213" y="56515"/>
                    </a:lnTo>
                    <a:lnTo>
                      <a:pt x="531329" y="26631"/>
                    </a:lnTo>
                    <a:lnTo>
                      <a:pt x="493445" y="7035"/>
                    </a:lnTo>
                    <a:lnTo>
                      <a:pt x="449821" y="0"/>
                    </a:lnTo>
                    <a:lnTo>
                      <a:pt x="406196" y="7035"/>
                    </a:lnTo>
                    <a:lnTo>
                      <a:pt x="368300" y="26631"/>
                    </a:lnTo>
                    <a:lnTo>
                      <a:pt x="338429" y="56515"/>
                    </a:lnTo>
                    <a:lnTo>
                      <a:pt x="318833" y="94399"/>
                    </a:lnTo>
                    <a:lnTo>
                      <a:pt x="311797" y="138023"/>
                    </a:lnTo>
                    <a:lnTo>
                      <a:pt x="318833" y="181648"/>
                    </a:lnTo>
                    <a:lnTo>
                      <a:pt x="338429" y="219544"/>
                    </a:lnTo>
                    <a:lnTo>
                      <a:pt x="368300" y="249415"/>
                    </a:lnTo>
                    <a:lnTo>
                      <a:pt x="406196" y="269011"/>
                    </a:lnTo>
                    <a:lnTo>
                      <a:pt x="449821" y="276047"/>
                    </a:lnTo>
                    <a:lnTo>
                      <a:pt x="493445" y="269011"/>
                    </a:lnTo>
                    <a:lnTo>
                      <a:pt x="531329" y="249415"/>
                    </a:lnTo>
                    <a:lnTo>
                      <a:pt x="561213" y="219544"/>
                    </a:lnTo>
                    <a:lnTo>
                      <a:pt x="580809" y="181648"/>
                    </a:lnTo>
                    <a:lnTo>
                      <a:pt x="587844" y="138023"/>
                    </a:lnTo>
                    <a:close/>
                  </a:path>
                  <a:path w="789304" h="772160">
                    <a:moveTo>
                      <a:pt x="789051" y="406590"/>
                    </a:moveTo>
                    <a:lnTo>
                      <a:pt x="784352" y="387743"/>
                    </a:lnTo>
                    <a:lnTo>
                      <a:pt x="771385" y="374891"/>
                    </a:lnTo>
                    <a:lnTo>
                      <a:pt x="753745" y="369989"/>
                    </a:lnTo>
                    <a:lnTo>
                      <a:pt x="735012" y="374992"/>
                    </a:lnTo>
                    <a:lnTo>
                      <a:pt x="628586" y="435686"/>
                    </a:lnTo>
                    <a:lnTo>
                      <a:pt x="628586" y="363347"/>
                    </a:lnTo>
                    <a:lnTo>
                      <a:pt x="623912" y="340448"/>
                    </a:lnTo>
                    <a:lnTo>
                      <a:pt x="611225" y="321678"/>
                    </a:lnTo>
                    <a:lnTo>
                      <a:pt x="592455" y="308978"/>
                    </a:lnTo>
                    <a:lnTo>
                      <a:pt x="569556" y="304317"/>
                    </a:lnTo>
                    <a:lnTo>
                      <a:pt x="412191" y="304317"/>
                    </a:lnTo>
                    <a:lnTo>
                      <a:pt x="412191" y="537959"/>
                    </a:lnTo>
                    <a:lnTo>
                      <a:pt x="409549" y="547865"/>
                    </a:lnTo>
                    <a:lnTo>
                      <a:pt x="401599" y="555421"/>
                    </a:lnTo>
                    <a:lnTo>
                      <a:pt x="270230" y="632752"/>
                    </a:lnTo>
                    <a:lnTo>
                      <a:pt x="259321" y="635749"/>
                    </a:lnTo>
                    <a:lnTo>
                      <a:pt x="249123" y="633056"/>
                    </a:lnTo>
                    <a:lnTo>
                      <a:pt x="241579" y="625856"/>
                    </a:lnTo>
                    <a:lnTo>
                      <a:pt x="238633" y="615289"/>
                    </a:lnTo>
                    <a:lnTo>
                      <a:pt x="238633" y="460629"/>
                    </a:lnTo>
                    <a:lnTo>
                      <a:pt x="241579" y="450062"/>
                    </a:lnTo>
                    <a:lnTo>
                      <a:pt x="249123" y="442861"/>
                    </a:lnTo>
                    <a:lnTo>
                      <a:pt x="259321" y="440169"/>
                    </a:lnTo>
                    <a:lnTo>
                      <a:pt x="270230" y="443166"/>
                    </a:lnTo>
                    <a:lnTo>
                      <a:pt x="401599" y="520496"/>
                    </a:lnTo>
                    <a:lnTo>
                      <a:pt x="409549" y="528053"/>
                    </a:lnTo>
                    <a:lnTo>
                      <a:pt x="412191" y="537959"/>
                    </a:lnTo>
                    <a:lnTo>
                      <a:pt x="412191" y="304317"/>
                    </a:lnTo>
                    <a:lnTo>
                      <a:pt x="59029" y="304317"/>
                    </a:lnTo>
                    <a:lnTo>
                      <a:pt x="36118" y="308978"/>
                    </a:lnTo>
                    <a:lnTo>
                      <a:pt x="17348" y="321678"/>
                    </a:lnTo>
                    <a:lnTo>
                      <a:pt x="4660" y="340448"/>
                    </a:lnTo>
                    <a:lnTo>
                      <a:pt x="0" y="363347"/>
                    </a:lnTo>
                    <a:lnTo>
                      <a:pt x="0" y="712571"/>
                    </a:lnTo>
                    <a:lnTo>
                      <a:pt x="4660" y="735469"/>
                    </a:lnTo>
                    <a:lnTo>
                      <a:pt x="17348" y="754240"/>
                    </a:lnTo>
                    <a:lnTo>
                      <a:pt x="36118" y="766940"/>
                    </a:lnTo>
                    <a:lnTo>
                      <a:pt x="59029" y="771601"/>
                    </a:lnTo>
                    <a:lnTo>
                      <a:pt x="569556" y="771601"/>
                    </a:lnTo>
                    <a:lnTo>
                      <a:pt x="592455" y="766940"/>
                    </a:lnTo>
                    <a:lnTo>
                      <a:pt x="611225" y="754240"/>
                    </a:lnTo>
                    <a:lnTo>
                      <a:pt x="623912" y="735469"/>
                    </a:lnTo>
                    <a:lnTo>
                      <a:pt x="628586" y="712571"/>
                    </a:lnTo>
                    <a:lnTo>
                      <a:pt x="628586" y="640232"/>
                    </a:lnTo>
                    <a:lnTo>
                      <a:pt x="734187" y="700925"/>
                    </a:lnTo>
                    <a:lnTo>
                      <a:pt x="753275" y="705929"/>
                    </a:lnTo>
                    <a:lnTo>
                      <a:pt x="770966" y="701027"/>
                    </a:lnTo>
                    <a:lnTo>
                      <a:pt x="783983" y="688174"/>
                    </a:lnTo>
                    <a:lnTo>
                      <a:pt x="789051" y="669328"/>
                    </a:lnTo>
                    <a:lnTo>
                      <a:pt x="789051" y="640232"/>
                    </a:lnTo>
                    <a:lnTo>
                      <a:pt x="789051" y="635749"/>
                    </a:lnTo>
                    <a:lnTo>
                      <a:pt x="789051" y="440169"/>
                    </a:lnTo>
                    <a:lnTo>
                      <a:pt x="789051" y="435686"/>
                    </a:lnTo>
                    <a:lnTo>
                      <a:pt x="789051" y="40659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24">
                <a:extLst>
                  <a:ext uri="{FF2B5EF4-FFF2-40B4-BE49-F238E27FC236}">
                    <a16:creationId xmlns:a16="http://schemas.microsoft.com/office/drawing/2014/main" id="{4491E116-459E-28D4-7DDB-AFCD7ACDF78F}"/>
                  </a:ext>
                </a:extLst>
              </p:cNvPr>
              <p:cNvSpPr/>
              <p:nvPr/>
            </p:nvSpPr>
            <p:spPr>
              <a:xfrm>
                <a:off x="10544607" y="3377793"/>
                <a:ext cx="22669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26695" h="226695">
                    <a:moveTo>
                      <a:pt x="113080" y="0"/>
                    </a:moveTo>
                    <a:lnTo>
                      <a:pt x="157094" y="8885"/>
                    </a:lnTo>
                    <a:lnTo>
                      <a:pt x="193038" y="33118"/>
                    </a:lnTo>
                    <a:lnTo>
                      <a:pt x="217274" y="69062"/>
                    </a:lnTo>
                    <a:lnTo>
                      <a:pt x="226161" y="113080"/>
                    </a:lnTo>
                    <a:lnTo>
                      <a:pt x="217274" y="157094"/>
                    </a:lnTo>
                    <a:lnTo>
                      <a:pt x="193038" y="193038"/>
                    </a:lnTo>
                    <a:lnTo>
                      <a:pt x="157094" y="217274"/>
                    </a:lnTo>
                    <a:lnTo>
                      <a:pt x="113080" y="226161"/>
                    </a:lnTo>
                    <a:lnTo>
                      <a:pt x="69067" y="217274"/>
                    </a:lnTo>
                    <a:lnTo>
                      <a:pt x="33123" y="193038"/>
                    </a:lnTo>
                    <a:lnTo>
                      <a:pt x="8887" y="157094"/>
                    </a:lnTo>
                    <a:lnTo>
                      <a:pt x="0" y="113080"/>
                    </a:lnTo>
                    <a:lnTo>
                      <a:pt x="8887" y="69062"/>
                    </a:lnTo>
                    <a:lnTo>
                      <a:pt x="33123" y="33118"/>
                    </a:lnTo>
                    <a:lnTo>
                      <a:pt x="69067" y="8885"/>
                    </a:lnTo>
                    <a:lnTo>
                      <a:pt x="113080" y="0"/>
                    </a:lnTo>
                    <a:close/>
                  </a:path>
                </a:pathLst>
              </a:custGeom>
              <a:ln w="381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25">
                <a:extLst>
                  <a:ext uri="{FF2B5EF4-FFF2-40B4-BE49-F238E27FC236}">
                    <a16:creationId xmlns:a16="http://schemas.microsoft.com/office/drawing/2014/main" id="{7F8AA005-F158-03C1-9C84-7C8F8528B80A}"/>
                  </a:ext>
                </a:extLst>
              </p:cNvPr>
              <p:cNvSpPr/>
              <p:nvPr/>
            </p:nvSpPr>
            <p:spPr>
              <a:xfrm>
                <a:off x="10795710" y="3327074"/>
                <a:ext cx="2762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276225">
                    <a:moveTo>
                      <a:pt x="138023" y="0"/>
                    </a:moveTo>
                    <a:lnTo>
                      <a:pt x="181648" y="7036"/>
                    </a:lnTo>
                    <a:lnTo>
                      <a:pt x="219537" y="26631"/>
                    </a:lnTo>
                    <a:lnTo>
                      <a:pt x="249415" y="56509"/>
                    </a:lnTo>
                    <a:lnTo>
                      <a:pt x="269010" y="94398"/>
                    </a:lnTo>
                    <a:lnTo>
                      <a:pt x="276047" y="138023"/>
                    </a:lnTo>
                    <a:lnTo>
                      <a:pt x="269010" y="181648"/>
                    </a:lnTo>
                    <a:lnTo>
                      <a:pt x="249415" y="219537"/>
                    </a:lnTo>
                    <a:lnTo>
                      <a:pt x="219537" y="249415"/>
                    </a:lnTo>
                    <a:lnTo>
                      <a:pt x="181648" y="269010"/>
                    </a:lnTo>
                    <a:lnTo>
                      <a:pt x="138023" y="276047"/>
                    </a:lnTo>
                    <a:lnTo>
                      <a:pt x="94398" y="269010"/>
                    </a:lnTo>
                    <a:lnTo>
                      <a:pt x="56509" y="249415"/>
                    </a:lnTo>
                    <a:lnTo>
                      <a:pt x="26631" y="219537"/>
                    </a:lnTo>
                    <a:lnTo>
                      <a:pt x="7036" y="181648"/>
                    </a:lnTo>
                    <a:lnTo>
                      <a:pt x="0" y="138023"/>
                    </a:lnTo>
                    <a:lnTo>
                      <a:pt x="7036" y="94398"/>
                    </a:lnTo>
                    <a:lnTo>
                      <a:pt x="26631" y="56509"/>
                    </a:lnTo>
                    <a:lnTo>
                      <a:pt x="56509" y="26631"/>
                    </a:lnTo>
                    <a:lnTo>
                      <a:pt x="94398" y="7036"/>
                    </a:lnTo>
                    <a:lnTo>
                      <a:pt x="138023" y="0"/>
                    </a:lnTo>
                    <a:close/>
                  </a:path>
                </a:pathLst>
              </a:custGeom>
              <a:ln w="381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26">
                <a:extLst>
                  <a:ext uri="{FF2B5EF4-FFF2-40B4-BE49-F238E27FC236}">
                    <a16:creationId xmlns:a16="http://schemas.microsoft.com/office/drawing/2014/main" id="{898A57D7-F333-449D-E4DD-7182819F60E1}"/>
                  </a:ext>
                </a:extLst>
              </p:cNvPr>
              <p:cNvSpPr/>
              <p:nvPr/>
            </p:nvSpPr>
            <p:spPr>
              <a:xfrm>
                <a:off x="10483912" y="3631388"/>
                <a:ext cx="789305" cy="467359"/>
              </a:xfrm>
              <a:custGeom>
                <a:avLst/>
                <a:gdLst/>
                <a:ahLst/>
                <a:cxnLst/>
                <a:rect l="l" t="t" r="r" b="b"/>
                <a:pathLst>
                  <a:path w="789304" h="467360">
                    <a:moveTo>
                      <a:pt x="735012" y="70675"/>
                    </a:moveTo>
                    <a:lnTo>
                      <a:pt x="628586" y="131368"/>
                    </a:lnTo>
                    <a:lnTo>
                      <a:pt x="628586" y="59029"/>
                    </a:lnTo>
                    <a:lnTo>
                      <a:pt x="623922" y="36127"/>
                    </a:lnTo>
                    <a:lnTo>
                      <a:pt x="611230" y="17356"/>
                    </a:lnTo>
                    <a:lnTo>
                      <a:pt x="592458" y="4663"/>
                    </a:lnTo>
                    <a:lnTo>
                      <a:pt x="569556" y="0"/>
                    </a:lnTo>
                    <a:lnTo>
                      <a:pt x="59029" y="0"/>
                    </a:lnTo>
                    <a:lnTo>
                      <a:pt x="36127" y="4663"/>
                    </a:lnTo>
                    <a:lnTo>
                      <a:pt x="17356" y="17356"/>
                    </a:lnTo>
                    <a:lnTo>
                      <a:pt x="4663" y="36127"/>
                    </a:lnTo>
                    <a:lnTo>
                      <a:pt x="0" y="59029"/>
                    </a:lnTo>
                    <a:lnTo>
                      <a:pt x="0" y="408254"/>
                    </a:lnTo>
                    <a:lnTo>
                      <a:pt x="4663" y="431156"/>
                    </a:lnTo>
                    <a:lnTo>
                      <a:pt x="17356" y="449927"/>
                    </a:lnTo>
                    <a:lnTo>
                      <a:pt x="36127" y="462619"/>
                    </a:lnTo>
                    <a:lnTo>
                      <a:pt x="59029" y="467283"/>
                    </a:lnTo>
                    <a:lnTo>
                      <a:pt x="569556" y="467283"/>
                    </a:lnTo>
                    <a:lnTo>
                      <a:pt x="592458" y="462619"/>
                    </a:lnTo>
                    <a:lnTo>
                      <a:pt x="611230" y="449927"/>
                    </a:lnTo>
                    <a:lnTo>
                      <a:pt x="623922" y="431156"/>
                    </a:lnTo>
                    <a:lnTo>
                      <a:pt x="628586" y="408254"/>
                    </a:lnTo>
                    <a:lnTo>
                      <a:pt x="628586" y="335915"/>
                    </a:lnTo>
                    <a:lnTo>
                      <a:pt x="734187" y="396608"/>
                    </a:lnTo>
                    <a:lnTo>
                      <a:pt x="753282" y="401609"/>
                    </a:lnTo>
                    <a:lnTo>
                      <a:pt x="770972" y="396711"/>
                    </a:lnTo>
                    <a:lnTo>
                      <a:pt x="783986" y="383862"/>
                    </a:lnTo>
                    <a:lnTo>
                      <a:pt x="789051" y="365010"/>
                    </a:lnTo>
                    <a:lnTo>
                      <a:pt x="789051" y="102273"/>
                    </a:lnTo>
                    <a:lnTo>
                      <a:pt x="784352" y="83421"/>
                    </a:lnTo>
                    <a:lnTo>
                      <a:pt x="771390" y="70572"/>
                    </a:lnTo>
                    <a:lnTo>
                      <a:pt x="753748" y="65673"/>
                    </a:lnTo>
                    <a:lnTo>
                      <a:pt x="735012" y="70675"/>
                    </a:lnTo>
                    <a:close/>
                  </a:path>
                </a:pathLst>
              </a:custGeom>
              <a:ln w="38099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8" name="object 27">
                <a:extLst>
                  <a:ext uri="{FF2B5EF4-FFF2-40B4-BE49-F238E27FC236}">
                    <a16:creationId xmlns:a16="http://schemas.microsoft.com/office/drawing/2014/main" id="{7FB1C576-2F88-2008-B25C-5B67AB74EAB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703495" y="3748190"/>
                <a:ext cx="211667" cy="233680"/>
              </a:xfrm>
              <a:prstGeom prst="rect">
                <a:avLst/>
              </a:prstGeom>
            </p:spPr>
          </p:pic>
        </p:grpSp>
        <p:sp>
          <p:nvSpPr>
            <p:cNvPr id="86" name="object 35">
              <a:extLst>
                <a:ext uri="{FF2B5EF4-FFF2-40B4-BE49-F238E27FC236}">
                  <a16:creationId xmlns:a16="http://schemas.microsoft.com/office/drawing/2014/main" id="{C39FACF7-6501-AF9C-9848-D50250B65F55}"/>
                </a:ext>
              </a:extLst>
            </p:cNvPr>
            <p:cNvSpPr txBox="1"/>
            <p:nvPr/>
          </p:nvSpPr>
          <p:spPr>
            <a:xfrm>
              <a:off x="7037182" y="3346799"/>
              <a:ext cx="3084195" cy="690880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600"/>
                </a:lnSpc>
                <a:spcBef>
                  <a:spcPts val="219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filming a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dance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routine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with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someone</a:t>
              </a:r>
              <a:endParaRPr sz="2200">
                <a:latin typeface="Arial"/>
                <a:cs typeface="Arial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33679E2-A08B-0182-01BF-6B2D60053DF9}"/>
              </a:ext>
            </a:extLst>
          </p:cNvPr>
          <p:cNvGrpSpPr/>
          <p:nvPr/>
        </p:nvGrpSpPr>
        <p:grpSpPr>
          <a:xfrm>
            <a:off x="5886805" y="2003555"/>
            <a:ext cx="5477777" cy="1076960"/>
            <a:chOff x="5886805" y="2003555"/>
            <a:chExt cx="5477777" cy="1076960"/>
          </a:xfrm>
        </p:grpSpPr>
        <p:grpSp>
          <p:nvGrpSpPr>
            <p:cNvPr id="54" name="object 3">
              <a:extLst>
                <a:ext uri="{FF2B5EF4-FFF2-40B4-BE49-F238E27FC236}">
                  <a16:creationId xmlns:a16="http://schemas.microsoft.com/office/drawing/2014/main" id="{646A88E7-8EF9-21BE-B8D3-2216F831DDFC}"/>
                </a:ext>
              </a:extLst>
            </p:cNvPr>
            <p:cNvGrpSpPr/>
            <p:nvPr/>
          </p:nvGrpSpPr>
          <p:grpSpPr>
            <a:xfrm>
              <a:off x="5886805" y="2105367"/>
              <a:ext cx="894715" cy="927100"/>
              <a:chOff x="5886805" y="2105367"/>
              <a:chExt cx="894715" cy="927100"/>
            </a:xfrm>
          </p:grpSpPr>
          <p:sp>
            <p:nvSpPr>
              <p:cNvPr id="55" name="object 4">
                <a:extLst>
                  <a:ext uri="{FF2B5EF4-FFF2-40B4-BE49-F238E27FC236}">
                    <a16:creationId xmlns:a16="http://schemas.microsoft.com/office/drawing/2014/main" id="{4B44504F-3EDC-9274-5C2E-CF4E275257BA}"/>
                  </a:ext>
                </a:extLst>
              </p:cNvPr>
              <p:cNvSpPr/>
              <p:nvPr/>
            </p:nvSpPr>
            <p:spPr>
              <a:xfrm>
                <a:off x="5975502" y="2187003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19">
                    <a:moveTo>
                      <a:pt x="805738" y="0"/>
                    </a:moveTo>
                    <a:lnTo>
                      <a:pt x="0" y="0"/>
                    </a:lnTo>
                    <a:lnTo>
                      <a:pt x="0" y="785939"/>
                    </a:lnTo>
                    <a:lnTo>
                      <a:pt x="0" y="845312"/>
                    </a:lnTo>
                    <a:lnTo>
                      <a:pt x="805738" y="845312"/>
                    </a:lnTo>
                    <a:lnTo>
                      <a:pt x="805738" y="785939"/>
                    </a:lnTo>
                    <a:lnTo>
                      <a:pt x="805738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D35086B4-F4C6-DB73-AA00-3EACF0217AC8}"/>
                  </a:ext>
                </a:extLst>
              </p:cNvPr>
              <p:cNvSpPr/>
              <p:nvPr/>
            </p:nvSpPr>
            <p:spPr>
              <a:xfrm>
                <a:off x="5909068" y="2127630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19">
                    <a:moveTo>
                      <a:pt x="805738" y="0"/>
                    </a:moveTo>
                    <a:lnTo>
                      <a:pt x="0" y="0"/>
                    </a:lnTo>
                    <a:lnTo>
                      <a:pt x="0" y="845312"/>
                    </a:lnTo>
                    <a:lnTo>
                      <a:pt x="805738" y="845312"/>
                    </a:lnTo>
                    <a:lnTo>
                      <a:pt x="8057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6">
                <a:extLst>
                  <a:ext uri="{FF2B5EF4-FFF2-40B4-BE49-F238E27FC236}">
                    <a16:creationId xmlns:a16="http://schemas.microsoft.com/office/drawing/2014/main" id="{E1F0F9D5-236D-19D4-26F9-3082725589B1}"/>
                  </a:ext>
                </a:extLst>
              </p:cNvPr>
              <p:cNvSpPr/>
              <p:nvPr/>
            </p:nvSpPr>
            <p:spPr>
              <a:xfrm>
                <a:off x="5909068" y="2127630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19">
                    <a:moveTo>
                      <a:pt x="0" y="845312"/>
                    </a:moveTo>
                    <a:lnTo>
                      <a:pt x="805738" y="845312"/>
                    </a:lnTo>
                    <a:lnTo>
                      <a:pt x="805738" y="0"/>
                    </a:lnTo>
                    <a:lnTo>
                      <a:pt x="0" y="0"/>
                    </a:lnTo>
                    <a:lnTo>
                      <a:pt x="0" y="845312"/>
                    </a:lnTo>
                    <a:close/>
                  </a:path>
                </a:pathLst>
              </a:custGeom>
              <a:ln w="4452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7">
                <a:extLst>
                  <a:ext uri="{FF2B5EF4-FFF2-40B4-BE49-F238E27FC236}">
                    <a16:creationId xmlns:a16="http://schemas.microsoft.com/office/drawing/2014/main" id="{54BFE1AB-CB80-8440-9DA3-02C143D1D10D}"/>
                  </a:ext>
                </a:extLst>
              </p:cNvPr>
              <p:cNvSpPr/>
              <p:nvPr/>
            </p:nvSpPr>
            <p:spPr>
              <a:xfrm>
                <a:off x="6041290" y="2354170"/>
                <a:ext cx="623570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465455">
                    <a:moveTo>
                      <a:pt x="544768" y="0"/>
                    </a:moveTo>
                    <a:lnTo>
                      <a:pt x="515144" y="5719"/>
                    </a:lnTo>
                    <a:lnTo>
                      <a:pt x="489194" y="22879"/>
                    </a:lnTo>
                    <a:lnTo>
                      <a:pt x="234254" y="275659"/>
                    </a:lnTo>
                    <a:lnTo>
                      <a:pt x="134013" y="175418"/>
                    </a:lnTo>
                    <a:lnTo>
                      <a:pt x="78451" y="152539"/>
                    </a:lnTo>
                    <a:lnTo>
                      <a:pt x="22888" y="175418"/>
                    </a:lnTo>
                    <a:lnTo>
                      <a:pt x="0" y="230981"/>
                    </a:lnTo>
                    <a:lnTo>
                      <a:pt x="5722" y="260600"/>
                    </a:lnTo>
                    <a:lnTo>
                      <a:pt x="177599" y="441267"/>
                    </a:lnTo>
                    <a:lnTo>
                      <a:pt x="218353" y="463633"/>
                    </a:lnTo>
                    <a:lnTo>
                      <a:pt x="234254" y="465232"/>
                    </a:lnTo>
                    <a:lnTo>
                      <a:pt x="249234" y="463633"/>
                    </a:lnTo>
                    <a:lnTo>
                      <a:pt x="290909" y="441267"/>
                    </a:lnTo>
                    <a:lnTo>
                      <a:pt x="600332" y="134016"/>
                    </a:lnTo>
                    <a:lnTo>
                      <a:pt x="623211" y="78452"/>
                    </a:lnTo>
                    <a:lnTo>
                      <a:pt x="617491" y="48829"/>
                    </a:lnTo>
                    <a:lnTo>
                      <a:pt x="600332" y="22879"/>
                    </a:lnTo>
                    <a:lnTo>
                      <a:pt x="574389" y="5719"/>
                    </a:lnTo>
                    <a:lnTo>
                      <a:pt x="544768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8">
                <a:extLst>
                  <a:ext uri="{FF2B5EF4-FFF2-40B4-BE49-F238E27FC236}">
                    <a16:creationId xmlns:a16="http://schemas.microsoft.com/office/drawing/2014/main" id="{28BD9395-0445-8274-1003-CBF9A5E59F1D}"/>
                  </a:ext>
                </a:extLst>
              </p:cNvPr>
              <p:cNvSpPr/>
              <p:nvPr/>
            </p:nvSpPr>
            <p:spPr>
              <a:xfrm>
                <a:off x="6000346" y="2317669"/>
                <a:ext cx="623570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465455">
                    <a:moveTo>
                      <a:pt x="600322" y="134016"/>
                    </a:moveTo>
                    <a:lnTo>
                      <a:pt x="617481" y="108073"/>
                    </a:lnTo>
                    <a:lnTo>
                      <a:pt x="623201" y="78452"/>
                    </a:lnTo>
                    <a:lnTo>
                      <a:pt x="617481" y="48829"/>
                    </a:lnTo>
                    <a:lnTo>
                      <a:pt x="600322" y="22879"/>
                    </a:lnTo>
                    <a:lnTo>
                      <a:pt x="574379" y="5719"/>
                    </a:lnTo>
                    <a:lnTo>
                      <a:pt x="544758" y="0"/>
                    </a:lnTo>
                    <a:lnTo>
                      <a:pt x="515135" y="5719"/>
                    </a:lnTo>
                    <a:lnTo>
                      <a:pt x="489184" y="22879"/>
                    </a:lnTo>
                    <a:lnTo>
                      <a:pt x="234245" y="275659"/>
                    </a:lnTo>
                    <a:lnTo>
                      <a:pt x="134004" y="175418"/>
                    </a:lnTo>
                    <a:lnTo>
                      <a:pt x="108061" y="158259"/>
                    </a:lnTo>
                    <a:lnTo>
                      <a:pt x="78441" y="152539"/>
                    </a:lnTo>
                    <a:lnTo>
                      <a:pt x="48821" y="158259"/>
                    </a:lnTo>
                    <a:lnTo>
                      <a:pt x="22879" y="175418"/>
                    </a:lnTo>
                    <a:lnTo>
                      <a:pt x="5719" y="201361"/>
                    </a:lnTo>
                    <a:lnTo>
                      <a:pt x="0" y="230982"/>
                    </a:lnTo>
                    <a:lnTo>
                      <a:pt x="5719" y="260606"/>
                    </a:lnTo>
                    <a:lnTo>
                      <a:pt x="177590" y="441267"/>
                    </a:lnTo>
                    <a:lnTo>
                      <a:pt x="218343" y="463633"/>
                    </a:lnTo>
                    <a:lnTo>
                      <a:pt x="234245" y="465232"/>
                    </a:lnTo>
                    <a:lnTo>
                      <a:pt x="249224" y="463633"/>
                    </a:lnTo>
                    <a:lnTo>
                      <a:pt x="264206" y="458970"/>
                    </a:lnTo>
                    <a:lnTo>
                      <a:pt x="278370" y="451447"/>
                    </a:lnTo>
                    <a:lnTo>
                      <a:pt x="290899" y="441267"/>
                    </a:lnTo>
                    <a:lnTo>
                      <a:pt x="600322" y="134016"/>
                    </a:lnTo>
                    <a:close/>
                  </a:path>
                </a:pathLst>
              </a:custGeom>
              <a:ln w="4452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34">
              <a:extLst>
                <a:ext uri="{FF2B5EF4-FFF2-40B4-BE49-F238E27FC236}">
                  <a16:creationId xmlns:a16="http://schemas.microsoft.com/office/drawing/2014/main" id="{893E7858-7E2B-48E1-2703-2388B3232164}"/>
                </a:ext>
              </a:extLst>
            </p:cNvPr>
            <p:cNvSpPr txBox="1"/>
            <p:nvPr/>
          </p:nvSpPr>
          <p:spPr>
            <a:xfrm>
              <a:off x="7037182" y="2188726"/>
              <a:ext cx="2695575" cy="690880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600"/>
                </a:lnSpc>
                <a:spcBef>
                  <a:spcPts val="219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someone</a:t>
              </a:r>
              <a:r>
                <a:rPr sz="22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sharing</a:t>
              </a:r>
              <a:r>
                <a:rPr sz="22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a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photo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of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online.</a:t>
              </a:r>
              <a:endParaRPr sz="2200" dirty="0">
                <a:latin typeface="Arial"/>
                <a:cs typeface="Arial"/>
              </a:endParaRPr>
            </a:p>
          </p:txBody>
        </p:sp>
        <p:grpSp>
          <p:nvGrpSpPr>
            <p:cNvPr id="88" name="object 37">
              <a:extLst>
                <a:ext uri="{FF2B5EF4-FFF2-40B4-BE49-F238E27FC236}">
                  <a16:creationId xmlns:a16="http://schemas.microsoft.com/office/drawing/2014/main" id="{9B24403C-C117-A7B0-625E-FB08CAB38D79}"/>
                </a:ext>
              </a:extLst>
            </p:cNvPr>
            <p:cNvGrpSpPr/>
            <p:nvPr/>
          </p:nvGrpSpPr>
          <p:grpSpPr>
            <a:xfrm>
              <a:off x="10434942" y="2003555"/>
              <a:ext cx="929640" cy="1076960"/>
              <a:chOff x="10434942" y="2003555"/>
              <a:chExt cx="929640" cy="1076960"/>
            </a:xfrm>
          </p:grpSpPr>
          <p:sp>
            <p:nvSpPr>
              <p:cNvPr id="89" name="object 38">
                <a:extLst>
                  <a:ext uri="{FF2B5EF4-FFF2-40B4-BE49-F238E27FC236}">
                    <a16:creationId xmlns:a16="http://schemas.microsoft.com/office/drawing/2014/main" id="{976CBADB-49B5-3E73-247C-59F9618F8E27}"/>
                  </a:ext>
                </a:extLst>
              </p:cNvPr>
              <p:cNvSpPr/>
              <p:nvPr/>
            </p:nvSpPr>
            <p:spPr>
              <a:xfrm>
                <a:off x="10707273" y="2521761"/>
                <a:ext cx="411480" cy="233045"/>
              </a:xfrm>
              <a:custGeom>
                <a:avLst/>
                <a:gdLst/>
                <a:ahLst/>
                <a:cxnLst/>
                <a:rect l="l" t="t" r="r" b="b"/>
                <a:pathLst>
                  <a:path w="411479" h="233044">
                    <a:moveTo>
                      <a:pt x="113093" y="0"/>
                    </a:moveTo>
                    <a:lnTo>
                      <a:pt x="78255" y="24593"/>
                    </a:lnTo>
                    <a:lnTo>
                      <a:pt x="49466" y="56865"/>
                    </a:lnTo>
                    <a:lnTo>
                      <a:pt x="26786" y="95777"/>
                    </a:lnTo>
                    <a:lnTo>
                      <a:pt x="10276" y="140288"/>
                    </a:lnTo>
                    <a:lnTo>
                      <a:pt x="0" y="189356"/>
                    </a:lnTo>
                    <a:lnTo>
                      <a:pt x="410857" y="232549"/>
                    </a:lnTo>
                    <a:lnTo>
                      <a:pt x="410474" y="182833"/>
                    </a:lnTo>
                    <a:lnTo>
                      <a:pt x="403262" y="136066"/>
                    </a:lnTo>
                    <a:lnTo>
                      <a:pt x="389018" y="93271"/>
                    </a:lnTo>
                    <a:lnTo>
                      <a:pt x="367538" y="55473"/>
                    </a:lnTo>
                    <a:lnTo>
                      <a:pt x="338620" y="23698"/>
                    </a:lnTo>
                    <a:lnTo>
                      <a:pt x="311899" y="38116"/>
                    </a:lnTo>
                    <a:lnTo>
                      <a:pt x="283162" y="47858"/>
                    </a:lnTo>
                    <a:lnTo>
                      <a:pt x="252905" y="52607"/>
                    </a:lnTo>
                    <a:lnTo>
                      <a:pt x="221627" y="52044"/>
                    </a:lnTo>
                    <a:lnTo>
                      <a:pt x="190778" y="46077"/>
                    </a:lnTo>
                    <a:lnTo>
                      <a:pt x="161940" y="35118"/>
                    </a:lnTo>
                    <a:lnTo>
                      <a:pt x="135813" y="19611"/>
                    </a:lnTo>
                    <a:lnTo>
                      <a:pt x="113093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0" name="object 39">
                <a:extLst>
                  <a:ext uri="{FF2B5EF4-FFF2-40B4-BE49-F238E27FC236}">
                    <a16:creationId xmlns:a16="http://schemas.microsoft.com/office/drawing/2014/main" id="{F92D8B72-EC8E-77D2-026B-2A0FA5AC476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824877" y="2274738"/>
                <a:ext cx="245148" cy="245148"/>
              </a:xfrm>
              <a:prstGeom prst="rect">
                <a:avLst/>
              </a:prstGeom>
            </p:spPr>
          </p:pic>
          <p:sp>
            <p:nvSpPr>
              <p:cNvPr id="91" name="object 40">
                <a:extLst>
                  <a:ext uri="{FF2B5EF4-FFF2-40B4-BE49-F238E27FC236}">
                    <a16:creationId xmlns:a16="http://schemas.microsoft.com/office/drawing/2014/main" id="{5D2A3FB9-E9B8-E8D3-FCEA-5E1BC78CA247}"/>
                  </a:ext>
                </a:extLst>
              </p:cNvPr>
              <p:cNvSpPr/>
              <p:nvPr/>
            </p:nvSpPr>
            <p:spPr>
              <a:xfrm>
                <a:off x="10493608" y="2067435"/>
                <a:ext cx="87058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870584" h="1012825">
                    <a:moveTo>
                      <a:pt x="97904" y="0"/>
                    </a:moveTo>
                    <a:lnTo>
                      <a:pt x="0" y="931544"/>
                    </a:lnTo>
                    <a:lnTo>
                      <a:pt x="772680" y="1012748"/>
                    </a:lnTo>
                    <a:lnTo>
                      <a:pt x="799891" y="753846"/>
                    </a:lnTo>
                    <a:lnTo>
                      <a:pt x="733475" y="753846"/>
                    </a:lnTo>
                    <a:lnTo>
                      <a:pt x="92176" y="686435"/>
                    </a:lnTo>
                    <a:lnTo>
                      <a:pt x="156692" y="72605"/>
                    </a:lnTo>
                    <a:lnTo>
                      <a:pt x="788665" y="72605"/>
                    </a:lnTo>
                    <a:lnTo>
                      <a:pt x="97904" y="0"/>
                    </a:lnTo>
                    <a:close/>
                  </a:path>
                  <a:path w="870584" h="1012825">
                    <a:moveTo>
                      <a:pt x="788665" y="72605"/>
                    </a:moveTo>
                    <a:lnTo>
                      <a:pt x="156692" y="72605"/>
                    </a:lnTo>
                    <a:lnTo>
                      <a:pt x="797991" y="140004"/>
                    </a:lnTo>
                    <a:lnTo>
                      <a:pt x="733475" y="753846"/>
                    </a:lnTo>
                    <a:lnTo>
                      <a:pt x="799891" y="753846"/>
                    </a:lnTo>
                    <a:lnTo>
                      <a:pt x="870584" y="81216"/>
                    </a:lnTo>
                    <a:lnTo>
                      <a:pt x="788665" y="72605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41">
                <a:extLst>
                  <a:ext uri="{FF2B5EF4-FFF2-40B4-BE49-F238E27FC236}">
                    <a16:creationId xmlns:a16="http://schemas.microsoft.com/office/drawing/2014/main" id="{7C8692CB-6984-4D3B-3BED-45B70A6EFADE}"/>
                  </a:ext>
                </a:extLst>
              </p:cNvPr>
              <p:cNvSpPr/>
              <p:nvPr/>
            </p:nvSpPr>
            <p:spPr>
              <a:xfrm>
                <a:off x="10667655" y="2476933"/>
                <a:ext cx="411480" cy="233045"/>
              </a:xfrm>
              <a:custGeom>
                <a:avLst/>
                <a:gdLst/>
                <a:ahLst/>
                <a:cxnLst/>
                <a:rect l="l" t="t" r="r" b="b"/>
                <a:pathLst>
                  <a:path w="411479" h="233044">
                    <a:moveTo>
                      <a:pt x="338620" y="23698"/>
                    </a:moveTo>
                    <a:lnTo>
                      <a:pt x="311899" y="38116"/>
                    </a:lnTo>
                    <a:lnTo>
                      <a:pt x="283162" y="47858"/>
                    </a:lnTo>
                    <a:lnTo>
                      <a:pt x="252905" y="52607"/>
                    </a:lnTo>
                    <a:lnTo>
                      <a:pt x="221627" y="52044"/>
                    </a:lnTo>
                    <a:lnTo>
                      <a:pt x="190778" y="46077"/>
                    </a:lnTo>
                    <a:lnTo>
                      <a:pt x="161940" y="35118"/>
                    </a:lnTo>
                    <a:lnTo>
                      <a:pt x="135813" y="19611"/>
                    </a:lnTo>
                    <a:lnTo>
                      <a:pt x="113093" y="0"/>
                    </a:lnTo>
                    <a:lnTo>
                      <a:pt x="78255" y="24593"/>
                    </a:lnTo>
                    <a:lnTo>
                      <a:pt x="49466" y="56865"/>
                    </a:lnTo>
                    <a:lnTo>
                      <a:pt x="26786" y="95777"/>
                    </a:lnTo>
                    <a:lnTo>
                      <a:pt x="10276" y="140288"/>
                    </a:lnTo>
                    <a:lnTo>
                      <a:pt x="0" y="189356"/>
                    </a:lnTo>
                    <a:lnTo>
                      <a:pt x="410857" y="232549"/>
                    </a:lnTo>
                    <a:lnTo>
                      <a:pt x="410474" y="182833"/>
                    </a:lnTo>
                    <a:lnTo>
                      <a:pt x="403262" y="136066"/>
                    </a:lnTo>
                    <a:lnTo>
                      <a:pt x="389018" y="93271"/>
                    </a:lnTo>
                    <a:lnTo>
                      <a:pt x="367538" y="55473"/>
                    </a:lnTo>
                    <a:lnTo>
                      <a:pt x="338620" y="23698"/>
                    </a:lnTo>
                    <a:close/>
                  </a:path>
                </a:pathLst>
              </a:custGeom>
              <a:ln w="381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42">
                <a:extLst>
                  <a:ext uri="{FF2B5EF4-FFF2-40B4-BE49-F238E27FC236}">
                    <a16:creationId xmlns:a16="http://schemas.microsoft.com/office/drawing/2014/main" id="{E39413B1-D13F-E637-9424-94FA384D5C11}"/>
                  </a:ext>
                </a:extLst>
              </p:cNvPr>
              <p:cNvSpPr/>
              <p:nvPr/>
            </p:nvSpPr>
            <p:spPr>
              <a:xfrm>
                <a:off x="10785261" y="2229909"/>
                <a:ext cx="24574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245745" h="245744">
                    <a:moveTo>
                      <a:pt x="135458" y="0"/>
                    </a:moveTo>
                    <a:lnTo>
                      <a:pt x="182154" y="14644"/>
                    </a:lnTo>
                    <a:lnTo>
                      <a:pt x="218354" y="45007"/>
                    </a:lnTo>
                    <a:lnTo>
                      <a:pt x="240528" y="86730"/>
                    </a:lnTo>
                    <a:lnTo>
                      <a:pt x="245148" y="135458"/>
                    </a:lnTo>
                    <a:lnTo>
                      <a:pt x="230501" y="182154"/>
                    </a:lnTo>
                    <a:lnTo>
                      <a:pt x="200136" y="218354"/>
                    </a:lnTo>
                    <a:lnTo>
                      <a:pt x="158412" y="240528"/>
                    </a:lnTo>
                    <a:lnTo>
                      <a:pt x="109689" y="245148"/>
                    </a:lnTo>
                    <a:lnTo>
                      <a:pt x="62993" y="230496"/>
                    </a:lnTo>
                    <a:lnTo>
                      <a:pt x="26793" y="200131"/>
                    </a:lnTo>
                    <a:lnTo>
                      <a:pt x="4619" y="158410"/>
                    </a:lnTo>
                    <a:lnTo>
                      <a:pt x="0" y="109689"/>
                    </a:lnTo>
                    <a:lnTo>
                      <a:pt x="14652" y="62993"/>
                    </a:lnTo>
                    <a:lnTo>
                      <a:pt x="45016" y="26793"/>
                    </a:lnTo>
                    <a:lnTo>
                      <a:pt x="86737" y="4619"/>
                    </a:lnTo>
                    <a:lnTo>
                      <a:pt x="135458" y="0"/>
                    </a:lnTo>
                    <a:close/>
                  </a:path>
                </a:pathLst>
              </a:custGeom>
              <a:ln w="381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43">
                <a:extLst>
                  <a:ext uri="{FF2B5EF4-FFF2-40B4-BE49-F238E27FC236}">
                    <a16:creationId xmlns:a16="http://schemas.microsoft.com/office/drawing/2014/main" id="{335C4446-EEDB-1773-D489-2AADDF476B35}"/>
                  </a:ext>
                </a:extLst>
              </p:cNvPr>
              <p:cNvSpPr/>
              <p:nvPr/>
            </p:nvSpPr>
            <p:spPr>
              <a:xfrm>
                <a:off x="10453992" y="2022605"/>
                <a:ext cx="87058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870584" h="1012825">
                    <a:moveTo>
                      <a:pt x="97904" y="0"/>
                    </a:moveTo>
                    <a:lnTo>
                      <a:pt x="0" y="931544"/>
                    </a:lnTo>
                    <a:lnTo>
                      <a:pt x="772680" y="1012748"/>
                    </a:lnTo>
                    <a:lnTo>
                      <a:pt x="870584" y="81216"/>
                    </a:lnTo>
                    <a:lnTo>
                      <a:pt x="97904" y="0"/>
                    </a:lnTo>
                    <a:close/>
                  </a:path>
                  <a:path w="870584" h="1012825">
                    <a:moveTo>
                      <a:pt x="797991" y="140004"/>
                    </a:moveTo>
                    <a:lnTo>
                      <a:pt x="733475" y="753846"/>
                    </a:lnTo>
                    <a:lnTo>
                      <a:pt x="92176" y="686435"/>
                    </a:lnTo>
                    <a:lnTo>
                      <a:pt x="156692" y="72605"/>
                    </a:lnTo>
                    <a:lnTo>
                      <a:pt x="797991" y="140004"/>
                    </a:lnTo>
                    <a:close/>
                  </a:path>
                </a:pathLst>
              </a:custGeom>
              <a:ln w="381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EF74E1-0DDF-55AC-3D30-17466B9F15C0}"/>
              </a:ext>
            </a:extLst>
          </p:cNvPr>
          <p:cNvGrpSpPr/>
          <p:nvPr/>
        </p:nvGrpSpPr>
        <p:grpSpPr>
          <a:xfrm>
            <a:off x="5886805" y="4416069"/>
            <a:ext cx="5390771" cy="1021080"/>
            <a:chOff x="5886805" y="4416069"/>
            <a:chExt cx="5390771" cy="1021080"/>
          </a:xfrm>
        </p:grpSpPr>
        <p:grpSp>
          <p:nvGrpSpPr>
            <p:cNvPr id="66" name="object 15">
              <a:extLst>
                <a:ext uri="{FF2B5EF4-FFF2-40B4-BE49-F238E27FC236}">
                  <a16:creationId xmlns:a16="http://schemas.microsoft.com/office/drawing/2014/main" id="{4F62F6BB-04A0-A153-CD9D-8583D3AF56FD}"/>
                </a:ext>
              </a:extLst>
            </p:cNvPr>
            <p:cNvGrpSpPr/>
            <p:nvPr/>
          </p:nvGrpSpPr>
          <p:grpSpPr>
            <a:xfrm>
              <a:off x="5886805" y="4465332"/>
              <a:ext cx="894715" cy="927100"/>
              <a:chOff x="5886805" y="4465332"/>
              <a:chExt cx="894715" cy="927100"/>
            </a:xfrm>
          </p:grpSpPr>
          <p:sp>
            <p:nvSpPr>
              <p:cNvPr id="67" name="object 16">
                <a:extLst>
                  <a:ext uri="{FF2B5EF4-FFF2-40B4-BE49-F238E27FC236}">
                    <a16:creationId xmlns:a16="http://schemas.microsoft.com/office/drawing/2014/main" id="{B45675AF-B049-7FF1-B497-550AC77A7293}"/>
                  </a:ext>
                </a:extLst>
              </p:cNvPr>
              <p:cNvSpPr/>
              <p:nvPr/>
            </p:nvSpPr>
            <p:spPr>
              <a:xfrm>
                <a:off x="5975502" y="4546968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20">
                    <a:moveTo>
                      <a:pt x="805738" y="0"/>
                    </a:moveTo>
                    <a:lnTo>
                      <a:pt x="0" y="0"/>
                    </a:lnTo>
                    <a:lnTo>
                      <a:pt x="0" y="785939"/>
                    </a:lnTo>
                    <a:lnTo>
                      <a:pt x="0" y="845312"/>
                    </a:lnTo>
                    <a:lnTo>
                      <a:pt x="805738" y="845312"/>
                    </a:lnTo>
                    <a:lnTo>
                      <a:pt x="805738" y="785939"/>
                    </a:lnTo>
                    <a:lnTo>
                      <a:pt x="805738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7">
                <a:extLst>
                  <a:ext uri="{FF2B5EF4-FFF2-40B4-BE49-F238E27FC236}">
                    <a16:creationId xmlns:a16="http://schemas.microsoft.com/office/drawing/2014/main" id="{C892B189-8981-0A7D-31B1-6AE55C9F867F}"/>
                  </a:ext>
                </a:extLst>
              </p:cNvPr>
              <p:cNvSpPr/>
              <p:nvPr/>
            </p:nvSpPr>
            <p:spPr>
              <a:xfrm>
                <a:off x="5909068" y="4487595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20">
                    <a:moveTo>
                      <a:pt x="805738" y="0"/>
                    </a:moveTo>
                    <a:lnTo>
                      <a:pt x="0" y="0"/>
                    </a:lnTo>
                    <a:lnTo>
                      <a:pt x="0" y="845312"/>
                    </a:lnTo>
                    <a:lnTo>
                      <a:pt x="805738" y="845312"/>
                    </a:lnTo>
                    <a:lnTo>
                      <a:pt x="8057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8">
                <a:extLst>
                  <a:ext uri="{FF2B5EF4-FFF2-40B4-BE49-F238E27FC236}">
                    <a16:creationId xmlns:a16="http://schemas.microsoft.com/office/drawing/2014/main" id="{675B7453-A7E8-6D9D-1AA3-63617C4EE127}"/>
                  </a:ext>
                </a:extLst>
              </p:cNvPr>
              <p:cNvSpPr/>
              <p:nvPr/>
            </p:nvSpPr>
            <p:spPr>
              <a:xfrm>
                <a:off x="5909068" y="4487595"/>
                <a:ext cx="805815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845820">
                    <a:moveTo>
                      <a:pt x="0" y="845312"/>
                    </a:moveTo>
                    <a:lnTo>
                      <a:pt x="805738" y="845312"/>
                    </a:lnTo>
                    <a:lnTo>
                      <a:pt x="805738" y="0"/>
                    </a:lnTo>
                    <a:lnTo>
                      <a:pt x="0" y="0"/>
                    </a:lnTo>
                    <a:lnTo>
                      <a:pt x="0" y="845312"/>
                    </a:lnTo>
                    <a:close/>
                  </a:path>
                </a:pathLst>
              </a:custGeom>
              <a:ln w="4452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9">
                <a:extLst>
                  <a:ext uri="{FF2B5EF4-FFF2-40B4-BE49-F238E27FC236}">
                    <a16:creationId xmlns:a16="http://schemas.microsoft.com/office/drawing/2014/main" id="{B358C268-C8EF-F5E1-7CC9-06C5FD02B88B}"/>
                  </a:ext>
                </a:extLst>
              </p:cNvPr>
              <p:cNvSpPr/>
              <p:nvPr/>
            </p:nvSpPr>
            <p:spPr>
              <a:xfrm>
                <a:off x="6041290" y="4714137"/>
                <a:ext cx="623570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465454">
                    <a:moveTo>
                      <a:pt x="544768" y="0"/>
                    </a:moveTo>
                    <a:lnTo>
                      <a:pt x="515144" y="5719"/>
                    </a:lnTo>
                    <a:lnTo>
                      <a:pt x="489194" y="22879"/>
                    </a:lnTo>
                    <a:lnTo>
                      <a:pt x="234254" y="275659"/>
                    </a:lnTo>
                    <a:lnTo>
                      <a:pt x="134013" y="175418"/>
                    </a:lnTo>
                    <a:lnTo>
                      <a:pt x="78451" y="152539"/>
                    </a:lnTo>
                    <a:lnTo>
                      <a:pt x="22888" y="175418"/>
                    </a:lnTo>
                    <a:lnTo>
                      <a:pt x="0" y="230982"/>
                    </a:lnTo>
                    <a:lnTo>
                      <a:pt x="5722" y="260606"/>
                    </a:lnTo>
                    <a:lnTo>
                      <a:pt x="177599" y="441267"/>
                    </a:lnTo>
                    <a:lnTo>
                      <a:pt x="218353" y="463633"/>
                    </a:lnTo>
                    <a:lnTo>
                      <a:pt x="234254" y="465232"/>
                    </a:lnTo>
                    <a:lnTo>
                      <a:pt x="249234" y="463633"/>
                    </a:lnTo>
                    <a:lnTo>
                      <a:pt x="290909" y="441267"/>
                    </a:lnTo>
                    <a:lnTo>
                      <a:pt x="600332" y="134016"/>
                    </a:lnTo>
                    <a:lnTo>
                      <a:pt x="623211" y="78452"/>
                    </a:lnTo>
                    <a:lnTo>
                      <a:pt x="617491" y="48829"/>
                    </a:lnTo>
                    <a:lnTo>
                      <a:pt x="600332" y="22879"/>
                    </a:lnTo>
                    <a:lnTo>
                      <a:pt x="574389" y="5719"/>
                    </a:lnTo>
                    <a:lnTo>
                      <a:pt x="544768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0">
                <a:extLst>
                  <a:ext uri="{FF2B5EF4-FFF2-40B4-BE49-F238E27FC236}">
                    <a16:creationId xmlns:a16="http://schemas.microsoft.com/office/drawing/2014/main" id="{7824C7B0-5586-752D-5AEE-A0A3FAAFAADE}"/>
                  </a:ext>
                </a:extLst>
              </p:cNvPr>
              <p:cNvSpPr/>
              <p:nvPr/>
            </p:nvSpPr>
            <p:spPr>
              <a:xfrm>
                <a:off x="6000346" y="4677636"/>
                <a:ext cx="623570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465454">
                    <a:moveTo>
                      <a:pt x="600322" y="134016"/>
                    </a:moveTo>
                    <a:lnTo>
                      <a:pt x="617481" y="108073"/>
                    </a:lnTo>
                    <a:lnTo>
                      <a:pt x="623201" y="78452"/>
                    </a:lnTo>
                    <a:lnTo>
                      <a:pt x="617481" y="48829"/>
                    </a:lnTo>
                    <a:lnTo>
                      <a:pt x="600322" y="22879"/>
                    </a:lnTo>
                    <a:lnTo>
                      <a:pt x="574379" y="5719"/>
                    </a:lnTo>
                    <a:lnTo>
                      <a:pt x="544758" y="0"/>
                    </a:lnTo>
                    <a:lnTo>
                      <a:pt x="515135" y="5719"/>
                    </a:lnTo>
                    <a:lnTo>
                      <a:pt x="489184" y="22879"/>
                    </a:lnTo>
                    <a:lnTo>
                      <a:pt x="234245" y="275659"/>
                    </a:lnTo>
                    <a:lnTo>
                      <a:pt x="134004" y="175418"/>
                    </a:lnTo>
                    <a:lnTo>
                      <a:pt x="108061" y="158259"/>
                    </a:lnTo>
                    <a:lnTo>
                      <a:pt x="78441" y="152539"/>
                    </a:lnTo>
                    <a:lnTo>
                      <a:pt x="48821" y="158259"/>
                    </a:lnTo>
                    <a:lnTo>
                      <a:pt x="22879" y="175418"/>
                    </a:lnTo>
                    <a:lnTo>
                      <a:pt x="5719" y="201361"/>
                    </a:lnTo>
                    <a:lnTo>
                      <a:pt x="0" y="230982"/>
                    </a:lnTo>
                    <a:lnTo>
                      <a:pt x="5719" y="260606"/>
                    </a:lnTo>
                    <a:lnTo>
                      <a:pt x="177590" y="441267"/>
                    </a:lnTo>
                    <a:lnTo>
                      <a:pt x="218343" y="463633"/>
                    </a:lnTo>
                    <a:lnTo>
                      <a:pt x="234245" y="465232"/>
                    </a:lnTo>
                    <a:lnTo>
                      <a:pt x="249224" y="463633"/>
                    </a:lnTo>
                    <a:lnTo>
                      <a:pt x="264206" y="458970"/>
                    </a:lnTo>
                    <a:lnTo>
                      <a:pt x="278370" y="451447"/>
                    </a:lnTo>
                    <a:lnTo>
                      <a:pt x="290899" y="441267"/>
                    </a:lnTo>
                    <a:lnTo>
                      <a:pt x="600322" y="134016"/>
                    </a:lnTo>
                    <a:close/>
                  </a:path>
                </a:pathLst>
              </a:custGeom>
              <a:ln w="44526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7" name="object 36">
              <a:extLst>
                <a:ext uri="{FF2B5EF4-FFF2-40B4-BE49-F238E27FC236}">
                  <a16:creationId xmlns:a16="http://schemas.microsoft.com/office/drawing/2014/main" id="{39658C2A-019C-9B7C-53A4-AD8452984874}"/>
                </a:ext>
              </a:extLst>
            </p:cNvPr>
            <p:cNvSpPr txBox="1"/>
            <p:nvPr/>
          </p:nvSpPr>
          <p:spPr>
            <a:xfrm>
              <a:off x="7037182" y="4416069"/>
              <a:ext cx="2587625" cy="1021080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 algn="just">
                <a:lnSpc>
                  <a:spcPts val="2600"/>
                </a:lnSpc>
                <a:spcBef>
                  <a:spcPts val="219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being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sent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link 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to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website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someone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wants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show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endParaRPr sz="2200">
                <a:latin typeface="Arial"/>
                <a:cs typeface="Arial"/>
              </a:endParaRPr>
            </a:p>
          </p:txBody>
        </p:sp>
        <p:pic>
          <p:nvPicPr>
            <p:cNvPr id="95" name="object 44">
              <a:extLst>
                <a:ext uri="{FF2B5EF4-FFF2-40B4-BE49-F238E27FC236}">
                  <a16:creationId xmlns:a16="http://schemas.microsoft.com/office/drawing/2014/main" id="{83DFD4CC-D193-B4B5-858B-AEDC3F70CC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9660" y="4657826"/>
              <a:ext cx="757916" cy="772308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A7CBC52-6DBD-8ADD-AB1C-694346B7DF78}"/>
              </a:ext>
            </a:extLst>
          </p:cNvPr>
          <p:cNvGrpSpPr/>
          <p:nvPr/>
        </p:nvGrpSpPr>
        <p:grpSpPr>
          <a:xfrm>
            <a:off x="763523" y="1515935"/>
            <a:ext cx="4600575" cy="4311015"/>
            <a:chOff x="763523" y="1515935"/>
            <a:chExt cx="4600575" cy="4311015"/>
          </a:xfrm>
        </p:grpSpPr>
        <p:grpSp>
          <p:nvGrpSpPr>
            <p:cNvPr id="80" name="object 29">
              <a:extLst>
                <a:ext uri="{FF2B5EF4-FFF2-40B4-BE49-F238E27FC236}">
                  <a16:creationId xmlns:a16="http://schemas.microsoft.com/office/drawing/2014/main" id="{7AF1AAA0-2854-8AC2-334D-5A12478E4B81}"/>
                </a:ext>
              </a:extLst>
            </p:cNvPr>
            <p:cNvGrpSpPr/>
            <p:nvPr/>
          </p:nvGrpSpPr>
          <p:grpSpPr>
            <a:xfrm>
              <a:off x="763523" y="1515935"/>
              <a:ext cx="4600575" cy="4311015"/>
              <a:chOff x="763523" y="1515935"/>
              <a:chExt cx="4600575" cy="4311015"/>
            </a:xfrm>
          </p:grpSpPr>
          <p:sp>
            <p:nvSpPr>
              <p:cNvPr id="81" name="object 30">
                <a:extLst>
                  <a:ext uri="{FF2B5EF4-FFF2-40B4-BE49-F238E27FC236}">
                    <a16:creationId xmlns:a16="http://schemas.microsoft.com/office/drawing/2014/main" id="{1E37FDAD-7BB8-BB0A-1AA7-91F6AF032936}"/>
                  </a:ext>
                </a:extLst>
              </p:cNvPr>
              <p:cNvSpPr/>
              <p:nvPr/>
            </p:nvSpPr>
            <p:spPr>
              <a:xfrm>
                <a:off x="1002169" y="1729180"/>
                <a:ext cx="4362450" cy="4097654"/>
              </a:xfrm>
              <a:custGeom>
                <a:avLst/>
                <a:gdLst/>
                <a:ahLst/>
                <a:cxnLst/>
                <a:rect l="l" t="t" r="r" b="b"/>
                <a:pathLst>
                  <a:path w="4362450" h="4097654">
                    <a:moveTo>
                      <a:pt x="4361840" y="0"/>
                    </a:moveTo>
                    <a:lnTo>
                      <a:pt x="0" y="0"/>
                    </a:lnTo>
                    <a:lnTo>
                      <a:pt x="0" y="3928440"/>
                    </a:lnTo>
                    <a:lnTo>
                      <a:pt x="0" y="4097236"/>
                    </a:lnTo>
                    <a:lnTo>
                      <a:pt x="4361840" y="4097236"/>
                    </a:lnTo>
                    <a:lnTo>
                      <a:pt x="4361840" y="3928440"/>
                    </a:lnTo>
                    <a:lnTo>
                      <a:pt x="4361840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31">
                <a:extLst>
                  <a:ext uri="{FF2B5EF4-FFF2-40B4-BE49-F238E27FC236}">
                    <a16:creationId xmlns:a16="http://schemas.microsoft.com/office/drawing/2014/main" id="{78740A71-77AF-EB1C-EA05-0E2132CA775F}"/>
                  </a:ext>
                </a:extLst>
              </p:cNvPr>
              <p:cNvSpPr/>
              <p:nvPr/>
            </p:nvSpPr>
            <p:spPr>
              <a:xfrm>
                <a:off x="807973" y="1560385"/>
                <a:ext cx="4377690" cy="4097654"/>
              </a:xfrm>
              <a:custGeom>
                <a:avLst/>
                <a:gdLst/>
                <a:ahLst/>
                <a:cxnLst/>
                <a:rect l="l" t="t" r="r" b="b"/>
                <a:pathLst>
                  <a:path w="4377690" h="4097654">
                    <a:moveTo>
                      <a:pt x="4377524" y="0"/>
                    </a:moveTo>
                    <a:lnTo>
                      <a:pt x="0" y="0"/>
                    </a:lnTo>
                    <a:lnTo>
                      <a:pt x="0" y="4097235"/>
                    </a:lnTo>
                    <a:lnTo>
                      <a:pt x="4377524" y="4097235"/>
                    </a:lnTo>
                    <a:lnTo>
                      <a:pt x="4377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32">
                <a:extLst>
                  <a:ext uri="{FF2B5EF4-FFF2-40B4-BE49-F238E27FC236}">
                    <a16:creationId xmlns:a16="http://schemas.microsoft.com/office/drawing/2014/main" id="{A064A447-9C6E-0EF1-6235-7FA9E9FD0EAB}"/>
                  </a:ext>
                </a:extLst>
              </p:cNvPr>
              <p:cNvSpPr/>
              <p:nvPr/>
            </p:nvSpPr>
            <p:spPr>
              <a:xfrm>
                <a:off x="807973" y="1560385"/>
                <a:ext cx="4377690" cy="4097654"/>
              </a:xfrm>
              <a:custGeom>
                <a:avLst/>
                <a:gdLst/>
                <a:ahLst/>
                <a:cxnLst/>
                <a:rect l="l" t="t" r="r" b="b"/>
                <a:pathLst>
                  <a:path w="4377690" h="4097654">
                    <a:moveTo>
                      <a:pt x="0" y="4097235"/>
                    </a:moveTo>
                    <a:lnTo>
                      <a:pt x="4377524" y="4097235"/>
                    </a:lnTo>
                    <a:lnTo>
                      <a:pt x="4377524" y="0"/>
                    </a:lnTo>
                    <a:lnTo>
                      <a:pt x="0" y="0"/>
                    </a:lnTo>
                    <a:lnTo>
                      <a:pt x="0" y="4097235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7" name="object 46">
              <a:extLst>
                <a:ext uri="{FF2B5EF4-FFF2-40B4-BE49-F238E27FC236}">
                  <a16:creationId xmlns:a16="http://schemas.microsoft.com/office/drawing/2014/main" id="{0291FBC3-5D12-6732-3E2B-15C7614A3E84}"/>
                </a:ext>
              </a:extLst>
            </p:cNvPr>
            <p:cNvSpPr txBox="1"/>
            <p:nvPr/>
          </p:nvSpPr>
          <p:spPr>
            <a:xfrm>
              <a:off x="1639749" y="2250782"/>
              <a:ext cx="2713990" cy="264160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139065" marR="130810" indent="-1270" algn="ctr">
                <a:lnSpc>
                  <a:spcPts val="3400"/>
                </a:lnSpc>
                <a:spcBef>
                  <a:spcPts val="380"/>
                </a:spcBef>
              </a:pPr>
              <a:r>
                <a:rPr sz="3000" b="1" spc="-10" dirty="0">
                  <a:solidFill>
                    <a:srgbClr val="171747"/>
                  </a:solidFill>
                  <a:latin typeface="Arial"/>
                  <a:cs typeface="Arial"/>
                </a:rPr>
                <a:t>Consent </a:t>
              </a:r>
              <a:r>
                <a:rPr sz="3000" b="1" dirty="0">
                  <a:solidFill>
                    <a:srgbClr val="171747"/>
                  </a:solidFill>
                  <a:latin typeface="Arial"/>
                  <a:cs typeface="Arial"/>
                </a:rPr>
                <a:t>means</a:t>
              </a:r>
              <a:r>
                <a:rPr sz="3000" b="1" spc="-2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000" b="1" spc="-10" dirty="0">
                  <a:solidFill>
                    <a:srgbClr val="171747"/>
                  </a:solidFill>
                  <a:latin typeface="Arial"/>
                  <a:cs typeface="Arial"/>
                </a:rPr>
                <a:t>giving permission</a:t>
              </a:r>
              <a:endParaRPr sz="3000" dirty="0">
                <a:latin typeface="Arial"/>
                <a:cs typeface="Arial"/>
              </a:endParaRPr>
            </a:p>
            <a:p>
              <a:pPr marL="12700" marR="5080" algn="ctr">
                <a:lnSpc>
                  <a:spcPts val="3400"/>
                </a:lnSpc>
              </a:pPr>
              <a:r>
                <a:rPr sz="3000" b="1" dirty="0">
                  <a:solidFill>
                    <a:srgbClr val="171747"/>
                  </a:solidFill>
                  <a:latin typeface="Arial"/>
                  <a:cs typeface="Arial"/>
                </a:rPr>
                <a:t>or</a:t>
              </a:r>
              <a:r>
                <a:rPr sz="30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000" b="1" dirty="0">
                  <a:solidFill>
                    <a:srgbClr val="171747"/>
                  </a:solidFill>
                  <a:latin typeface="Arial"/>
                  <a:cs typeface="Arial"/>
                </a:rPr>
                <a:t>agreeing</a:t>
              </a:r>
              <a:r>
                <a:rPr sz="30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000" b="1" spc="-25" dirty="0">
                  <a:solidFill>
                    <a:srgbClr val="171747"/>
                  </a:solidFill>
                  <a:latin typeface="Arial"/>
                  <a:cs typeface="Arial"/>
                </a:rPr>
                <a:t>for </a:t>
              </a:r>
              <a:r>
                <a:rPr sz="3000" b="1" dirty="0">
                  <a:solidFill>
                    <a:srgbClr val="171747"/>
                  </a:solidFill>
                  <a:latin typeface="Arial"/>
                  <a:cs typeface="Arial"/>
                </a:rPr>
                <a:t>something</a:t>
              </a:r>
              <a:r>
                <a:rPr sz="3000" b="1" spc="-5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3000" b="1" spc="-25" dirty="0">
                  <a:solidFill>
                    <a:srgbClr val="171747"/>
                  </a:solidFill>
                  <a:latin typeface="Arial"/>
                  <a:cs typeface="Arial"/>
                </a:rPr>
                <a:t>to </a:t>
              </a:r>
              <a:r>
                <a:rPr sz="3000" b="1" spc="-10" dirty="0">
                  <a:solidFill>
                    <a:srgbClr val="171747"/>
                  </a:solidFill>
                  <a:latin typeface="Arial"/>
                  <a:cs typeface="Arial"/>
                </a:rPr>
                <a:t>happen.</a:t>
              </a:r>
              <a:endParaRPr sz="3000" dirty="0">
                <a:latin typeface="Arial"/>
                <a:cs typeface="Arial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E93F00D-4F82-A7E1-A894-94D53050672D}"/>
              </a:ext>
            </a:extLst>
          </p:cNvPr>
          <p:cNvGrpSpPr/>
          <p:nvPr/>
        </p:nvGrpSpPr>
        <p:grpSpPr>
          <a:xfrm>
            <a:off x="5886818" y="5639701"/>
            <a:ext cx="5477510" cy="927100"/>
            <a:chOff x="5886818" y="5639701"/>
            <a:chExt cx="5477510" cy="927100"/>
          </a:xfrm>
        </p:grpSpPr>
        <p:sp>
          <p:nvSpPr>
            <p:cNvPr id="53" name="object 2">
              <a:extLst>
                <a:ext uri="{FF2B5EF4-FFF2-40B4-BE49-F238E27FC236}">
                  <a16:creationId xmlns:a16="http://schemas.microsoft.com/office/drawing/2014/main" id="{56F89C7C-77B7-7187-2DFB-EBAC40DD7AF2}"/>
                </a:ext>
              </a:extLst>
            </p:cNvPr>
            <p:cNvSpPr/>
            <p:nvPr/>
          </p:nvSpPr>
          <p:spPr>
            <a:xfrm>
              <a:off x="5886818" y="5639701"/>
              <a:ext cx="5477510" cy="927100"/>
            </a:xfrm>
            <a:custGeom>
              <a:avLst/>
              <a:gdLst/>
              <a:ahLst/>
              <a:cxnLst/>
              <a:rect l="l" t="t" r="r" b="b"/>
              <a:pathLst>
                <a:path w="5477509" h="927100">
                  <a:moveTo>
                    <a:pt x="5477383" y="0"/>
                  </a:moveTo>
                  <a:lnTo>
                    <a:pt x="0" y="0"/>
                  </a:lnTo>
                  <a:lnTo>
                    <a:pt x="0" y="926947"/>
                  </a:lnTo>
                  <a:lnTo>
                    <a:pt x="5477383" y="926947"/>
                  </a:lnTo>
                  <a:lnTo>
                    <a:pt x="5477383" y="0"/>
                  </a:lnTo>
                  <a:close/>
                </a:path>
              </a:pathLst>
            </a:custGeom>
            <a:solidFill>
              <a:srgbClr val="F2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5">
              <a:extLst>
                <a:ext uri="{FF2B5EF4-FFF2-40B4-BE49-F238E27FC236}">
                  <a16:creationId xmlns:a16="http://schemas.microsoft.com/office/drawing/2014/main" id="{D894F073-E7CF-2397-43F3-B06902E3F4D6}"/>
                </a:ext>
              </a:extLst>
            </p:cNvPr>
            <p:cNvSpPr txBox="1"/>
            <p:nvPr/>
          </p:nvSpPr>
          <p:spPr>
            <a:xfrm>
              <a:off x="5886818" y="5639701"/>
              <a:ext cx="5477510" cy="927100"/>
            </a:xfrm>
            <a:prstGeom prst="rect">
              <a:avLst/>
            </a:prstGeom>
          </p:spPr>
          <p:txBody>
            <a:bodyPr vert="horz" wrap="square" lIns="0" tIns="127000" rIns="0" bIns="0" rtlCol="0">
              <a:spAutoFit/>
            </a:bodyPr>
            <a:lstStyle/>
            <a:p>
              <a:pPr marL="522605" marR="403225">
                <a:lnSpc>
                  <a:spcPct val="100000"/>
                </a:lnSpc>
                <a:spcBef>
                  <a:spcPts val="1000"/>
                </a:spcBef>
              </a:pP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Can</a:t>
              </a:r>
              <a:r>
                <a:rPr sz="20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you</a:t>
              </a:r>
              <a:r>
                <a:rPr sz="20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think</a:t>
              </a:r>
              <a:r>
                <a:rPr sz="20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of</a:t>
              </a:r>
              <a:r>
                <a:rPr sz="20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any</a:t>
              </a:r>
              <a:r>
                <a:rPr sz="20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more</a:t>
              </a:r>
              <a:r>
                <a:rPr sz="20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things</a:t>
              </a:r>
              <a:r>
                <a:rPr sz="20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spc="-2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might</a:t>
              </a:r>
              <a:r>
                <a:rPr sz="20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consent</a:t>
              </a:r>
              <a:r>
                <a:rPr sz="20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(say</a:t>
              </a:r>
              <a:r>
                <a:rPr sz="20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yes</a:t>
              </a:r>
              <a:r>
                <a:rPr sz="20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71747"/>
                  </a:solidFill>
                  <a:latin typeface="Arial"/>
                  <a:cs typeface="Arial"/>
                </a:rPr>
                <a:t>to)</a:t>
              </a:r>
              <a:r>
                <a:rPr sz="2000" b="1" spc="-10" dirty="0">
                  <a:solidFill>
                    <a:srgbClr val="171747"/>
                  </a:solidFill>
                  <a:latin typeface="Arial"/>
                  <a:cs typeface="Arial"/>
                </a:rPr>
                <a:t> online?</a:t>
              </a: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98" name="object 47">
              <a:extLst>
                <a:ext uri="{FF2B5EF4-FFF2-40B4-BE49-F238E27FC236}">
                  <a16:creationId xmlns:a16="http://schemas.microsoft.com/office/drawing/2014/main" id="{F0788737-6F38-FD25-BEF0-F2E219B293C3}"/>
                </a:ext>
              </a:extLst>
            </p:cNvPr>
            <p:cNvSpPr/>
            <p:nvPr/>
          </p:nvSpPr>
          <p:spPr>
            <a:xfrm>
              <a:off x="6119999" y="5817443"/>
              <a:ext cx="197485" cy="243840"/>
            </a:xfrm>
            <a:custGeom>
              <a:avLst/>
              <a:gdLst/>
              <a:ahLst/>
              <a:cxnLst/>
              <a:rect l="l" t="t" r="r" b="b"/>
              <a:pathLst>
                <a:path w="197485" h="243839">
                  <a:moveTo>
                    <a:pt x="0" y="0"/>
                  </a:moveTo>
                  <a:lnTo>
                    <a:pt x="0" y="243382"/>
                  </a:lnTo>
                  <a:lnTo>
                    <a:pt x="196900" y="121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:a16="http://schemas.microsoft.com/office/drawing/2014/main" id="{00721E76-A2E1-D7D0-4433-3BD2C45B957F}"/>
              </a:ext>
            </a:extLst>
          </p:cNvPr>
          <p:cNvSpPr/>
          <p:nvPr/>
        </p:nvSpPr>
        <p:spPr>
          <a:xfrm>
            <a:off x="803846" y="3285007"/>
            <a:ext cx="3348354" cy="2439035"/>
          </a:xfrm>
          <a:custGeom>
            <a:avLst/>
            <a:gdLst/>
            <a:ahLst/>
            <a:cxnLst/>
            <a:rect l="l" t="t" r="r" b="b"/>
            <a:pathLst>
              <a:path w="3348354" h="2439035">
                <a:moveTo>
                  <a:pt x="3347999" y="0"/>
                </a:moveTo>
                <a:lnTo>
                  <a:pt x="0" y="0"/>
                </a:lnTo>
                <a:lnTo>
                  <a:pt x="0" y="2438996"/>
                </a:lnTo>
                <a:lnTo>
                  <a:pt x="3347999" y="2438996"/>
                </a:lnTo>
                <a:lnTo>
                  <a:pt x="3347999" y="0"/>
                </a:lnTo>
                <a:close/>
              </a:path>
            </a:pathLst>
          </a:custGeom>
          <a:solidFill>
            <a:srgbClr val="F2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CBBC74D3-9931-4438-6674-028F442615E9}"/>
              </a:ext>
            </a:extLst>
          </p:cNvPr>
          <p:cNvSpPr/>
          <p:nvPr/>
        </p:nvSpPr>
        <p:spPr>
          <a:xfrm>
            <a:off x="4442917" y="3285007"/>
            <a:ext cx="3348354" cy="2439035"/>
          </a:xfrm>
          <a:custGeom>
            <a:avLst/>
            <a:gdLst/>
            <a:ahLst/>
            <a:cxnLst/>
            <a:rect l="l" t="t" r="r" b="b"/>
            <a:pathLst>
              <a:path w="3348354" h="2439035">
                <a:moveTo>
                  <a:pt x="3347999" y="0"/>
                </a:moveTo>
                <a:lnTo>
                  <a:pt x="0" y="0"/>
                </a:lnTo>
                <a:lnTo>
                  <a:pt x="0" y="2438996"/>
                </a:lnTo>
                <a:lnTo>
                  <a:pt x="3347999" y="2438996"/>
                </a:lnTo>
                <a:lnTo>
                  <a:pt x="3347999" y="0"/>
                </a:lnTo>
                <a:close/>
              </a:path>
            </a:pathLst>
          </a:custGeom>
          <a:solidFill>
            <a:srgbClr val="F2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3502700-9B7A-6601-6972-EB0273CE09FA}"/>
              </a:ext>
            </a:extLst>
          </p:cNvPr>
          <p:cNvSpPr/>
          <p:nvPr/>
        </p:nvSpPr>
        <p:spPr>
          <a:xfrm>
            <a:off x="8082000" y="3285007"/>
            <a:ext cx="3348354" cy="2439035"/>
          </a:xfrm>
          <a:custGeom>
            <a:avLst/>
            <a:gdLst/>
            <a:ahLst/>
            <a:cxnLst/>
            <a:rect l="l" t="t" r="r" b="b"/>
            <a:pathLst>
              <a:path w="3348354" h="2439035">
                <a:moveTo>
                  <a:pt x="3347999" y="0"/>
                </a:moveTo>
                <a:lnTo>
                  <a:pt x="0" y="0"/>
                </a:lnTo>
                <a:lnTo>
                  <a:pt x="0" y="2438996"/>
                </a:lnTo>
                <a:lnTo>
                  <a:pt x="3347999" y="2438996"/>
                </a:lnTo>
                <a:lnTo>
                  <a:pt x="3347999" y="0"/>
                </a:lnTo>
                <a:close/>
              </a:path>
            </a:pathLst>
          </a:custGeom>
          <a:solidFill>
            <a:srgbClr val="F2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28A9E2F3-1940-E3FD-A265-4F3667D1E963}"/>
              </a:ext>
            </a:extLst>
          </p:cNvPr>
          <p:cNvSpPr txBox="1"/>
          <p:nvPr/>
        </p:nvSpPr>
        <p:spPr>
          <a:xfrm>
            <a:off x="5022444" y="4152426"/>
            <a:ext cx="2190115" cy="63754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56515" marR="5080" indent="-44450">
              <a:lnSpc>
                <a:spcPts val="2300"/>
              </a:lnSpc>
              <a:spcBef>
                <a:spcPts val="359"/>
              </a:spcBef>
            </a:pP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Are</a:t>
            </a:r>
            <a:r>
              <a:rPr sz="21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people</a:t>
            </a:r>
            <a:r>
              <a:rPr sz="21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being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nice or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friendly?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F06C9395-90A2-B8F9-5857-0A3467CAF4F7}"/>
              </a:ext>
            </a:extLst>
          </p:cNvPr>
          <p:cNvSpPr txBox="1"/>
          <p:nvPr/>
        </p:nvSpPr>
        <p:spPr>
          <a:xfrm>
            <a:off x="1435260" y="3806325"/>
            <a:ext cx="2086610" cy="13658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9685" marR="12700" indent="281305">
              <a:lnSpc>
                <a:spcPts val="2300"/>
              </a:lnSpc>
              <a:spcBef>
                <a:spcPts val="359"/>
              </a:spcBef>
            </a:pP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Could</a:t>
            </a:r>
            <a:r>
              <a:rPr sz="2100" b="1" spc="-3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there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be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any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risks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171747"/>
                </a:solidFill>
                <a:latin typeface="Arial"/>
                <a:cs typeface="Arial"/>
              </a:rPr>
              <a:t>to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giving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consent?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Is it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dangerous?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A94B41EC-DA7E-19C6-8508-1A504055147F}"/>
              </a:ext>
            </a:extLst>
          </p:cNvPr>
          <p:cNvSpPr txBox="1"/>
          <p:nvPr/>
        </p:nvSpPr>
        <p:spPr>
          <a:xfrm>
            <a:off x="8246954" y="3514225"/>
            <a:ext cx="3017520" cy="19500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554990">
              <a:lnSpc>
                <a:spcPts val="2300"/>
              </a:lnSpc>
              <a:spcBef>
                <a:spcPts val="360"/>
              </a:spcBef>
            </a:pP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Think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carefully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about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how</a:t>
            </a:r>
            <a:r>
              <a:rPr sz="21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the</a:t>
            </a:r>
            <a:r>
              <a:rPr sz="21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situation</a:t>
            </a:r>
            <a:endParaRPr sz="2100">
              <a:latin typeface="Arial"/>
              <a:cs typeface="Arial"/>
            </a:endParaRPr>
          </a:p>
          <a:p>
            <a:pPr marL="315595">
              <a:lnSpc>
                <a:spcPts val="2260"/>
              </a:lnSpc>
            </a:pP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making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feel.</a:t>
            </a:r>
            <a:endParaRPr sz="2100">
              <a:latin typeface="Arial"/>
              <a:cs typeface="Arial"/>
            </a:endParaRPr>
          </a:p>
          <a:p>
            <a:pPr marL="26670" marR="18415" algn="ctr">
              <a:lnSpc>
                <a:spcPts val="2300"/>
              </a:lnSpc>
              <a:spcBef>
                <a:spcPts val="1170"/>
              </a:spcBef>
            </a:pP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Are</a:t>
            </a:r>
            <a:r>
              <a:rPr sz="21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feeling</a:t>
            </a:r>
            <a:r>
              <a:rPr sz="21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worried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21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171747"/>
                </a:solidFill>
                <a:latin typeface="Arial"/>
                <a:cs typeface="Arial"/>
              </a:rPr>
              <a:t>concerned</a:t>
            </a:r>
            <a:r>
              <a:rPr sz="21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171747"/>
                </a:solidFill>
                <a:latin typeface="Arial"/>
                <a:cs typeface="Arial"/>
              </a:rPr>
              <a:t>about something?</a:t>
            </a:r>
            <a:endParaRPr sz="2100">
              <a:latin typeface="Arial"/>
              <a:cs typeface="Arial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C062AEE8-C91E-57B1-C798-A42C99DF673C}"/>
              </a:ext>
            </a:extLst>
          </p:cNvPr>
          <p:cNvSpPr/>
          <p:nvPr/>
        </p:nvSpPr>
        <p:spPr>
          <a:xfrm>
            <a:off x="803846" y="5928423"/>
            <a:ext cx="10626725" cy="638810"/>
          </a:xfrm>
          <a:custGeom>
            <a:avLst/>
            <a:gdLst/>
            <a:ahLst/>
            <a:cxnLst/>
            <a:rect l="l" t="t" r="r" b="b"/>
            <a:pathLst>
              <a:path w="10626725" h="638809">
                <a:moveTo>
                  <a:pt x="10626153" y="0"/>
                </a:moveTo>
                <a:lnTo>
                  <a:pt x="0" y="0"/>
                </a:lnTo>
                <a:lnTo>
                  <a:pt x="0" y="638225"/>
                </a:lnTo>
                <a:lnTo>
                  <a:pt x="10626153" y="638225"/>
                </a:lnTo>
                <a:lnTo>
                  <a:pt x="10626153" y="0"/>
                </a:lnTo>
                <a:close/>
              </a:path>
            </a:pathLst>
          </a:custGeom>
          <a:solidFill>
            <a:srgbClr val="F2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387B72A3-E598-A316-B0C7-EDE888E2A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6222" y="387642"/>
            <a:ext cx="8338820" cy="777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ts val="2940"/>
              </a:lnSpc>
              <a:spcBef>
                <a:spcPts val="135"/>
              </a:spcBef>
            </a:pPr>
            <a:r>
              <a:rPr sz="2450" dirty="0"/>
              <a:t>When</a:t>
            </a:r>
            <a:r>
              <a:rPr sz="2450" spc="65" dirty="0"/>
              <a:t> </a:t>
            </a:r>
            <a:r>
              <a:rPr sz="2450" dirty="0"/>
              <a:t>deciding</a:t>
            </a:r>
            <a:r>
              <a:rPr sz="2450" spc="80" dirty="0"/>
              <a:t> </a:t>
            </a:r>
            <a:r>
              <a:rPr sz="2450" dirty="0"/>
              <a:t>whether</a:t>
            </a:r>
            <a:r>
              <a:rPr sz="2450" spc="75" dirty="0"/>
              <a:t> </a:t>
            </a:r>
            <a:r>
              <a:rPr sz="2450" dirty="0"/>
              <a:t>you</a:t>
            </a:r>
            <a:r>
              <a:rPr sz="2450" spc="70" dirty="0"/>
              <a:t> </a:t>
            </a:r>
            <a:r>
              <a:rPr sz="2450" dirty="0"/>
              <a:t>should</a:t>
            </a:r>
            <a:r>
              <a:rPr sz="2450" spc="75" dirty="0"/>
              <a:t> </a:t>
            </a:r>
            <a:r>
              <a:rPr sz="2450" dirty="0"/>
              <a:t>give</a:t>
            </a:r>
            <a:r>
              <a:rPr sz="2450" spc="75" dirty="0"/>
              <a:t> </a:t>
            </a:r>
            <a:r>
              <a:rPr sz="2450" spc="-10" dirty="0"/>
              <a:t>consent</a:t>
            </a:r>
            <a:endParaRPr sz="2450"/>
          </a:p>
          <a:p>
            <a:pPr algn="ctr">
              <a:lnSpc>
                <a:spcPct val="100000"/>
              </a:lnSpc>
            </a:pPr>
            <a:r>
              <a:rPr sz="2450" dirty="0"/>
              <a:t>to</a:t>
            </a:r>
            <a:r>
              <a:rPr sz="2450" spc="50" dirty="0"/>
              <a:t> </a:t>
            </a:r>
            <a:r>
              <a:rPr sz="2450" dirty="0"/>
              <a:t>something,</a:t>
            </a:r>
            <a:r>
              <a:rPr sz="2450" spc="55" dirty="0"/>
              <a:t> </a:t>
            </a:r>
            <a:r>
              <a:rPr sz="2450" dirty="0"/>
              <a:t>you</a:t>
            </a:r>
            <a:r>
              <a:rPr sz="2450" spc="55" dirty="0"/>
              <a:t> </a:t>
            </a:r>
            <a:r>
              <a:rPr sz="2450" dirty="0"/>
              <a:t>should</a:t>
            </a:r>
            <a:r>
              <a:rPr sz="2450" spc="55" dirty="0"/>
              <a:t> </a:t>
            </a:r>
            <a:r>
              <a:rPr sz="2450" dirty="0"/>
              <a:t>ask</a:t>
            </a:r>
            <a:r>
              <a:rPr sz="2450" spc="55" dirty="0"/>
              <a:t> </a:t>
            </a:r>
            <a:r>
              <a:rPr sz="2450" dirty="0"/>
              <a:t>yourself</a:t>
            </a:r>
            <a:r>
              <a:rPr sz="2450" spc="55" dirty="0"/>
              <a:t> </a:t>
            </a:r>
            <a:r>
              <a:rPr sz="2450" dirty="0"/>
              <a:t>three</a:t>
            </a:r>
            <a:r>
              <a:rPr sz="2450" spc="60" dirty="0"/>
              <a:t> </a:t>
            </a:r>
            <a:r>
              <a:rPr sz="2450" spc="-10" dirty="0"/>
              <a:t>questions:</a:t>
            </a:r>
            <a:endParaRPr sz="2450"/>
          </a:p>
        </p:txBody>
      </p:sp>
      <p:sp>
        <p:nvSpPr>
          <p:cNvPr id="33" name="object 10">
            <a:extLst>
              <a:ext uri="{FF2B5EF4-FFF2-40B4-BE49-F238E27FC236}">
                <a16:creationId xmlns:a16="http://schemas.microsoft.com/office/drawing/2014/main" id="{3ABC4C36-D0CD-06A2-A52D-BB9BF0ACC9B6}"/>
              </a:ext>
            </a:extLst>
          </p:cNvPr>
          <p:cNvSpPr txBox="1"/>
          <p:nvPr/>
        </p:nvSpPr>
        <p:spPr>
          <a:xfrm>
            <a:off x="803846" y="5928423"/>
            <a:ext cx="10626725" cy="63881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145"/>
              </a:spcBef>
            </a:pP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Can</a:t>
            </a:r>
            <a:r>
              <a:rPr sz="2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think</a:t>
            </a:r>
            <a:r>
              <a:rPr sz="20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other</a:t>
            </a:r>
            <a:r>
              <a:rPr sz="20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things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that</a:t>
            </a:r>
            <a:r>
              <a:rPr sz="20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are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kind,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safe</a:t>
            </a:r>
            <a:r>
              <a:rPr sz="2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make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0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feel</a:t>
            </a:r>
            <a:r>
              <a:rPr sz="20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47"/>
                </a:solidFill>
                <a:latin typeface="Arial"/>
                <a:cs typeface="Arial"/>
              </a:rPr>
              <a:t>happy</a:t>
            </a:r>
            <a:r>
              <a:rPr sz="20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1747"/>
                </a:solidFill>
                <a:latin typeface="Arial"/>
                <a:cs typeface="Arial"/>
              </a:rPr>
              <a:t>online?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2556171A-DCB1-DAF6-B6F1-6F65FDF0C027}"/>
              </a:ext>
            </a:extLst>
          </p:cNvPr>
          <p:cNvSpPr/>
          <p:nvPr/>
        </p:nvSpPr>
        <p:spPr>
          <a:xfrm>
            <a:off x="1067302" y="6124277"/>
            <a:ext cx="197485" cy="243840"/>
          </a:xfrm>
          <a:custGeom>
            <a:avLst/>
            <a:gdLst/>
            <a:ahLst/>
            <a:cxnLst/>
            <a:rect l="l" t="t" r="r" b="b"/>
            <a:pathLst>
              <a:path w="197484" h="243839">
                <a:moveTo>
                  <a:pt x="0" y="0"/>
                </a:moveTo>
                <a:lnTo>
                  <a:pt x="0" y="243382"/>
                </a:lnTo>
                <a:lnTo>
                  <a:pt x="196900" y="121691"/>
                </a:lnTo>
                <a:lnTo>
                  <a:pt x="0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12">
            <a:extLst>
              <a:ext uri="{FF2B5EF4-FFF2-40B4-BE49-F238E27FC236}">
                <a16:creationId xmlns:a16="http://schemas.microsoft.com/office/drawing/2014/main" id="{26176B33-22AE-9741-7DD1-6DA6049B5D84}"/>
              </a:ext>
            </a:extLst>
          </p:cNvPr>
          <p:cNvGrpSpPr/>
          <p:nvPr/>
        </p:nvGrpSpPr>
        <p:grpSpPr>
          <a:xfrm>
            <a:off x="7788790" y="1403573"/>
            <a:ext cx="3561715" cy="2500630"/>
            <a:chOff x="7788790" y="1403573"/>
            <a:chExt cx="3561715" cy="2500630"/>
          </a:xfrm>
        </p:grpSpPr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B11BF94C-9C7D-64BE-1D5D-401C89A04E61}"/>
                </a:ext>
              </a:extLst>
            </p:cNvPr>
            <p:cNvSpPr/>
            <p:nvPr/>
          </p:nvSpPr>
          <p:spPr>
            <a:xfrm>
              <a:off x="7924095" y="1484878"/>
              <a:ext cx="3426460" cy="2419350"/>
            </a:xfrm>
            <a:custGeom>
              <a:avLst/>
              <a:gdLst/>
              <a:ahLst/>
              <a:cxnLst/>
              <a:rect l="l" t="t" r="r" b="b"/>
              <a:pathLst>
                <a:path w="3426459" h="2419350">
                  <a:moveTo>
                    <a:pt x="399287" y="1805162"/>
                  </a:moveTo>
                  <a:lnTo>
                    <a:pt x="341304" y="1809392"/>
                  </a:lnTo>
                  <a:lnTo>
                    <a:pt x="288077" y="1821441"/>
                  </a:lnTo>
                  <a:lnTo>
                    <a:pt x="241123" y="1840346"/>
                  </a:lnTo>
                  <a:lnTo>
                    <a:pt x="201961" y="1865147"/>
                  </a:lnTo>
                  <a:lnTo>
                    <a:pt x="172109" y="1894883"/>
                  </a:lnTo>
                  <a:lnTo>
                    <a:pt x="153084" y="1928590"/>
                  </a:lnTo>
                  <a:lnTo>
                    <a:pt x="146405" y="1965309"/>
                  </a:lnTo>
                  <a:lnTo>
                    <a:pt x="153084" y="2002032"/>
                  </a:lnTo>
                  <a:lnTo>
                    <a:pt x="172109" y="2035742"/>
                  </a:lnTo>
                  <a:lnTo>
                    <a:pt x="201961" y="2065477"/>
                  </a:lnTo>
                  <a:lnTo>
                    <a:pt x="241123" y="2090277"/>
                  </a:lnTo>
                  <a:lnTo>
                    <a:pt x="288077" y="2109180"/>
                  </a:lnTo>
                  <a:lnTo>
                    <a:pt x="341304" y="2121227"/>
                  </a:lnTo>
                  <a:lnTo>
                    <a:pt x="399287" y="2125456"/>
                  </a:lnTo>
                  <a:lnTo>
                    <a:pt x="457266" y="2121227"/>
                  </a:lnTo>
                  <a:lnTo>
                    <a:pt x="510490" y="2109180"/>
                  </a:lnTo>
                  <a:lnTo>
                    <a:pt x="557442" y="2090277"/>
                  </a:lnTo>
                  <a:lnTo>
                    <a:pt x="596602" y="2065477"/>
                  </a:lnTo>
                  <a:lnTo>
                    <a:pt x="626454" y="2035742"/>
                  </a:lnTo>
                  <a:lnTo>
                    <a:pt x="645478" y="2002032"/>
                  </a:lnTo>
                  <a:lnTo>
                    <a:pt x="652157" y="1965309"/>
                  </a:lnTo>
                  <a:lnTo>
                    <a:pt x="645478" y="1928590"/>
                  </a:lnTo>
                  <a:lnTo>
                    <a:pt x="626454" y="1894883"/>
                  </a:lnTo>
                  <a:lnTo>
                    <a:pt x="596602" y="1865147"/>
                  </a:lnTo>
                  <a:lnTo>
                    <a:pt x="557442" y="1840346"/>
                  </a:lnTo>
                  <a:lnTo>
                    <a:pt x="510490" y="1821441"/>
                  </a:lnTo>
                  <a:lnTo>
                    <a:pt x="457266" y="1809392"/>
                  </a:lnTo>
                  <a:lnTo>
                    <a:pt x="399287" y="1805162"/>
                  </a:lnTo>
                  <a:close/>
                </a:path>
                <a:path w="3426459" h="2419350">
                  <a:moveTo>
                    <a:pt x="971588" y="30172"/>
                  </a:moveTo>
                  <a:lnTo>
                    <a:pt x="922867" y="32047"/>
                  </a:lnTo>
                  <a:lnTo>
                    <a:pt x="875169" y="37578"/>
                  </a:lnTo>
                  <a:lnTo>
                    <a:pt x="828629" y="46628"/>
                  </a:lnTo>
                  <a:lnTo>
                    <a:pt x="783387" y="59059"/>
                  </a:lnTo>
                  <a:lnTo>
                    <a:pt x="739578" y="74733"/>
                  </a:lnTo>
                  <a:lnTo>
                    <a:pt x="697342" y="93512"/>
                  </a:lnTo>
                  <a:lnTo>
                    <a:pt x="656815" y="115257"/>
                  </a:lnTo>
                  <a:lnTo>
                    <a:pt x="618136" y="139830"/>
                  </a:lnTo>
                  <a:lnTo>
                    <a:pt x="581442" y="167094"/>
                  </a:lnTo>
                  <a:lnTo>
                    <a:pt x="546871" y="196911"/>
                  </a:lnTo>
                  <a:lnTo>
                    <a:pt x="514559" y="229142"/>
                  </a:lnTo>
                  <a:lnTo>
                    <a:pt x="484646" y="263649"/>
                  </a:lnTo>
                  <a:lnTo>
                    <a:pt x="457268" y="300295"/>
                  </a:lnTo>
                  <a:lnTo>
                    <a:pt x="432564" y="338941"/>
                  </a:lnTo>
                  <a:lnTo>
                    <a:pt x="410671" y="379449"/>
                  </a:lnTo>
                  <a:lnTo>
                    <a:pt x="391726" y="421681"/>
                  </a:lnTo>
                  <a:lnTo>
                    <a:pt x="375867" y="465499"/>
                  </a:lnTo>
                  <a:lnTo>
                    <a:pt x="363232" y="510766"/>
                  </a:lnTo>
                  <a:lnTo>
                    <a:pt x="323222" y="537800"/>
                  </a:lnTo>
                  <a:lnTo>
                    <a:pt x="285484" y="567766"/>
                  </a:lnTo>
                  <a:lnTo>
                    <a:pt x="250180" y="600499"/>
                  </a:lnTo>
                  <a:lnTo>
                    <a:pt x="217471" y="635840"/>
                  </a:lnTo>
                  <a:lnTo>
                    <a:pt x="187520" y="673624"/>
                  </a:lnTo>
                  <a:lnTo>
                    <a:pt x="160486" y="713691"/>
                  </a:lnTo>
                  <a:lnTo>
                    <a:pt x="136533" y="755879"/>
                  </a:lnTo>
                  <a:lnTo>
                    <a:pt x="115822" y="800025"/>
                  </a:lnTo>
                  <a:lnTo>
                    <a:pt x="98514" y="845967"/>
                  </a:lnTo>
                  <a:lnTo>
                    <a:pt x="84771" y="893543"/>
                  </a:lnTo>
                  <a:lnTo>
                    <a:pt x="74755" y="942592"/>
                  </a:lnTo>
                  <a:lnTo>
                    <a:pt x="68626" y="992951"/>
                  </a:lnTo>
                  <a:lnTo>
                    <a:pt x="66547" y="1044458"/>
                  </a:lnTo>
                  <a:lnTo>
                    <a:pt x="68351" y="1092445"/>
                  </a:lnTo>
                  <a:lnTo>
                    <a:pt x="73674" y="1139447"/>
                  </a:lnTo>
                  <a:lnTo>
                    <a:pt x="82387" y="1185333"/>
                  </a:lnTo>
                  <a:lnTo>
                    <a:pt x="94358" y="1229971"/>
                  </a:lnTo>
                  <a:lnTo>
                    <a:pt x="109458" y="1273232"/>
                  </a:lnTo>
                  <a:lnTo>
                    <a:pt x="127557" y="1314984"/>
                  </a:lnTo>
                  <a:lnTo>
                    <a:pt x="148523" y="1355097"/>
                  </a:lnTo>
                  <a:lnTo>
                    <a:pt x="172227" y="1393439"/>
                  </a:lnTo>
                  <a:lnTo>
                    <a:pt x="198537" y="1429881"/>
                  </a:lnTo>
                  <a:lnTo>
                    <a:pt x="227325" y="1464291"/>
                  </a:lnTo>
                  <a:lnTo>
                    <a:pt x="258458" y="1496539"/>
                  </a:lnTo>
                  <a:lnTo>
                    <a:pt x="291808" y="1526494"/>
                  </a:lnTo>
                  <a:lnTo>
                    <a:pt x="327243" y="1554025"/>
                  </a:lnTo>
                  <a:lnTo>
                    <a:pt x="364634" y="1579001"/>
                  </a:lnTo>
                  <a:lnTo>
                    <a:pt x="403849" y="1601292"/>
                  </a:lnTo>
                  <a:lnTo>
                    <a:pt x="444758" y="1620766"/>
                  </a:lnTo>
                  <a:lnTo>
                    <a:pt x="487231" y="1637294"/>
                  </a:lnTo>
                  <a:lnTo>
                    <a:pt x="531138" y="1650744"/>
                  </a:lnTo>
                  <a:lnTo>
                    <a:pt x="576348" y="1660986"/>
                  </a:lnTo>
                  <a:lnTo>
                    <a:pt x="622731" y="1667888"/>
                  </a:lnTo>
                  <a:lnTo>
                    <a:pt x="652659" y="1703875"/>
                  </a:lnTo>
                  <a:lnTo>
                    <a:pt x="685143" y="1737511"/>
                  </a:lnTo>
                  <a:lnTo>
                    <a:pt x="720035" y="1768647"/>
                  </a:lnTo>
                  <a:lnTo>
                    <a:pt x="757186" y="1797137"/>
                  </a:lnTo>
                  <a:lnTo>
                    <a:pt x="796450" y="1822830"/>
                  </a:lnTo>
                  <a:lnTo>
                    <a:pt x="837677" y="1845579"/>
                  </a:lnTo>
                  <a:lnTo>
                    <a:pt x="880720" y="1865235"/>
                  </a:lnTo>
                  <a:lnTo>
                    <a:pt x="925432" y="1881650"/>
                  </a:lnTo>
                  <a:lnTo>
                    <a:pt x="971662" y="1894675"/>
                  </a:lnTo>
                  <a:lnTo>
                    <a:pt x="1019265" y="1904163"/>
                  </a:lnTo>
                  <a:lnTo>
                    <a:pt x="1068091" y="1909965"/>
                  </a:lnTo>
                  <a:lnTo>
                    <a:pt x="1117993" y="1911931"/>
                  </a:lnTo>
                  <a:lnTo>
                    <a:pt x="1167490" y="1909997"/>
                  </a:lnTo>
                  <a:lnTo>
                    <a:pt x="1215930" y="1904289"/>
                  </a:lnTo>
                  <a:lnTo>
                    <a:pt x="1263169" y="1894952"/>
                  </a:lnTo>
                  <a:lnTo>
                    <a:pt x="1309061" y="1882132"/>
                  </a:lnTo>
                  <a:lnTo>
                    <a:pt x="1353464" y="1865974"/>
                  </a:lnTo>
                  <a:lnTo>
                    <a:pt x="1396231" y="1846622"/>
                  </a:lnTo>
                  <a:lnTo>
                    <a:pt x="1437220" y="1824220"/>
                  </a:lnTo>
                  <a:lnTo>
                    <a:pt x="1476323" y="1798886"/>
                  </a:lnTo>
                  <a:lnTo>
                    <a:pt x="1513282" y="1770849"/>
                  </a:lnTo>
                  <a:lnTo>
                    <a:pt x="1548067" y="1740170"/>
                  </a:lnTo>
                  <a:lnTo>
                    <a:pt x="1580495" y="1707020"/>
                  </a:lnTo>
                  <a:lnTo>
                    <a:pt x="1610423" y="1671546"/>
                  </a:lnTo>
                  <a:lnTo>
                    <a:pt x="2387021" y="1671546"/>
                  </a:lnTo>
                  <a:lnTo>
                    <a:pt x="2393505" y="1665120"/>
                  </a:lnTo>
                  <a:lnTo>
                    <a:pt x="3248256" y="1665120"/>
                  </a:lnTo>
                  <a:lnTo>
                    <a:pt x="3270926" y="1642830"/>
                  </a:lnTo>
                  <a:lnTo>
                    <a:pt x="3298074" y="1611045"/>
                  </a:lnTo>
                  <a:lnTo>
                    <a:pt x="3322588" y="1576864"/>
                  </a:lnTo>
                  <a:lnTo>
                    <a:pt x="3344481" y="1540387"/>
                  </a:lnTo>
                  <a:lnTo>
                    <a:pt x="3363760" y="1501714"/>
                  </a:lnTo>
                  <a:lnTo>
                    <a:pt x="3380437" y="1460945"/>
                  </a:lnTo>
                  <a:lnTo>
                    <a:pt x="3394522" y="1418181"/>
                  </a:lnTo>
                  <a:lnTo>
                    <a:pt x="3406023" y="1373519"/>
                  </a:lnTo>
                  <a:lnTo>
                    <a:pt x="3414951" y="1327062"/>
                  </a:lnTo>
                  <a:lnTo>
                    <a:pt x="3421316" y="1278908"/>
                  </a:lnTo>
                  <a:lnTo>
                    <a:pt x="3425128" y="1229157"/>
                  </a:lnTo>
                  <a:lnTo>
                    <a:pt x="3426396" y="1177909"/>
                  </a:lnTo>
                  <a:lnTo>
                    <a:pt x="3424361" y="1126942"/>
                  </a:lnTo>
                  <a:lnTo>
                    <a:pt x="3418359" y="1077095"/>
                  </a:lnTo>
                  <a:lnTo>
                    <a:pt x="3408547" y="1028528"/>
                  </a:lnTo>
                  <a:lnTo>
                    <a:pt x="3395082" y="981397"/>
                  </a:lnTo>
                  <a:lnTo>
                    <a:pt x="3378121" y="935859"/>
                  </a:lnTo>
                  <a:lnTo>
                    <a:pt x="3357819" y="892072"/>
                  </a:lnTo>
                  <a:lnTo>
                    <a:pt x="3334334" y="850191"/>
                  </a:lnTo>
                  <a:lnTo>
                    <a:pt x="3307822" y="810375"/>
                  </a:lnTo>
                  <a:lnTo>
                    <a:pt x="3278439" y="772781"/>
                  </a:lnTo>
                  <a:lnTo>
                    <a:pt x="3246343" y="737565"/>
                  </a:lnTo>
                  <a:lnTo>
                    <a:pt x="3211690" y="704885"/>
                  </a:lnTo>
                  <a:lnTo>
                    <a:pt x="3211441" y="692860"/>
                  </a:lnTo>
                  <a:lnTo>
                    <a:pt x="3210296" y="680617"/>
                  </a:lnTo>
                  <a:lnTo>
                    <a:pt x="3210290" y="668643"/>
                  </a:lnTo>
                  <a:lnTo>
                    <a:pt x="3213455" y="657425"/>
                  </a:lnTo>
                  <a:lnTo>
                    <a:pt x="3231136" y="616479"/>
                  </a:lnTo>
                  <a:lnTo>
                    <a:pt x="3243159" y="574926"/>
                  </a:lnTo>
                  <a:lnTo>
                    <a:pt x="3249790" y="533056"/>
                  </a:lnTo>
                  <a:lnTo>
                    <a:pt x="3251294" y="491155"/>
                  </a:lnTo>
                  <a:lnTo>
                    <a:pt x="3247936" y="449509"/>
                  </a:lnTo>
                  <a:lnTo>
                    <a:pt x="3239982" y="408406"/>
                  </a:lnTo>
                  <a:lnTo>
                    <a:pt x="3227696" y="368134"/>
                  </a:lnTo>
                  <a:lnTo>
                    <a:pt x="3211345" y="328979"/>
                  </a:lnTo>
                  <a:lnTo>
                    <a:pt x="3191193" y="291228"/>
                  </a:lnTo>
                  <a:lnTo>
                    <a:pt x="3167506" y="255169"/>
                  </a:lnTo>
                  <a:lnTo>
                    <a:pt x="3140549" y="221089"/>
                  </a:lnTo>
                  <a:lnTo>
                    <a:pt x="3110587" y="189274"/>
                  </a:lnTo>
                  <a:lnTo>
                    <a:pt x="3100416" y="180172"/>
                  </a:lnTo>
                  <a:lnTo>
                    <a:pt x="1377530" y="180172"/>
                  </a:lnTo>
                  <a:lnTo>
                    <a:pt x="1339933" y="150393"/>
                  </a:lnTo>
                  <a:lnTo>
                    <a:pt x="1300088" y="123520"/>
                  </a:lnTo>
                  <a:lnTo>
                    <a:pt x="1258152" y="99712"/>
                  </a:lnTo>
                  <a:lnTo>
                    <a:pt x="1214287" y="79129"/>
                  </a:lnTo>
                  <a:lnTo>
                    <a:pt x="1168651" y="61930"/>
                  </a:lnTo>
                  <a:lnTo>
                    <a:pt x="1121403" y="48276"/>
                  </a:lnTo>
                  <a:lnTo>
                    <a:pt x="1072704" y="38325"/>
                  </a:lnTo>
                  <a:lnTo>
                    <a:pt x="1022712" y="32237"/>
                  </a:lnTo>
                  <a:lnTo>
                    <a:pt x="971588" y="30172"/>
                  </a:lnTo>
                  <a:close/>
                </a:path>
                <a:path w="3426459" h="2419350">
                  <a:moveTo>
                    <a:pt x="2387021" y="1671546"/>
                  </a:moveTo>
                  <a:lnTo>
                    <a:pt x="1610423" y="1671546"/>
                  </a:lnTo>
                  <a:lnTo>
                    <a:pt x="1631569" y="1687042"/>
                  </a:lnTo>
                  <a:lnTo>
                    <a:pt x="1697696" y="1726849"/>
                  </a:lnTo>
                  <a:lnTo>
                    <a:pt x="1741447" y="1748168"/>
                  </a:lnTo>
                  <a:lnTo>
                    <a:pt x="1791505" y="1768439"/>
                  </a:lnTo>
                  <a:lnTo>
                    <a:pt x="1847254" y="1786165"/>
                  </a:lnTo>
                  <a:lnTo>
                    <a:pt x="1908080" y="1799851"/>
                  </a:lnTo>
                  <a:lnTo>
                    <a:pt x="1973368" y="1808003"/>
                  </a:lnTo>
                  <a:lnTo>
                    <a:pt x="2042502" y="1809125"/>
                  </a:lnTo>
                  <a:lnTo>
                    <a:pt x="2172017" y="1801810"/>
                  </a:lnTo>
                  <a:lnTo>
                    <a:pt x="2251751" y="1784371"/>
                  </a:lnTo>
                  <a:lnTo>
                    <a:pt x="2314611" y="1743308"/>
                  </a:lnTo>
                  <a:lnTo>
                    <a:pt x="2387021" y="1671546"/>
                  </a:lnTo>
                  <a:close/>
                </a:path>
                <a:path w="3426459" h="2419350">
                  <a:moveTo>
                    <a:pt x="3248256" y="1665120"/>
                  </a:moveTo>
                  <a:lnTo>
                    <a:pt x="2393505" y="1665120"/>
                  </a:lnTo>
                  <a:lnTo>
                    <a:pt x="2430424" y="1690243"/>
                  </a:lnTo>
                  <a:lnTo>
                    <a:pt x="2534707" y="1743741"/>
                  </a:lnTo>
                  <a:lnTo>
                    <a:pt x="2696639" y="1792802"/>
                  </a:lnTo>
                  <a:lnTo>
                    <a:pt x="2906509" y="1804616"/>
                  </a:lnTo>
                  <a:lnTo>
                    <a:pt x="2957793" y="1798886"/>
                  </a:lnTo>
                  <a:lnTo>
                    <a:pt x="3006356" y="1789861"/>
                  </a:lnTo>
                  <a:lnTo>
                    <a:pt x="3052208" y="1777641"/>
                  </a:lnTo>
                  <a:lnTo>
                    <a:pt x="3095357" y="1762327"/>
                  </a:lnTo>
                  <a:lnTo>
                    <a:pt x="3135815" y="1744018"/>
                  </a:lnTo>
                  <a:lnTo>
                    <a:pt x="3173591" y="1722814"/>
                  </a:lnTo>
                  <a:lnTo>
                    <a:pt x="3208695" y="1698814"/>
                  </a:lnTo>
                  <a:lnTo>
                    <a:pt x="3241137" y="1672120"/>
                  </a:lnTo>
                  <a:lnTo>
                    <a:pt x="3248256" y="1665120"/>
                  </a:lnTo>
                  <a:close/>
                </a:path>
                <a:path w="3426459" h="2419350">
                  <a:moveTo>
                    <a:pt x="1899606" y="0"/>
                  </a:moveTo>
                  <a:lnTo>
                    <a:pt x="1835227" y="2727"/>
                  </a:lnTo>
                  <a:lnTo>
                    <a:pt x="1773282" y="10469"/>
                  </a:lnTo>
                  <a:lnTo>
                    <a:pt x="1714180" y="22392"/>
                  </a:lnTo>
                  <a:lnTo>
                    <a:pt x="1658329" y="37661"/>
                  </a:lnTo>
                  <a:lnTo>
                    <a:pt x="1606137" y="55443"/>
                  </a:lnTo>
                  <a:lnTo>
                    <a:pt x="1558011" y="74902"/>
                  </a:lnTo>
                  <a:lnTo>
                    <a:pt x="1514361" y="95205"/>
                  </a:lnTo>
                  <a:lnTo>
                    <a:pt x="1475595" y="115517"/>
                  </a:lnTo>
                  <a:lnTo>
                    <a:pt x="1442121" y="135004"/>
                  </a:lnTo>
                  <a:lnTo>
                    <a:pt x="1392680" y="168166"/>
                  </a:lnTo>
                  <a:lnTo>
                    <a:pt x="1377530" y="180172"/>
                  </a:lnTo>
                  <a:lnTo>
                    <a:pt x="3100416" y="180172"/>
                  </a:lnTo>
                  <a:lnTo>
                    <a:pt x="3077886" y="160011"/>
                  </a:lnTo>
                  <a:lnTo>
                    <a:pt x="3068713" y="153121"/>
                  </a:lnTo>
                  <a:lnTo>
                    <a:pt x="2411501" y="153121"/>
                  </a:lnTo>
                  <a:lnTo>
                    <a:pt x="2389797" y="134186"/>
                  </a:lnTo>
                  <a:lnTo>
                    <a:pt x="2316500" y="90128"/>
                  </a:lnTo>
                  <a:lnTo>
                    <a:pt x="2179331" y="40066"/>
                  </a:lnTo>
                  <a:lnTo>
                    <a:pt x="1966010" y="3121"/>
                  </a:lnTo>
                  <a:lnTo>
                    <a:pt x="1899606" y="0"/>
                  </a:lnTo>
                  <a:close/>
                </a:path>
                <a:path w="3426459" h="2419350">
                  <a:moveTo>
                    <a:pt x="2665958" y="34204"/>
                  </a:moveTo>
                  <a:lnTo>
                    <a:pt x="2563742" y="37877"/>
                  </a:lnTo>
                  <a:lnTo>
                    <a:pt x="2492283" y="74422"/>
                  </a:lnTo>
                  <a:lnTo>
                    <a:pt x="2411501" y="153121"/>
                  </a:lnTo>
                  <a:lnTo>
                    <a:pt x="3068713" y="153121"/>
                  </a:lnTo>
                  <a:lnTo>
                    <a:pt x="3005326" y="110294"/>
                  </a:lnTo>
                  <a:lnTo>
                    <a:pt x="2965999" y="90413"/>
                  </a:lnTo>
                  <a:lnTo>
                    <a:pt x="2924993" y="74233"/>
                  </a:lnTo>
                  <a:lnTo>
                    <a:pt x="2882575" y="62041"/>
                  </a:lnTo>
                  <a:lnTo>
                    <a:pt x="2839008" y="54125"/>
                  </a:lnTo>
                  <a:lnTo>
                    <a:pt x="2665958" y="34204"/>
                  </a:lnTo>
                  <a:close/>
                </a:path>
                <a:path w="3426459" h="2419350">
                  <a:moveTo>
                    <a:pt x="139750" y="2245573"/>
                  </a:moveTo>
                  <a:lnTo>
                    <a:pt x="85355" y="2252390"/>
                  </a:lnTo>
                  <a:lnTo>
                    <a:pt x="40933" y="2270981"/>
                  </a:lnTo>
                  <a:lnTo>
                    <a:pt x="10982" y="2298557"/>
                  </a:lnTo>
                  <a:lnTo>
                    <a:pt x="0" y="2332327"/>
                  </a:lnTo>
                  <a:lnTo>
                    <a:pt x="10982" y="2366090"/>
                  </a:lnTo>
                  <a:lnTo>
                    <a:pt x="40933" y="2393661"/>
                  </a:lnTo>
                  <a:lnTo>
                    <a:pt x="85355" y="2412251"/>
                  </a:lnTo>
                  <a:lnTo>
                    <a:pt x="139750" y="2419068"/>
                  </a:lnTo>
                  <a:lnTo>
                    <a:pt x="194146" y="2412251"/>
                  </a:lnTo>
                  <a:lnTo>
                    <a:pt x="238567" y="2393661"/>
                  </a:lnTo>
                  <a:lnTo>
                    <a:pt x="268518" y="2366090"/>
                  </a:lnTo>
                  <a:lnTo>
                    <a:pt x="279501" y="2332327"/>
                  </a:lnTo>
                  <a:lnTo>
                    <a:pt x="268518" y="2298557"/>
                  </a:lnTo>
                  <a:lnTo>
                    <a:pt x="238567" y="2270981"/>
                  </a:lnTo>
                  <a:lnTo>
                    <a:pt x="194146" y="2252390"/>
                  </a:lnTo>
                  <a:lnTo>
                    <a:pt x="139750" y="2245573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586CEB84-F751-5E33-F985-71CC3DD6BC26}"/>
                </a:ext>
              </a:extLst>
            </p:cNvPr>
            <p:cNvSpPr/>
            <p:nvPr/>
          </p:nvSpPr>
          <p:spPr>
            <a:xfrm>
              <a:off x="7816095" y="1430878"/>
              <a:ext cx="3426460" cy="2419350"/>
            </a:xfrm>
            <a:custGeom>
              <a:avLst/>
              <a:gdLst/>
              <a:ahLst/>
              <a:cxnLst/>
              <a:rect l="l" t="t" r="r" b="b"/>
              <a:pathLst>
                <a:path w="3426459" h="2419350">
                  <a:moveTo>
                    <a:pt x="1610423" y="1671546"/>
                  </a:moveTo>
                  <a:lnTo>
                    <a:pt x="1580495" y="1707020"/>
                  </a:lnTo>
                  <a:lnTo>
                    <a:pt x="1548067" y="1740170"/>
                  </a:lnTo>
                  <a:lnTo>
                    <a:pt x="1513282" y="1770849"/>
                  </a:lnTo>
                  <a:lnTo>
                    <a:pt x="1476285" y="1798915"/>
                  </a:lnTo>
                  <a:lnTo>
                    <a:pt x="1437220" y="1824220"/>
                  </a:lnTo>
                  <a:lnTo>
                    <a:pt x="1396231" y="1846622"/>
                  </a:lnTo>
                  <a:lnTo>
                    <a:pt x="1353464" y="1865974"/>
                  </a:lnTo>
                  <a:lnTo>
                    <a:pt x="1309061" y="1882132"/>
                  </a:lnTo>
                  <a:lnTo>
                    <a:pt x="1263169" y="1894952"/>
                  </a:lnTo>
                  <a:lnTo>
                    <a:pt x="1215930" y="1904289"/>
                  </a:lnTo>
                  <a:lnTo>
                    <a:pt x="1167490" y="1909997"/>
                  </a:lnTo>
                  <a:lnTo>
                    <a:pt x="1117993" y="1911931"/>
                  </a:lnTo>
                  <a:lnTo>
                    <a:pt x="1068091" y="1909965"/>
                  </a:lnTo>
                  <a:lnTo>
                    <a:pt x="1019265" y="1904163"/>
                  </a:lnTo>
                  <a:lnTo>
                    <a:pt x="971662" y="1894675"/>
                  </a:lnTo>
                  <a:lnTo>
                    <a:pt x="925432" y="1881650"/>
                  </a:lnTo>
                  <a:lnTo>
                    <a:pt x="880720" y="1865235"/>
                  </a:lnTo>
                  <a:lnTo>
                    <a:pt x="837677" y="1845579"/>
                  </a:lnTo>
                  <a:lnTo>
                    <a:pt x="796450" y="1822830"/>
                  </a:lnTo>
                  <a:lnTo>
                    <a:pt x="757186" y="1797137"/>
                  </a:lnTo>
                  <a:lnTo>
                    <a:pt x="720035" y="1768647"/>
                  </a:lnTo>
                  <a:lnTo>
                    <a:pt x="685143" y="1737511"/>
                  </a:lnTo>
                  <a:lnTo>
                    <a:pt x="652659" y="1703875"/>
                  </a:lnTo>
                  <a:lnTo>
                    <a:pt x="622731" y="1667888"/>
                  </a:lnTo>
                  <a:lnTo>
                    <a:pt x="576348" y="1660986"/>
                  </a:lnTo>
                  <a:lnTo>
                    <a:pt x="531138" y="1650744"/>
                  </a:lnTo>
                  <a:lnTo>
                    <a:pt x="487231" y="1637294"/>
                  </a:lnTo>
                  <a:lnTo>
                    <a:pt x="444758" y="1620766"/>
                  </a:lnTo>
                  <a:lnTo>
                    <a:pt x="403849" y="1601292"/>
                  </a:lnTo>
                  <a:lnTo>
                    <a:pt x="364634" y="1579001"/>
                  </a:lnTo>
                  <a:lnTo>
                    <a:pt x="327243" y="1554025"/>
                  </a:lnTo>
                  <a:lnTo>
                    <a:pt x="291808" y="1526494"/>
                  </a:lnTo>
                  <a:lnTo>
                    <a:pt x="258458" y="1496539"/>
                  </a:lnTo>
                  <a:lnTo>
                    <a:pt x="227325" y="1464291"/>
                  </a:lnTo>
                  <a:lnTo>
                    <a:pt x="198537" y="1429881"/>
                  </a:lnTo>
                  <a:lnTo>
                    <a:pt x="172227" y="1393439"/>
                  </a:lnTo>
                  <a:lnTo>
                    <a:pt x="148523" y="1355097"/>
                  </a:lnTo>
                  <a:lnTo>
                    <a:pt x="127557" y="1314984"/>
                  </a:lnTo>
                  <a:lnTo>
                    <a:pt x="109458" y="1273232"/>
                  </a:lnTo>
                  <a:lnTo>
                    <a:pt x="94358" y="1229971"/>
                  </a:lnTo>
                  <a:lnTo>
                    <a:pt x="82387" y="1185333"/>
                  </a:lnTo>
                  <a:lnTo>
                    <a:pt x="73674" y="1139447"/>
                  </a:lnTo>
                  <a:lnTo>
                    <a:pt x="68351" y="1092445"/>
                  </a:lnTo>
                  <a:lnTo>
                    <a:pt x="66548" y="1044458"/>
                  </a:lnTo>
                  <a:lnTo>
                    <a:pt x="68626" y="992951"/>
                  </a:lnTo>
                  <a:lnTo>
                    <a:pt x="74755" y="942592"/>
                  </a:lnTo>
                  <a:lnTo>
                    <a:pt x="84771" y="893543"/>
                  </a:lnTo>
                  <a:lnTo>
                    <a:pt x="98514" y="845967"/>
                  </a:lnTo>
                  <a:lnTo>
                    <a:pt x="115822" y="800025"/>
                  </a:lnTo>
                  <a:lnTo>
                    <a:pt x="136533" y="755879"/>
                  </a:lnTo>
                  <a:lnTo>
                    <a:pt x="160486" y="713691"/>
                  </a:lnTo>
                  <a:lnTo>
                    <a:pt x="187520" y="673624"/>
                  </a:lnTo>
                  <a:lnTo>
                    <a:pt x="217471" y="635840"/>
                  </a:lnTo>
                  <a:lnTo>
                    <a:pt x="250180" y="600499"/>
                  </a:lnTo>
                  <a:lnTo>
                    <a:pt x="285484" y="567766"/>
                  </a:lnTo>
                  <a:lnTo>
                    <a:pt x="323222" y="537800"/>
                  </a:lnTo>
                  <a:lnTo>
                    <a:pt x="363232" y="510766"/>
                  </a:lnTo>
                  <a:lnTo>
                    <a:pt x="375867" y="465499"/>
                  </a:lnTo>
                  <a:lnTo>
                    <a:pt x="391726" y="421681"/>
                  </a:lnTo>
                  <a:lnTo>
                    <a:pt x="410671" y="379449"/>
                  </a:lnTo>
                  <a:lnTo>
                    <a:pt x="432564" y="338941"/>
                  </a:lnTo>
                  <a:lnTo>
                    <a:pt x="457268" y="300295"/>
                  </a:lnTo>
                  <a:lnTo>
                    <a:pt x="484646" y="263649"/>
                  </a:lnTo>
                  <a:lnTo>
                    <a:pt x="514559" y="229142"/>
                  </a:lnTo>
                  <a:lnTo>
                    <a:pt x="546871" y="196911"/>
                  </a:lnTo>
                  <a:lnTo>
                    <a:pt x="581442" y="167094"/>
                  </a:lnTo>
                  <a:lnTo>
                    <a:pt x="618136" y="139830"/>
                  </a:lnTo>
                  <a:lnTo>
                    <a:pt x="656815" y="115257"/>
                  </a:lnTo>
                  <a:lnTo>
                    <a:pt x="697342" y="93512"/>
                  </a:lnTo>
                  <a:lnTo>
                    <a:pt x="739578" y="74733"/>
                  </a:lnTo>
                  <a:lnTo>
                    <a:pt x="783387" y="59059"/>
                  </a:lnTo>
                  <a:lnTo>
                    <a:pt x="828629" y="46628"/>
                  </a:lnTo>
                  <a:lnTo>
                    <a:pt x="875169" y="37578"/>
                  </a:lnTo>
                  <a:lnTo>
                    <a:pt x="922867" y="32047"/>
                  </a:lnTo>
                  <a:lnTo>
                    <a:pt x="971588" y="30172"/>
                  </a:lnTo>
                  <a:lnTo>
                    <a:pt x="1022712" y="32237"/>
                  </a:lnTo>
                  <a:lnTo>
                    <a:pt x="1072704" y="38325"/>
                  </a:lnTo>
                  <a:lnTo>
                    <a:pt x="1121403" y="48276"/>
                  </a:lnTo>
                  <a:lnTo>
                    <a:pt x="1168651" y="61930"/>
                  </a:lnTo>
                  <a:lnTo>
                    <a:pt x="1214287" y="79129"/>
                  </a:lnTo>
                  <a:lnTo>
                    <a:pt x="1258152" y="99712"/>
                  </a:lnTo>
                  <a:lnTo>
                    <a:pt x="1300088" y="123520"/>
                  </a:lnTo>
                  <a:lnTo>
                    <a:pt x="1339933" y="150393"/>
                  </a:lnTo>
                  <a:lnTo>
                    <a:pt x="1377530" y="180172"/>
                  </a:lnTo>
                  <a:lnTo>
                    <a:pt x="1392678" y="168166"/>
                  </a:lnTo>
                  <a:lnTo>
                    <a:pt x="1442115" y="135004"/>
                  </a:lnTo>
                  <a:lnTo>
                    <a:pt x="1475589" y="115517"/>
                  </a:lnTo>
                  <a:lnTo>
                    <a:pt x="1514355" y="95205"/>
                  </a:lnTo>
                  <a:lnTo>
                    <a:pt x="1558005" y="74902"/>
                  </a:lnTo>
                  <a:lnTo>
                    <a:pt x="1606130" y="55443"/>
                  </a:lnTo>
                  <a:lnTo>
                    <a:pt x="1658323" y="37661"/>
                  </a:lnTo>
                  <a:lnTo>
                    <a:pt x="1714174" y="22392"/>
                  </a:lnTo>
                  <a:lnTo>
                    <a:pt x="1773275" y="10469"/>
                  </a:lnTo>
                  <a:lnTo>
                    <a:pt x="1835218" y="2727"/>
                  </a:lnTo>
                  <a:lnTo>
                    <a:pt x="1899595" y="0"/>
                  </a:lnTo>
                  <a:lnTo>
                    <a:pt x="1965998" y="3121"/>
                  </a:lnTo>
                  <a:lnTo>
                    <a:pt x="2179325" y="40066"/>
                  </a:lnTo>
                  <a:lnTo>
                    <a:pt x="2316499" y="90128"/>
                  </a:lnTo>
                  <a:lnTo>
                    <a:pt x="2389797" y="134186"/>
                  </a:lnTo>
                  <a:lnTo>
                    <a:pt x="2411501" y="153121"/>
                  </a:lnTo>
                  <a:lnTo>
                    <a:pt x="2492276" y="74422"/>
                  </a:lnTo>
                  <a:lnTo>
                    <a:pt x="2563733" y="37877"/>
                  </a:lnTo>
                  <a:lnTo>
                    <a:pt x="2665951" y="34204"/>
                  </a:lnTo>
                  <a:lnTo>
                    <a:pt x="2839008" y="54125"/>
                  </a:lnTo>
                  <a:lnTo>
                    <a:pt x="2882575" y="62041"/>
                  </a:lnTo>
                  <a:lnTo>
                    <a:pt x="2924993" y="74233"/>
                  </a:lnTo>
                  <a:lnTo>
                    <a:pt x="2965999" y="90413"/>
                  </a:lnTo>
                  <a:lnTo>
                    <a:pt x="3005326" y="110294"/>
                  </a:lnTo>
                  <a:lnTo>
                    <a:pt x="3042710" y="133589"/>
                  </a:lnTo>
                  <a:lnTo>
                    <a:pt x="3077886" y="160011"/>
                  </a:lnTo>
                  <a:lnTo>
                    <a:pt x="3110587" y="189274"/>
                  </a:lnTo>
                  <a:lnTo>
                    <a:pt x="3140549" y="221089"/>
                  </a:lnTo>
                  <a:lnTo>
                    <a:pt x="3167506" y="255169"/>
                  </a:lnTo>
                  <a:lnTo>
                    <a:pt x="3191193" y="291228"/>
                  </a:lnTo>
                  <a:lnTo>
                    <a:pt x="3211345" y="328979"/>
                  </a:lnTo>
                  <a:lnTo>
                    <a:pt x="3227696" y="368134"/>
                  </a:lnTo>
                  <a:lnTo>
                    <a:pt x="3239982" y="408406"/>
                  </a:lnTo>
                  <a:lnTo>
                    <a:pt x="3247936" y="449509"/>
                  </a:lnTo>
                  <a:lnTo>
                    <a:pt x="3251294" y="491155"/>
                  </a:lnTo>
                  <a:lnTo>
                    <a:pt x="3249790" y="533056"/>
                  </a:lnTo>
                  <a:lnTo>
                    <a:pt x="3243159" y="574926"/>
                  </a:lnTo>
                  <a:lnTo>
                    <a:pt x="3231136" y="616479"/>
                  </a:lnTo>
                  <a:lnTo>
                    <a:pt x="3213455" y="657425"/>
                  </a:lnTo>
                  <a:lnTo>
                    <a:pt x="3210290" y="668643"/>
                  </a:lnTo>
                  <a:lnTo>
                    <a:pt x="3210296" y="680617"/>
                  </a:lnTo>
                  <a:lnTo>
                    <a:pt x="3211441" y="692860"/>
                  </a:lnTo>
                  <a:lnTo>
                    <a:pt x="3211690" y="704885"/>
                  </a:lnTo>
                  <a:lnTo>
                    <a:pt x="3246343" y="737565"/>
                  </a:lnTo>
                  <a:lnTo>
                    <a:pt x="3278439" y="772781"/>
                  </a:lnTo>
                  <a:lnTo>
                    <a:pt x="3307822" y="810375"/>
                  </a:lnTo>
                  <a:lnTo>
                    <a:pt x="3334334" y="850191"/>
                  </a:lnTo>
                  <a:lnTo>
                    <a:pt x="3357819" y="892072"/>
                  </a:lnTo>
                  <a:lnTo>
                    <a:pt x="3378121" y="935859"/>
                  </a:lnTo>
                  <a:lnTo>
                    <a:pt x="3395082" y="981397"/>
                  </a:lnTo>
                  <a:lnTo>
                    <a:pt x="3408547" y="1028528"/>
                  </a:lnTo>
                  <a:lnTo>
                    <a:pt x="3418359" y="1077095"/>
                  </a:lnTo>
                  <a:lnTo>
                    <a:pt x="3424361" y="1126942"/>
                  </a:lnTo>
                  <a:lnTo>
                    <a:pt x="3426396" y="1177909"/>
                  </a:lnTo>
                  <a:lnTo>
                    <a:pt x="3425128" y="1229157"/>
                  </a:lnTo>
                  <a:lnTo>
                    <a:pt x="3421316" y="1278908"/>
                  </a:lnTo>
                  <a:lnTo>
                    <a:pt x="3414951" y="1327062"/>
                  </a:lnTo>
                  <a:lnTo>
                    <a:pt x="3406023" y="1373519"/>
                  </a:lnTo>
                  <a:lnTo>
                    <a:pt x="3394522" y="1418181"/>
                  </a:lnTo>
                  <a:lnTo>
                    <a:pt x="3380437" y="1460945"/>
                  </a:lnTo>
                  <a:lnTo>
                    <a:pt x="3363760" y="1501714"/>
                  </a:lnTo>
                  <a:lnTo>
                    <a:pt x="3344481" y="1540387"/>
                  </a:lnTo>
                  <a:lnTo>
                    <a:pt x="3322588" y="1576864"/>
                  </a:lnTo>
                  <a:lnTo>
                    <a:pt x="3298074" y="1611045"/>
                  </a:lnTo>
                  <a:lnTo>
                    <a:pt x="3270926" y="1642830"/>
                  </a:lnTo>
                  <a:lnTo>
                    <a:pt x="3241137" y="1672120"/>
                  </a:lnTo>
                  <a:lnTo>
                    <a:pt x="3208695" y="1698814"/>
                  </a:lnTo>
                  <a:lnTo>
                    <a:pt x="3173591" y="1722814"/>
                  </a:lnTo>
                  <a:lnTo>
                    <a:pt x="3135815" y="1744018"/>
                  </a:lnTo>
                  <a:lnTo>
                    <a:pt x="3095357" y="1762327"/>
                  </a:lnTo>
                  <a:lnTo>
                    <a:pt x="3052208" y="1777641"/>
                  </a:lnTo>
                  <a:lnTo>
                    <a:pt x="3006356" y="1789861"/>
                  </a:lnTo>
                  <a:lnTo>
                    <a:pt x="2957793" y="1798886"/>
                  </a:lnTo>
                  <a:lnTo>
                    <a:pt x="2906509" y="1804616"/>
                  </a:lnTo>
                  <a:lnTo>
                    <a:pt x="2696639" y="1792802"/>
                  </a:lnTo>
                  <a:lnTo>
                    <a:pt x="2534707" y="1743741"/>
                  </a:lnTo>
                  <a:lnTo>
                    <a:pt x="2430424" y="1690243"/>
                  </a:lnTo>
                  <a:lnTo>
                    <a:pt x="2393505" y="1665120"/>
                  </a:lnTo>
                  <a:lnTo>
                    <a:pt x="2314611" y="1743308"/>
                  </a:lnTo>
                  <a:lnTo>
                    <a:pt x="2251751" y="1784371"/>
                  </a:lnTo>
                  <a:lnTo>
                    <a:pt x="2172017" y="1801810"/>
                  </a:lnTo>
                  <a:lnTo>
                    <a:pt x="2042502" y="1809125"/>
                  </a:lnTo>
                  <a:lnTo>
                    <a:pt x="1973368" y="1808003"/>
                  </a:lnTo>
                  <a:lnTo>
                    <a:pt x="1908080" y="1799851"/>
                  </a:lnTo>
                  <a:lnTo>
                    <a:pt x="1847254" y="1786165"/>
                  </a:lnTo>
                  <a:lnTo>
                    <a:pt x="1791505" y="1768439"/>
                  </a:lnTo>
                  <a:lnTo>
                    <a:pt x="1741447" y="1748168"/>
                  </a:lnTo>
                  <a:lnTo>
                    <a:pt x="1697696" y="1726849"/>
                  </a:lnTo>
                  <a:lnTo>
                    <a:pt x="1660864" y="1705975"/>
                  </a:lnTo>
                  <a:lnTo>
                    <a:pt x="1631569" y="1687042"/>
                  </a:lnTo>
                  <a:lnTo>
                    <a:pt x="1610423" y="1671546"/>
                  </a:lnTo>
                  <a:close/>
                </a:path>
                <a:path w="3426459" h="2419350">
                  <a:moveTo>
                    <a:pt x="139750" y="2419068"/>
                  </a:moveTo>
                  <a:lnTo>
                    <a:pt x="194146" y="2412251"/>
                  </a:lnTo>
                  <a:lnTo>
                    <a:pt x="238567" y="2393661"/>
                  </a:lnTo>
                  <a:lnTo>
                    <a:pt x="268518" y="2366090"/>
                  </a:lnTo>
                  <a:lnTo>
                    <a:pt x="279501" y="2332327"/>
                  </a:lnTo>
                  <a:lnTo>
                    <a:pt x="268518" y="2298557"/>
                  </a:lnTo>
                  <a:lnTo>
                    <a:pt x="238567" y="2270981"/>
                  </a:lnTo>
                  <a:lnTo>
                    <a:pt x="194146" y="2252390"/>
                  </a:lnTo>
                  <a:lnTo>
                    <a:pt x="139750" y="2245573"/>
                  </a:lnTo>
                  <a:lnTo>
                    <a:pt x="85349" y="2252390"/>
                  </a:lnTo>
                  <a:lnTo>
                    <a:pt x="40928" y="2270981"/>
                  </a:lnTo>
                  <a:lnTo>
                    <a:pt x="10981" y="2298557"/>
                  </a:lnTo>
                  <a:lnTo>
                    <a:pt x="0" y="2332327"/>
                  </a:lnTo>
                  <a:lnTo>
                    <a:pt x="10981" y="2366090"/>
                  </a:lnTo>
                  <a:lnTo>
                    <a:pt x="40928" y="2393661"/>
                  </a:lnTo>
                  <a:lnTo>
                    <a:pt x="85349" y="2412251"/>
                  </a:lnTo>
                  <a:lnTo>
                    <a:pt x="139750" y="2419068"/>
                  </a:lnTo>
                  <a:close/>
                </a:path>
                <a:path w="3426459" h="2419350">
                  <a:moveTo>
                    <a:pt x="399275" y="2125456"/>
                  </a:moveTo>
                  <a:lnTo>
                    <a:pt x="457258" y="2121227"/>
                  </a:lnTo>
                  <a:lnTo>
                    <a:pt x="510486" y="2109180"/>
                  </a:lnTo>
                  <a:lnTo>
                    <a:pt x="557439" y="2090277"/>
                  </a:lnTo>
                  <a:lnTo>
                    <a:pt x="596601" y="2065477"/>
                  </a:lnTo>
                  <a:lnTo>
                    <a:pt x="626454" y="2035742"/>
                  </a:lnTo>
                  <a:lnTo>
                    <a:pt x="645478" y="2002032"/>
                  </a:lnTo>
                  <a:lnTo>
                    <a:pt x="652157" y="1965309"/>
                  </a:lnTo>
                  <a:lnTo>
                    <a:pt x="645478" y="1928590"/>
                  </a:lnTo>
                  <a:lnTo>
                    <a:pt x="626454" y="1894883"/>
                  </a:lnTo>
                  <a:lnTo>
                    <a:pt x="596601" y="1865147"/>
                  </a:lnTo>
                  <a:lnTo>
                    <a:pt x="557439" y="1840346"/>
                  </a:lnTo>
                  <a:lnTo>
                    <a:pt x="510486" y="1821441"/>
                  </a:lnTo>
                  <a:lnTo>
                    <a:pt x="457258" y="1809392"/>
                  </a:lnTo>
                  <a:lnTo>
                    <a:pt x="399275" y="1805162"/>
                  </a:lnTo>
                  <a:lnTo>
                    <a:pt x="341296" y="1809392"/>
                  </a:lnTo>
                  <a:lnTo>
                    <a:pt x="288072" y="1821441"/>
                  </a:lnTo>
                  <a:lnTo>
                    <a:pt x="241121" y="1840346"/>
                  </a:lnTo>
                  <a:lnTo>
                    <a:pt x="201960" y="1865147"/>
                  </a:lnTo>
                  <a:lnTo>
                    <a:pt x="172108" y="1894883"/>
                  </a:lnTo>
                  <a:lnTo>
                    <a:pt x="153084" y="1928590"/>
                  </a:lnTo>
                  <a:lnTo>
                    <a:pt x="146405" y="1965309"/>
                  </a:lnTo>
                  <a:lnTo>
                    <a:pt x="153084" y="2002032"/>
                  </a:lnTo>
                  <a:lnTo>
                    <a:pt x="172108" y="2035742"/>
                  </a:lnTo>
                  <a:lnTo>
                    <a:pt x="201960" y="2065477"/>
                  </a:lnTo>
                  <a:lnTo>
                    <a:pt x="241121" y="2090277"/>
                  </a:lnTo>
                  <a:lnTo>
                    <a:pt x="288072" y="2109180"/>
                  </a:lnTo>
                  <a:lnTo>
                    <a:pt x="341296" y="2121227"/>
                  </a:lnTo>
                  <a:lnTo>
                    <a:pt x="399275" y="2125456"/>
                  </a:lnTo>
                  <a:close/>
                </a:path>
              </a:pathLst>
            </a:custGeom>
            <a:ln w="54102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5">
            <a:extLst>
              <a:ext uri="{FF2B5EF4-FFF2-40B4-BE49-F238E27FC236}">
                <a16:creationId xmlns:a16="http://schemas.microsoft.com/office/drawing/2014/main" id="{BA64045D-EA89-83C9-6AE6-778A8E9B9F96}"/>
              </a:ext>
            </a:extLst>
          </p:cNvPr>
          <p:cNvSpPr txBox="1"/>
          <p:nvPr/>
        </p:nvSpPr>
        <p:spPr>
          <a:xfrm>
            <a:off x="8397323" y="2259482"/>
            <a:ext cx="2467610" cy="7048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85420">
              <a:lnSpc>
                <a:spcPts val="2600"/>
              </a:lnSpc>
              <a:spcBef>
                <a:spcPts val="310"/>
              </a:spcBef>
            </a:pP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Do</a:t>
            </a:r>
            <a:r>
              <a:rPr sz="2300" b="1" spc="-3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I</a:t>
            </a:r>
            <a:r>
              <a:rPr sz="2300" b="1" spc="-3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feel</a:t>
            </a:r>
            <a:r>
              <a:rPr sz="2300" b="1" spc="-3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71747"/>
                </a:solidFill>
                <a:latin typeface="Arial"/>
                <a:cs typeface="Arial"/>
              </a:rPr>
              <a:t>happy </a:t>
            </a: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and</a:t>
            </a:r>
            <a:r>
              <a:rPr sz="2300" b="1" spc="-6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71747"/>
                </a:solidFill>
                <a:latin typeface="Arial"/>
                <a:cs typeface="Arial"/>
              </a:rPr>
              <a:t>comfortable?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9" name="object 16">
            <a:extLst>
              <a:ext uri="{FF2B5EF4-FFF2-40B4-BE49-F238E27FC236}">
                <a16:creationId xmlns:a16="http://schemas.microsoft.com/office/drawing/2014/main" id="{FE06D847-7583-254B-246B-C003385F2F52}"/>
              </a:ext>
            </a:extLst>
          </p:cNvPr>
          <p:cNvGrpSpPr/>
          <p:nvPr/>
        </p:nvGrpSpPr>
        <p:grpSpPr>
          <a:xfrm>
            <a:off x="9309204" y="1602976"/>
            <a:ext cx="644525" cy="651510"/>
            <a:chOff x="9309204" y="1602976"/>
            <a:chExt cx="644525" cy="651510"/>
          </a:xfrm>
        </p:grpSpPr>
        <p:sp>
          <p:nvSpPr>
            <p:cNvPr id="40" name="object 17">
              <a:extLst>
                <a:ext uri="{FF2B5EF4-FFF2-40B4-BE49-F238E27FC236}">
                  <a16:creationId xmlns:a16="http://schemas.microsoft.com/office/drawing/2014/main" id="{FA9D04F6-ECD3-D0E2-8595-450652443389}"/>
                </a:ext>
              </a:extLst>
            </p:cNvPr>
            <p:cNvSpPr/>
            <p:nvPr/>
          </p:nvSpPr>
          <p:spPr>
            <a:xfrm>
              <a:off x="9328254" y="1622026"/>
              <a:ext cx="606425" cy="613410"/>
            </a:xfrm>
            <a:custGeom>
              <a:avLst/>
              <a:gdLst/>
              <a:ahLst/>
              <a:cxnLst/>
              <a:rect l="l" t="t" r="r" b="b"/>
              <a:pathLst>
                <a:path w="606425" h="613410">
                  <a:moveTo>
                    <a:pt x="305198" y="612900"/>
                  </a:moveTo>
                  <a:lnTo>
                    <a:pt x="257326" y="609379"/>
                  </a:lnTo>
                  <a:lnTo>
                    <a:pt x="209376" y="597844"/>
                  </a:lnTo>
                  <a:lnTo>
                    <a:pt x="163875" y="578667"/>
                  </a:lnTo>
                  <a:lnTo>
                    <a:pt x="123095" y="553053"/>
                  </a:lnTo>
                  <a:lnTo>
                    <a:pt x="87437" y="521796"/>
                  </a:lnTo>
                  <a:lnTo>
                    <a:pt x="57302" y="485692"/>
                  </a:lnTo>
                  <a:lnTo>
                    <a:pt x="33090" y="445536"/>
                  </a:lnTo>
                  <a:lnTo>
                    <a:pt x="15202" y="402122"/>
                  </a:lnTo>
                  <a:lnTo>
                    <a:pt x="4038" y="356245"/>
                  </a:lnTo>
                  <a:lnTo>
                    <a:pt x="0" y="308701"/>
                  </a:lnTo>
                  <a:lnTo>
                    <a:pt x="3487" y="260284"/>
                  </a:lnTo>
                  <a:lnTo>
                    <a:pt x="14900" y="211789"/>
                  </a:lnTo>
                  <a:lnTo>
                    <a:pt x="33852" y="165762"/>
                  </a:lnTo>
                  <a:lnTo>
                    <a:pt x="59170" y="124511"/>
                  </a:lnTo>
                  <a:lnTo>
                    <a:pt x="90068" y="88441"/>
                  </a:lnTo>
                  <a:lnTo>
                    <a:pt x="125760" y="57958"/>
                  </a:lnTo>
                  <a:lnTo>
                    <a:pt x="165461" y="33467"/>
                  </a:lnTo>
                  <a:lnTo>
                    <a:pt x="208383" y="15373"/>
                  </a:lnTo>
                  <a:lnTo>
                    <a:pt x="253741" y="4082"/>
                  </a:lnTo>
                  <a:lnTo>
                    <a:pt x="300750" y="0"/>
                  </a:lnTo>
                  <a:lnTo>
                    <a:pt x="348623" y="3530"/>
                  </a:lnTo>
                  <a:lnTo>
                    <a:pt x="396574" y="15079"/>
                  </a:lnTo>
                  <a:lnTo>
                    <a:pt x="442074" y="34248"/>
                  </a:lnTo>
                  <a:lnTo>
                    <a:pt x="482853" y="59855"/>
                  </a:lnTo>
                  <a:lnTo>
                    <a:pt x="518509" y="91105"/>
                  </a:lnTo>
                  <a:lnTo>
                    <a:pt x="548643" y="127204"/>
                  </a:lnTo>
                  <a:lnTo>
                    <a:pt x="572854" y="167357"/>
                  </a:lnTo>
                  <a:lnTo>
                    <a:pt x="590742" y="210769"/>
                  </a:lnTo>
                  <a:lnTo>
                    <a:pt x="601905" y="256646"/>
                  </a:lnTo>
                  <a:lnTo>
                    <a:pt x="605945" y="304193"/>
                  </a:lnTo>
                  <a:lnTo>
                    <a:pt x="602459" y="352616"/>
                  </a:lnTo>
                  <a:lnTo>
                    <a:pt x="591049" y="401121"/>
                  </a:lnTo>
                  <a:lnTo>
                    <a:pt x="572094" y="447141"/>
                  </a:lnTo>
                  <a:lnTo>
                    <a:pt x="546774" y="488386"/>
                  </a:lnTo>
                  <a:lnTo>
                    <a:pt x="515875" y="524451"/>
                  </a:lnTo>
                  <a:lnTo>
                    <a:pt x="480183" y="554931"/>
                  </a:lnTo>
                  <a:lnTo>
                    <a:pt x="440484" y="579421"/>
                  </a:lnTo>
                  <a:lnTo>
                    <a:pt x="397563" y="597516"/>
                  </a:lnTo>
                  <a:lnTo>
                    <a:pt x="352205" y="608810"/>
                  </a:lnTo>
                  <a:lnTo>
                    <a:pt x="305198" y="61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B3C3F25E-7F63-31B0-9307-7E693B672E3F}"/>
                </a:ext>
              </a:extLst>
            </p:cNvPr>
            <p:cNvSpPr/>
            <p:nvPr/>
          </p:nvSpPr>
          <p:spPr>
            <a:xfrm>
              <a:off x="9328254" y="1622026"/>
              <a:ext cx="606425" cy="613410"/>
            </a:xfrm>
            <a:custGeom>
              <a:avLst/>
              <a:gdLst/>
              <a:ahLst/>
              <a:cxnLst/>
              <a:rect l="l" t="t" r="r" b="b"/>
              <a:pathLst>
                <a:path w="606425" h="613410">
                  <a:moveTo>
                    <a:pt x="209376" y="597844"/>
                  </a:moveTo>
                  <a:lnTo>
                    <a:pt x="257326" y="609379"/>
                  </a:lnTo>
                  <a:lnTo>
                    <a:pt x="305198" y="612900"/>
                  </a:lnTo>
                  <a:lnTo>
                    <a:pt x="352205" y="608810"/>
                  </a:lnTo>
                  <a:lnTo>
                    <a:pt x="397563" y="597516"/>
                  </a:lnTo>
                  <a:lnTo>
                    <a:pt x="440484" y="579421"/>
                  </a:lnTo>
                  <a:lnTo>
                    <a:pt x="480183" y="554931"/>
                  </a:lnTo>
                  <a:lnTo>
                    <a:pt x="515875" y="524451"/>
                  </a:lnTo>
                  <a:lnTo>
                    <a:pt x="546774" y="488386"/>
                  </a:lnTo>
                  <a:lnTo>
                    <a:pt x="572094" y="447141"/>
                  </a:lnTo>
                  <a:lnTo>
                    <a:pt x="591049" y="401121"/>
                  </a:lnTo>
                  <a:lnTo>
                    <a:pt x="602459" y="352616"/>
                  </a:lnTo>
                  <a:lnTo>
                    <a:pt x="605945" y="304193"/>
                  </a:lnTo>
                  <a:lnTo>
                    <a:pt x="601905" y="256646"/>
                  </a:lnTo>
                  <a:lnTo>
                    <a:pt x="590742" y="210769"/>
                  </a:lnTo>
                  <a:lnTo>
                    <a:pt x="572854" y="167357"/>
                  </a:lnTo>
                  <a:lnTo>
                    <a:pt x="548643" y="127204"/>
                  </a:lnTo>
                  <a:lnTo>
                    <a:pt x="518509" y="91105"/>
                  </a:lnTo>
                  <a:lnTo>
                    <a:pt x="482853" y="59855"/>
                  </a:lnTo>
                  <a:lnTo>
                    <a:pt x="442074" y="34248"/>
                  </a:lnTo>
                  <a:lnTo>
                    <a:pt x="396574" y="15079"/>
                  </a:lnTo>
                  <a:lnTo>
                    <a:pt x="348623" y="3530"/>
                  </a:lnTo>
                  <a:lnTo>
                    <a:pt x="300750" y="0"/>
                  </a:lnTo>
                  <a:lnTo>
                    <a:pt x="253741" y="4082"/>
                  </a:lnTo>
                  <a:lnTo>
                    <a:pt x="208383" y="15373"/>
                  </a:lnTo>
                  <a:lnTo>
                    <a:pt x="165461" y="33467"/>
                  </a:lnTo>
                  <a:lnTo>
                    <a:pt x="125760" y="57958"/>
                  </a:lnTo>
                  <a:lnTo>
                    <a:pt x="90068" y="88441"/>
                  </a:lnTo>
                  <a:lnTo>
                    <a:pt x="59170" y="124511"/>
                  </a:lnTo>
                  <a:lnTo>
                    <a:pt x="33852" y="165762"/>
                  </a:lnTo>
                  <a:lnTo>
                    <a:pt x="14900" y="211789"/>
                  </a:lnTo>
                  <a:lnTo>
                    <a:pt x="3487" y="260284"/>
                  </a:lnTo>
                  <a:lnTo>
                    <a:pt x="0" y="308701"/>
                  </a:lnTo>
                  <a:lnTo>
                    <a:pt x="4038" y="356245"/>
                  </a:lnTo>
                  <a:lnTo>
                    <a:pt x="15202" y="402122"/>
                  </a:lnTo>
                  <a:lnTo>
                    <a:pt x="33090" y="445536"/>
                  </a:lnTo>
                  <a:lnTo>
                    <a:pt x="57302" y="485692"/>
                  </a:lnTo>
                  <a:lnTo>
                    <a:pt x="87437" y="521796"/>
                  </a:lnTo>
                  <a:lnTo>
                    <a:pt x="123095" y="553053"/>
                  </a:lnTo>
                  <a:lnTo>
                    <a:pt x="163875" y="578667"/>
                  </a:lnTo>
                  <a:lnTo>
                    <a:pt x="209376" y="597844"/>
                  </a:lnTo>
                  <a:close/>
                </a:path>
              </a:pathLst>
            </a:custGeom>
            <a:ln w="381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DCC19251-7358-DF85-180B-9B20789EFEAD}"/>
                </a:ext>
              </a:extLst>
            </p:cNvPr>
            <p:cNvSpPr/>
            <p:nvPr/>
          </p:nvSpPr>
          <p:spPr>
            <a:xfrm>
              <a:off x="9436468" y="1852053"/>
              <a:ext cx="389890" cy="49530"/>
            </a:xfrm>
            <a:custGeom>
              <a:avLst/>
              <a:gdLst/>
              <a:ahLst/>
              <a:cxnLst/>
              <a:rect l="l" t="t" r="r" b="b"/>
              <a:pathLst>
                <a:path w="389890" h="49530">
                  <a:moveTo>
                    <a:pt x="48374" y="26174"/>
                  </a:moveTo>
                  <a:lnTo>
                    <a:pt x="47129" y="16522"/>
                  </a:lnTo>
                  <a:lnTo>
                    <a:pt x="42481" y="8382"/>
                  </a:lnTo>
                  <a:lnTo>
                    <a:pt x="35153" y="2603"/>
                  </a:lnTo>
                  <a:lnTo>
                    <a:pt x="25869" y="12"/>
                  </a:lnTo>
                  <a:lnTo>
                    <a:pt x="16319" y="1270"/>
                  </a:lnTo>
                  <a:lnTo>
                    <a:pt x="8280" y="5956"/>
                  </a:lnTo>
                  <a:lnTo>
                    <a:pt x="2552" y="13360"/>
                  </a:lnTo>
                  <a:lnTo>
                    <a:pt x="0" y="22758"/>
                  </a:lnTo>
                  <a:lnTo>
                    <a:pt x="1231" y="32397"/>
                  </a:lnTo>
                  <a:lnTo>
                    <a:pt x="5880" y="40538"/>
                  </a:lnTo>
                  <a:lnTo>
                    <a:pt x="13208" y="46329"/>
                  </a:lnTo>
                  <a:lnTo>
                    <a:pt x="22491" y="48920"/>
                  </a:lnTo>
                  <a:lnTo>
                    <a:pt x="32042" y="47650"/>
                  </a:lnTo>
                  <a:lnTo>
                    <a:pt x="40093" y="42951"/>
                  </a:lnTo>
                  <a:lnTo>
                    <a:pt x="45808" y="35547"/>
                  </a:lnTo>
                  <a:lnTo>
                    <a:pt x="48374" y="26174"/>
                  </a:lnTo>
                  <a:close/>
                </a:path>
                <a:path w="389890" h="49530">
                  <a:moveTo>
                    <a:pt x="389521" y="26162"/>
                  </a:moveTo>
                  <a:lnTo>
                    <a:pt x="388277" y="16510"/>
                  </a:lnTo>
                  <a:lnTo>
                    <a:pt x="383628" y="8382"/>
                  </a:lnTo>
                  <a:lnTo>
                    <a:pt x="376301" y="2590"/>
                  </a:lnTo>
                  <a:lnTo>
                    <a:pt x="367017" y="0"/>
                  </a:lnTo>
                  <a:lnTo>
                    <a:pt x="357479" y="1257"/>
                  </a:lnTo>
                  <a:lnTo>
                    <a:pt x="349427" y="5956"/>
                  </a:lnTo>
                  <a:lnTo>
                    <a:pt x="343700" y="13360"/>
                  </a:lnTo>
                  <a:lnTo>
                    <a:pt x="341147" y="22745"/>
                  </a:lnTo>
                  <a:lnTo>
                    <a:pt x="342392" y="32397"/>
                  </a:lnTo>
                  <a:lnTo>
                    <a:pt x="347027" y="40538"/>
                  </a:lnTo>
                  <a:lnTo>
                    <a:pt x="354355" y="46316"/>
                  </a:lnTo>
                  <a:lnTo>
                    <a:pt x="363639" y="48907"/>
                  </a:lnTo>
                  <a:lnTo>
                    <a:pt x="373189" y="47650"/>
                  </a:lnTo>
                  <a:lnTo>
                    <a:pt x="381241" y="42951"/>
                  </a:lnTo>
                  <a:lnTo>
                    <a:pt x="386956" y="35547"/>
                  </a:lnTo>
                  <a:lnTo>
                    <a:pt x="389521" y="26162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0">
              <a:extLst>
                <a:ext uri="{FF2B5EF4-FFF2-40B4-BE49-F238E27FC236}">
                  <a16:creationId xmlns:a16="http://schemas.microsoft.com/office/drawing/2014/main" id="{FE79ED3C-30B7-1B8D-AA3E-21569297193D}"/>
                </a:ext>
              </a:extLst>
            </p:cNvPr>
            <p:cNvSpPr/>
            <p:nvPr/>
          </p:nvSpPr>
          <p:spPr>
            <a:xfrm>
              <a:off x="9476788" y="2020291"/>
              <a:ext cx="309245" cy="74295"/>
            </a:xfrm>
            <a:custGeom>
              <a:avLst/>
              <a:gdLst/>
              <a:ahLst/>
              <a:cxnLst/>
              <a:rect l="l" t="t" r="r" b="b"/>
              <a:pathLst>
                <a:path w="309245" h="74294">
                  <a:moveTo>
                    <a:pt x="0" y="0"/>
                  </a:moveTo>
                  <a:lnTo>
                    <a:pt x="25578" y="42716"/>
                  </a:lnTo>
                  <a:lnTo>
                    <a:pt x="50180" y="64652"/>
                  </a:lnTo>
                  <a:lnTo>
                    <a:pt x="88275" y="72734"/>
                  </a:lnTo>
                  <a:lnTo>
                    <a:pt x="154330" y="73888"/>
                  </a:lnTo>
                  <a:lnTo>
                    <a:pt x="226216" y="62343"/>
                  </a:lnTo>
                  <a:lnTo>
                    <a:pt x="274037" y="36944"/>
                  </a:lnTo>
                  <a:lnTo>
                    <a:pt x="300641" y="11545"/>
                  </a:lnTo>
                  <a:lnTo>
                    <a:pt x="308876" y="0"/>
                  </a:lnTo>
                </a:path>
              </a:pathLst>
            </a:custGeom>
            <a:ln w="381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1">
            <a:extLst>
              <a:ext uri="{FF2B5EF4-FFF2-40B4-BE49-F238E27FC236}">
                <a16:creationId xmlns:a16="http://schemas.microsoft.com/office/drawing/2014/main" id="{E9620163-BA58-83EB-9E79-03A844AB6754}"/>
              </a:ext>
            </a:extLst>
          </p:cNvPr>
          <p:cNvGrpSpPr/>
          <p:nvPr/>
        </p:nvGrpSpPr>
        <p:grpSpPr>
          <a:xfrm>
            <a:off x="1295742" y="1761376"/>
            <a:ext cx="2152650" cy="1976120"/>
            <a:chOff x="1295742" y="1761376"/>
            <a:chExt cx="2152650" cy="1976120"/>
          </a:xfrm>
        </p:grpSpPr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1538991D-C32F-B549-B153-965B0C9FD782}"/>
                </a:ext>
              </a:extLst>
            </p:cNvPr>
            <p:cNvSpPr/>
            <p:nvPr/>
          </p:nvSpPr>
          <p:spPr>
            <a:xfrm>
              <a:off x="1392478" y="1864376"/>
              <a:ext cx="2056130" cy="1873250"/>
            </a:xfrm>
            <a:custGeom>
              <a:avLst/>
              <a:gdLst/>
              <a:ahLst/>
              <a:cxnLst/>
              <a:rect l="l" t="t" r="r" b="b"/>
              <a:pathLst>
                <a:path w="2056129" h="1873250">
                  <a:moveTo>
                    <a:pt x="313080" y="1391754"/>
                  </a:moveTo>
                  <a:lnTo>
                    <a:pt x="260367" y="1396240"/>
                  </a:lnTo>
                  <a:lnTo>
                    <a:pt x="213001" y="1408899"/>
                  </a:lnTo>
                  <a:lnTo>
                    <a:pt x="172870" y="1428535"/>
                  </a:lnTo>
                  <a:lnTo>
                    <a:pt x="141866" y="1453951"/>
                  </a:lnTo>
                  <a:lnTo>
                    <a:pt x="114795" y="1517332"/>
                  </a:lnTo>
                  <a:lnTo>
                    <a:pt x="121878" y="1550716"/>
                  </a:lnTo>
                  <a:lnTo>
                    <a:pt x="172870" y="1606129"/>
                  </a:lnTo>
                  <a:lnTo>
                    <a:pt x="213001" y="1625765"/>
                  </a:lnTo>
                  <a:lnTo>
                    <a:pt x="260367" y="1638424"/>
                  </a:lnTo>
                  <a:lnTo>
                    <a:pt x="313080" y="1642910"/>
                  </a:lnTo>
                  <a:lnTo>
                    <a:pt x="365787" y="1638424"/>
                  </a:lnTo>
                  <a:lnTo>
                    <a:pt x="413150" y="1625765"/>
                  </a:lnTo>
                  <a:lnTo>
                    <a:pt x="453278" y="1606129"/>
                  </a:lnTo>
                  <a:lnTo>
                    <a:pt x="484282" y="1580713"/>
                  </a:lnTo>
                  <a:lnTo>
                    <a:pt x="511352" y="1517332"/>
                  </a:lnTo>
                  <a:lnTo>
                    <a:pt x="504270" y="1483948"/>
                  </a:lnTo>
                  <a:lnTo>
                    <a:pt x="453278" y="1428535"/>
                  </a:lnTo>
                  <a:lnTo>
                    <a:pt x="413150" y="1408899"/>
                  </a:lnTo>
                  <a:lnTo>
                    <a:pt x="365787" y="1396240"/>
                  </a:lnTo>
                  <a:lnTo>
                    <a:pt x="313080" y="1391754"/>
                  </a:lnTo>
                  <a:close/>
                </a:path>
                <a:path w="2056129" h="1873250">
                  <a:moveTo>
                    <a:pt x="761822" y="0"/>
                  </a:moveTo>
                  <a:lnTo>
                    <a:pt x="712846" y="2421"/>
                  </a:lnTo>
                  <a:lnTo>
                    <a:pt x="665245" y="9530"/>
                  </a:lnTo>
                  <a:lnTo>
                    <a:pt x="619250" y="21099"/>
                  </a:lnTo>
                  <a:lnTo>
                    <a:pt x="575088" y="36896"/>
                  </a:lnTo>
                  <a:lnTo>
                    <a:pt x="532990" y="56692"/>
                  </a:lnTo>
                  <a:lnTo>
                    <a:pt x="493185" y="80256"/>
                  </a:lnTo>
                  <a:lnTo>
                    <a:pt x="455903" y="107359"/>
                  </a:lnTo>
                  <a:lnTo>
                    <a:pt x="421371" y="137770"/>
                  </a:lnTo>
                  <a:lnTo>
                    <a:pt x="389821" y="171260"/>
                  </a:lnTo>
                  <a:lnTo>
                    <a:pt x="361481" y="207598"/>
                  </a:lnTo>
                  <a:lnTo>
                    <a:pt x="336580" y="246555"/>
                  </a:lnTo>
                  <a:lnTo>
                    <a:pt x="315349" y="287900"/>
                  </a:lnTo>
                  <a:lnTo>
                    <a:pt x="298015" y="331403"/>
                  </a:lnTo>
                  <a:lnTo>
                    <a:pt x="284810" y="376834"/>
                  </a:lnTo>
                  <a:lnTo>
                    <a:pt x="244368" y="404843"/>
                  </a:lnTo>
                  <a:lnTo>
                    <a:pt x="207001" y="436672"/>
                  </a:lnTo>
                  <a:lnTo>
                    <a:pt x="172988" y="472041"/>
                  </a:lnTo>
                  <a:lnTo>
                    <a:pt x="142608" y="510670"/>
                  </a:lnTo>
                  <a:lnTo>
                    <a:pt x="116138" y="552281"/>
                  </a:lnTo>
                  <a:lnTo>
                    <a:pt x="93856" y="596595"/>
                  </a:lnTo>
                  <a:lnTo>
                    <a:pt x="76042" y="643333"/>
                  </a:lnTo>
                  <a:lnTo>
                    <a:pt x="62973" y="692216"/>
                  </a:lnTo>
                  <a:lnTo>
                    <a:pt x="54927" y="742964"/>
                  </a:lnTo>
                  <a:lnTo>
                    <a:pt x="52184" y="795299"/>
                  </a:lnTo>
                  <a:lnTo>
                    <a:pt x="54687" y="845300"/>
                  </a:lnTo>
                  <a:lnTo>
                    <a:pt x="62037" y="893867"/>
                  </a:lnTo>
                  <a:lnTo>
                    <a:pt x="73990" y="940756"/>
                  </a:lnTo>
                  <a:lnTo>
                    <a:pt x="90304" y="985725"/>
                  </a:lnTo>
                  <a:lnTo>
                    <a:pt x="110736" y="1028530"/>
                  </a:lnTo>
                  <a:lnTo>
                    <a:pt x="135046" y="1068929"/>
                  </a:lnTo>
                  <a:lnTo>
                    <a:pt x="162989" y="1106678"/>
                  </a:lnTo>
                  <a:lnTo>
                    <a:pt x="194323" y="1141534"/>
                  </a:lnTo>
                  <a:lnTo>
                    <a:pt x="228807" y="1173255"/>
                  </a:lnTo>
                  <a:lnTo>
                    <a:pt x="266199" y="1201597"/>
                  </a:lnTo>
                  <a:lnTo>
                    <a:pt x="306254" y="1226318"/>
                  </a:lnTo>
                  <a:lnTo>
                    <a:pt x="348732" y="1247173"/>
                  </a:lnTo>
                  <a:lnTo>
                    <a:pt x="393390" y="1263921"/>
                  </a:lnTo>
                  <a:lnTo>
                    <a:pt x="439986" y="1276319"/>
                  </a:lnTo>
                  <a:lnTo>
                    <a:pt x="488276" y="1284122"/>
                  </a:lnTo>
                  <a:lnTo>
                    <a:pt x="520015" y="1321340"/>
                  </a:lnTo>
                  <a:lnTo>
                    <a:pt x="555249" y="1355212"/>
                  </a:lnTo>
                  <a:lnTo>
                    <a:pt x="593701" y="1385463"/>
                  </a:lnTo>
                  <a:lnTo>
                    <a:pt x="635098" y="1411816"/>
                  </a:lnTo>
                  <a:lnTo>
                    <a:pt x="679164" y="1433997"/>
                  </a:lnTo>
                  <a:lnTo>
                    <a:pt x="725624" y="1451729"/>
                  </a:lnTo>
                  <a:lnTo>
                    <a:pt x="774203" y="1464736"/>
                  </a:lnTo>
                  <a:lnTo>
                    <a:pt x="824626" y="1472743"/>
                  </a:lnTo>
                  <a:lnTo>
                    <a:pt x="876617" y="1475473"/>
                  </a:lnTo>
                  <a:lnTo>
                    <a:pt x="928184" y="1472787"/>
                  </a:lnTo>
                  <a:lnTo>
                    <a:pt x="978211" y="1464910"/>
                  </a:lnTo>
                  <a:lnTo>
                    <a:pt x="1026429" y="1452109"/>
                  </a:lnTo>
                  <a:lnTo>
                    <a:pt x="1072570" y="1434655"/>
                  </a:lnTo>
                  <a:lnTo>
                    <a:pt x="1116365" y="1412816"/>
                  </a:lnTo>
                  <a:lnTo>
                    <a:pt x="1157547" y="1386861"/>
                  </a:lnTo>
                  <a:lnTo>
                    <a:pt x="1195846" y="1357059"/>
                  </a:lnTo>
                  <a:lnTo>
                    <a:pt x="1230994" y="1323680"/>
                  </a:lnTo>
                  <a:lnTo>
                    <a:pt x="1262722" y="1286992"/>
                  </a:lnTo>
                  <a:lnTo>
                    <a:pt x="1867593" y="1286992"/>
                  </a:lnTo>
                  <a:lnTo>
                    <a:pt x="1927511" y="1231650"/>
                  </a:lnTo>
                  <a:lnTo>
                    <a:pt x="1955915" y="1197530"/>
                  </a:lnTo>
                  <a:lnTo>
                    <a:pt x="1981199" y="1160899"/>
                  </a:lnTo>
                  <a:lnTo>
                    <a:pt x="2003156" y="1121964"/>
                  </a:lnTo>
                  <a:lnTo>
                    <a:pt x="2021583" y="1080930"/>
                  </a:lnTo>
                  <a:lnTo>
                    <a:pt x="2036272" y="1038004"/>
                  </a:lnTo>
                  <a:lnTo>
                    <a:pt x="2047019" y="993392"/>
                  </a:lnTo>
                  <a:lnTo>
                    <a:pt x="2053618" y="947300"/>
                  </a:lnTo>
                  <a:lnTo>
                    <a:pt x="2055863" y="899934"/>
                  </a:lnTo>
                  <a:lnTo>
                    <a:pt x="2053486" y="851206"/>
                  </a:lnTo>
                  <a:lnTo>
                    <a:pt x="2046504" y="803832"/>
                  </a:lnTo>
                  <a:lnTo>
                    <a:pt x="2035141" y="758038"/>
                  </a:lnTo>
                  <a:lnTo>
                    <a:pt x="2019620" y="714048"/>
                  </a:lnTo>
                  <a:lnTo>
                    <a:pt x="2000167" y="672088"/>
                  </a:lnTo>
                  <a:lnTo>
                    <a:pt x="1977004" y="632383"/>
                  </a:lnTo>
                  <a:lnTo>
                    <a:pt x="1950356" y="595157"/>
                  </a:lnTo>
                  <a:lnTo>
                    <a:pt x="1920446" y="560635"/>
                  </a:lnTo>
                  <a:lnTo>
                    <a:pt x="1887499" y="529043"/>
                  </a:lnTo>
                  <a:lnTo>
                    <a:pt x="1888106" y="519807"/>
                  </a:lnTo>
                  <a:lnTo>
                    <a:pt x="1888539" y="510524"/>
                  </a:lnTo>
                  <a:lnTo>
                    <a:pt x="1888797" y="501197"/>
                  </a:lnTo>
                  <a:lnTo>
                    <a:pt x="1888883" y="491832"/>
                  </a:lnTo>
                  <a:lnTo>
                    <a:pt x="1886638" y="444466"/>
                  </a:lnTo>
                  <a:lnTo>
                    <a:pt x="1880039" y="398374"/>
                  </a:lnTo>
                  <a:lnTo>
                    <a:pt x="1869292" y="353761"/>
                  </a:lnTo>
                  <a:lnTo>
                    <a:pt x="1854603" y="310835"/>
                  </a:lnTo>
                  <a:lnTo>
                    <a:pt x="1836177" y="269800"/>
                  </a:lnTo>
                  <a:lnTo>
                    <a:pt x="1814220" y="230864"/>
                  </a:lnTo>
                  <a:lnTo>
                    <a:pt x="1788936" y="194232"/>
                  </a:lnTo>
                  <a:lnTo>
                    <a:pt x="1760533" y="160110"/>
                  </a:lnTo>
                  <a:lnTo>
                    <a:pt x="1729215" y="128706"/>
                  </a:lnTo>
                  <a:lnTo>
                    <a:pt x="1715964" y="117614"/>
                  </a:lnTo>
                  <a:lnTo>
                    <a:pt x="1080109" y="117614"/>
                  </a:lnTo>
                  <a:lnTo>
                    <a:pt x="1041880" y="88010"/>
                  </a:lnTo>
                  <a:lnTo>
                    <a:pt x="1000794" y="62229"/>
                  </a:lnTo>
                  <a:lnTo>
                    <a:pt x="957118" y="40537"/>
                  </a:lnTo>
                  <a:lnTo>
                    <a:pt x="911116" y="23202"/>
                  </a:lnTo>
                  <a:lnTo>
                    <a:pt x="863056" y="10489"/>
                  </a:lnTo>
                  <a:lnTo>
                    <a:pt x="813202" y="2666"/>
                  </a:lnTo>
                  <a:lnTo>
                    <a:pt x="761822" y="0"/>
                  </a:lnTo>
                  <a:close/>
                </a:path>
                <a:path w="2056129" h="1873250">
                  <a:moveTo>
                    <a:pt x="1867593" y="1286992"/>
                  </a:moveTo>
                  <a:lnTo>
                    <a:pt x="1262722" y="1286992"/>
                  </a:lnTo>
                  <a:lnTo>
                    <a:pt x="1299742" y="1313461"/>
                  </a:lnTo>
                  <a:lnTo>
                    <a:pt x="1339201" y="1336464"/>
                  </a:lnTo>
                  <a:lnTo>
                    <a:pt x="1380879" y="1355780"/>
                  </a:lnTo>
                  <a:lnTo>
                    <a:pt x="1424556" y="1371187"/>
                  </a:lnTo>
                  <a:lnTo>
                    <a:pt x="1470011" y="1382466"/>
                  </a:lnTo>
                  <a:lnTo>
                    <a:pt x="1517024" y="1389396"/>
                  </a:lnTo>
                  <a:lnTo>
                    <a:pt x="1565376" y="1391754"/>
                  </a:lnTo>
                  <a:lnTo>
                    <a:pt x="1612614" y="1389503"/>
                  </a:lnTo>
                  <a:lnTo>
                    <a:pt x="1658581" y="1382886"/>
                  </a:lnTo>
                  <a:lnTo>
                    <a:pt x="1703072" y="1372110"/>
                  </a:lnTo>
                  <a:lnTo>
                    <a:pt x="1745881" y="1357381"/>
                  </a:lnTo>
                  <a:lnTo>
                    <a:pt x="1786804" y="1338905"/>
                  </a:lnTo>
                  <a:lnTo>
                    <a:pt x="1825633" y="1316887"/>
                  </a:lnTo>
                  <a:lnTo>
                    <a:pt x="1862165" y="1291535"/>
                  </a:lnTo>
                  <a:lnTo>
                    <a:pt x="1867593" y="1286992"/>
                  </a:lnTo>
                  <a:close/>
                </a:path>
                <a:path w="2056129" h="1873250">
                  <a:moveTo>
                    <a:pt x="1398409" y="0"/>
                  </a:moveTo>
                  <a:lnTo>
                    <a:pt x="1347025" y="2666"/>
                  </a:lnTo>
                  <a:lnTo>
                    <a:pt x="1297169" y="10489"/>
                  </a:lnTo>
                  <a:lnTo>
                    <a:pt x="1249108" y="23202"/>
                  </a:lnTo>
                  <a:lnTo>
                    <a:pt x="1203107" y="40537"/>
                  </a:lnTo>
                  <a:lnTo>
                    <a:pt x="1159430" y="62229"/>
                  </a:lnTo>
                  <a:lnTo>
                    <a:pt x="1118342" y="88010"/>
                  </a:lnTo>
                  <a:lnTo>
                    <a:pt x="1080109" y="117614"/>
                  </a:lnTo>
                  <a:lnTo>
                    <a:pt x="1715964" y="117614"/>
                  </a:lnTo>
                  <a:lnTo>
                    <a:pt x="1658657" y="74870"/>
                  </a:lnTo>
                  <a:lnTo>
                    <a:pt x="1619828" y="52852"/>
                  </a:lnTo>
                  <a:lnTo>
                    <a:pt x="1578907" y="34375"/>
                  </a:lnTo>
                  <a:lnTo>
                    <a:pt x="1536099" y="19645"/>
                  </a:lnTo>
                  <a:lnTo>
                    <a:pt x="1491610" y="8868"/>
                  </a:lnTo>
                  <a:lnTo>
                    <a:pt x="1445645" y="2251"/>
                  </a:lnTo>
                  <a:lnTo>
                    <a:pt x="1398409" y="0"/>
                  </a:lnTo>
                  <a:close/>
                </a:path>
                <a:path w="2056129" h="1873250">
                  <a:moveTo>
                    <a:pt x="109575" y="1737080"/>
                  </a:moveTo>
                  <a:lnTo>
                    <a:pt x="66924" y="1742426"/>
                  </a:lnTo>
                  <a:lnTo>
                    <a:pt x="32094" y="1757003"/>
                  </a:lnTo>
                  <a:lnTo>
                    <a:pt x="8611" y="1778625"/>
                  </a:lnTo>
                  <a:lnTo>
                    <a:pt x="0" y="1805101"/>
                  </a:lnTo>
                  <a:lnTo>
                    <a:pt x="8611" y="1831578"/>
                  </a:lnTo>
                  <a:lnTo>
                    <a:pt x="32094" y="1853199"/>
                  </a:lnTo>
                  <a:lnTo>
                    <a:pt x="66924" y="1867777"/>
                  </a:lnTo>
                  <a:lnTo>
                    <a:pt x="109575" y="1873123"/>
                  </a:lnTo>
                  <a:lnTo>
                    <a:pt x="152226" y="1867777"/>
                  </a:lnTo>
                  <a:lnTo>
                    <a:pt x="187056" y="1853199"/>
                  </a:lnTo>
                  <a:lnTo>
                    <a:pt x="210540" y="1831578"/>
                  </a:lnTo>
                  <a:lnTo>
                    <a:pt x="219151" y="1805101"/>
                  </a:lnTo>
                  <a:lnTo>
                    <a:pt x="210540" y="1778625"/>
                  </a:lnTo>
                  <a:lnTo>
                    <a:pt x="187056" y="1757003"/>
                  </a:lnTo>
                  <a:lnTo>
                    <a:pt x="152226" y="1742426"/>
                  </a:lnTo>
                  <a:lnTo>
                    <a:pt x="109575" y="173708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3">
              <a:extLst>
                <a:ext uri="{FF2B5EF4-FFF2-40B4-BE49-F238E27FC236}">
                  <a16:creationId xmlns:a16="http://schemas.microsoft.com/office/drawing/2014/main" id="{0BB2ABC3-A4A2-CD0B-2CB0-B279D9F59580}"/>
                </a:ext>
              </a:extLst>
            </p:cNvPr>
            <p:cNvSpPr/>
            <p:nvPr/>
          </p:nvSpPr>
          <p:spPr>
            <a:xfrm>
              <a:off x="1323047" y="1788681"/>
              <a:ext cx="2056130" cy="1873250"/>
            </a:xfrm>
            <a:custGeom>
              <a:avLst/>
              <a:gdLst/>
              <a:ahLst/>
              <a:cxnLst/>
              <a:rect l="l" t="t" r="r" b="b"/>
              <a:pathLst>
                <a:path w="2056129" h="1873250">
                  <a:moveTo>
                    <a:pt x="1262722" y="1286992"/>
                  </a:moveTo>
                  <a:lnTo>
                    <a:pt x="1230994" y="1323680"/>
                  </a:lnTo>
                  <a:lnTo>
                    <a:pt x="1195846" y="1357059"/>
                  </a:lnTo>
                  <a:lnTo>
                    <a:pt x="1157547" y="1386861"/>
                  </a:lnTo>
                  <a:lnTo>
                    <a:pt x="1116365" y="1412816"/>
                  </a:lnTo>
                  <a:lnTo>
                    <a:pt x="1072570" y="1434655"/>
                  </a:lnTo>
                  <a:lnTo>
                    <a:pt x="1026429" y="1452109"/>
                  </a:lnTo>
                  <a:lnTo>
                    <a:pt x="978211" y="1464910"/>
                  </a:lnTo>
                  <a:lnTo>
                    <a:pt x="928184" y="1472787"/>
                  </a:lnTo>
                  <a:lnTo>
                    <a:pt x="876617" y="1475473"/>
                  </a:lnTo>
                  <a:lnTo>
                    <a:pt x="824626" y="1472743"/>
                  </a:lnTo>
                  <a:lnTo>
                    <a:pt x="774203" y="1464736"/>
                  </a:lnTo>
                  <a:lnTo>
                    <a:pt x="725624" y="1451729"/>
                  </a:lnTo>
                  <a:lnTo>
                    <a:pt x="679164" y="1433997"/>
                  </a:lnTo>
                  <a:lnTo>
                    <a:pt x="635098" y="1411816"/>
                  </a:lnTo>
                  <a:lnTo>
                    <a:pt x="593701" y="1385463"/>
                  </a:lnTo>
                  <a:lnTo>
                    <a:pt x="555249" y="1355212"/>
                  </a:lnTo>
                  <a:lnTo>
                    <a:pt x="520015" y="1321340"/>
                  </a:lnTo>
                  <a:lnTo>
                    <a:pt x="488276" y="1284122"/>
                  </a:lnTo>
                  <a:lnTo>
                    <a:pt x="439986" y="1276319"/>
                  </a:lnTo>
                  <a:lnTo>
                    <a:pt x="393390" y="1263921"/>
                  </a:lnTo>
                  <a:lnTo>
                    <a:pt x="348732" y="1247173"/>
                  </a:lnTo>
                  <a:lnTo>
                    <a:pt x="306254" y="1226318"/>
                  </a:lnTo>
                  <a:lnTo>
                    <a:pt x="266199" y="1201597"/>
                  </a:lnTo>
                  <a:lnTo>
                    <a:pt x="228807" y="1173255"/>
                  </a:lnTo>
                  <a:lnTo>
                    <a:pt x="194323" y="1141534"/>
                  </a:lnTo>
                  <a:lnTo>
                    <a:pt x="162989" y="1106678"/>
                  </a:lnTo>
                  <a:lnTo>
                    <a:pt x="135046" y="1068929"/>
                  </a:lnTo>
                  <a:lnTo>
                    <a:pt x="110736" y="1028530"/>
                  </a:lnTo>
                  <a:lnTo>
                    <a:pt x="90304" y="985725"/>
                  </a:lnTo>
                  <a:lnTo>
                    <a:pt x="73990" y="940756"/>
                  </a:lnTo>
                  <a:lnTo>
                    <a:pt x="62037" y="893867"/>
                  </a:lnTo>
                  <a:lnTo>
                    <a:pt x="54687" y="845300"/>
                  </a:lnTo>
                  <a:lnTo>
                    <a:pt x="52184" y="795299"/>
                  </a:lnTo>
                  <a:lnTo>
                    <a:pt x="54927" y="742964"/>
                  </a:lnTo>
                  <a:lnTo>
                    <a:pt x="62973" y="692216"/>
                  </a:lnTo>
                  <a:lnTo>
                    <a:pt x="76042" y="643333"/>
                  </a:lnTo>
                  <a:lnTo>
                    <a:pt x="93856" y="596595"/>
                  </a:lnTo>
                  <a:lnTo>
                    <a:pt x="116138" y="552281"/>
                  </a:lnTo>
                  <a:lnTo>
                    <a:pt x="142608" y="510670"/>
                  </a:lnTo>
                  <a:lnTo>
                    <a:pt x="172988" y="472041"/>
                  </a:lnTo>
                  <a:lnTo>
                    <a:pt x="207001" y="436672"/>
                  </a:lnTo>
                  <a:lnTo>
                    <a:pt x="244368" y="404843"/>
                  </a:lnTo>
                  <a:lnTo>
                    <a:pt x="284810" y="376834"/>
                  </a:lnTo>
                  <a:lnTo>
                    <a:pt x="298015" y="331403"/>
                  </a:lnTo>
                  <a:lnTo>
                    <a:pt x="315349" y="287900"/>
                  </a:lnTo>
                  <a:lnTo>
                    <a:pt x="336580" y="246555"/>
                  </a:lnTo>
                  <a:lnTo>
                    <a:pt x="361481" y="207598"/>
                  </a:lnTo>
                  <a:lnTo>
                    <a:pt x="389821" y="171260"/>
                  </a:lnTo>
                  <a:lnTo>
                    <a:pt x="421371" y="137770"/>
                  </a:lnTo>
                  <a:lnTo>
                    <a:pt x="455903" y="107359"/>
                  </a:lnTo>
                  <a:lnTo>
                    <a:pt x="493185" y="80256"/>
                  </a:lnTo>
                  <a:lnTo>
                    <a:pt x="532990" y="56692"/>
                  </a:lnTo>
                  <a:lnTo>
                    <a:pt x="575088" y="36896"/>
                  </a:lnTo>
                  <a:lnTo>
                    <a:pt x="619250" y="21099"/>
                  </a:lnTo>
                  <a:lnTo>
                    <a:pt x="665245" y="9530"/>
                  </a:lnTo>
                  <a:lnTo>
                    <a:pt x="712846" y="2421"/>
                  </a:lnTo>
                  <a:lnTo>
                    <a:pt x="761822" y="0"/>
                  </a:lnTo>
                  <a:lnTo>
                    <a:pt x="813202" y="2666"/>
                  </a:lnTo>
                  <a:lnTo>
                    <a:pt x="863056" y="10489"/>
                  </a:lnTo>
                  <a:lnTo>
                    <a:pt x="911116" y="23202"/>
                  </a:lnTo>
                  <a:lnTo>
                    <a:pt x="957118" y="40537"/>
                  </a:lnTo>
                  <a:lnTo>
                    <a:pt x="1000794" y="62229"/>
                  </a:lnTo>
                  <a:lnTo>
                    <a:pt x="1041880" y="88010"/>
                  </a:lnTo>
                  <a:lnTo>
                    <a:pt x="1080109" y="117614"/>
                  </a:lnTo>
                  <a:lnTo>
                    <a:pt x="1118342" y="88010"/>
                  </a:lnTo>
                  <a:lnTo>
                    <a:pt x="1159430" y="62229"/>
                  </a:lnTo>
                  <a:lnTo>
                    <a:pt x="1203107" y="40537"/>
                  </a:lnTo>
                  <a:lnTo>
                    <a:pt x="1249108" y="23202"/>
                  </a:lnTo>
                  <a:lnTo>
                    <a:pt x="1297169" y="10489"/>
                  </a:lnTo>
                  <a:lnTo>
                    <a:pt x="1347025" y="2666"/>
                  </a:lnTo>
                  <a:lnTo>
                    <a:pt x="1398409" y="0"/>
                  </a:lnTo>
                  <a:lnTo>
                    <a:pt x="1445645" y="2251"/>
                  </a:lnTo>
                  <a:lnTo>
                    <a:pt x="1491610" y="8868"/>
                  </a:lnTo>
                  <a:lnTo>
                    <a:pt x="1536099" y="19645"/>
                  </a:lnTo>
                  <a:lnTo>
                    <a:pt x="1578907" y="34375"/>
                  </a:lnTo>
                  <a:lnTo>
                    <a:pt x="1619828" y="52852"/>
                  </a:lnTo>
                  <a:lnTo>
                    <a:pt x="1658657" y="74870"/>
                  </a:lnTo>
                  <a:lnTo>
                    <a:pt x="1695188" y="100223"/>
                  </a:lnTo>
                  <a:lnTo>
                    <a:pt x="1729215" y="128706"/>
                  </a:lnTo>
                  <a:lnTo>
                    <a:pt x="1760533" y="160110"/>
                  </a:lnTo>
                  <a:lnTo>
                    <a:pt x="1788936" y="194232"/>
                  </a:lnTo>
                  <a:lnTo>
                    <a:pt x="1814220" y="230864"/>
                  </a:lnTo>
                  <a:lnTo>
                    <a:pt x="1836177" y="269800"/>
                  </a:lnTo>
                  <a:lnTo>
                    <a:pt x="1854603" y="310835"/>
                  </a:lnTo>
                  <a:lnTo>
                    <a:pt x="1869292" y="353761"/>
                  </a:lnTo>
                  <a:lnTo>
                    <a:pt x="1880039" y="398374"/>
                  </a:lnTo>
                  <a:lnTo>
                    <a:pt x="1886638" y="444466"/>
                  </a:lnTo>
                  <a:lnTo>
                    <a:pt x="1888883" y="491832"/>
                  </a:lnTo>
                  <a:lnTo>
                    <a:pt x="1888797" y="501197"/>
                  </a:lnTo>
                  <a:lnTo>
                    <a:pt x="1888539" y="510524"/>
                  </a:lnTo>
                  <a:lnTo>
                    <a:pt x="1888106" y="519807"/>
                  </a:lnTo>
                  <a:lnTo>
                    <a:pt x="1887499" y="529043"/>
                  </a:lnTo>
                  <a:lnTo>
                    <a:pt x="1920443" y="560635"/>
                  </a:lnTo>
                  <a:lnTo>
                    <a:pt x="1950351" y="595157"/>
                  </a:lnTo>
                  <a:lnTo>
                    <a:pt x="1976999" y="632383"/>
                  </a:lnTo>
                  <a:lnTo>
                    <a:pt x="2000162" y="672088"/>
                  </a:lnTo>
                  <a:lnTo>
                    <a:pt x="2019616" y="714048"/>
                  </a:lnTo>
                  <a:lnTo>
                    <a:pt x="2035138" y="758038"/>
                  </a:lnTo>
                  <a:lnTo>
                    <a:pt x="2046502" y="803832"/>
                  </a:lnTo>
                  <a:lnTo>
                    <a:pt x="2053485" y="851206"/>
                  </a:lnTo>
                  <a:lnTo>
                    <a:pt x="2055863" y="899934"/>
                  </a:lnTo>
                  <a:lnTo>
                    <a:pt x="2053618" y="947300"/>
                  </a:lnTo>
                  <a:lnTo>
                    <a:pt x="2047019" y="993392"/>
                  </a:lnTo>
                  <a:lnTo>
                    <a:pt x="2036272" y="1038004"/>
                  </a:lnTo>
                  <a:lnTo>
                    <a:pt x="2021583" y="1080930"/>
                  </a:lnTo>
                  <a:lnTo>
                    <a:pt x="2003156" y="1121964"/>
                  </a:lnTo>
                  <a:lnTo>
                    <a:pt x="1981199" y="1160899"/>
                  </a:lnTo>
                  <a:lnTo>
                    <a:pt x="1955915" y="1197530"/>
                  </a:lnTo>
                  <a:lnTo>
                    <a:pt x="1927511" y="1231650"/>
                  </a:lnTo>
                  <a:lnTo>
                    <a:pt x="1896193" y="1263054"/>
                  </a:lnTo>
                  <a:lnTo>
                    <a:pt x="1862165" y="1291535"/>
                  </a:lnTo>
                  <a:lnTo>
                    <a:pt x="1825633" y="1316887"/>
                  </a:lnTo>
                  <a:lnTo>
                    <a:pt x="1786804" y="1338905"/>
                  </a:lnTo>
                  <a:lnTo>
                    <a:pt x="1745881" y="1357381"/>
                  </a:lnTo>
                  <a:lnTo>
                    <a:pt x="1703072" y="1372110"/>
                  </a:lnTo>
                  <a:lnTo>
                    <a:pt x="1658581" y="1382886"/>
                  </a:lnTo>
                  <a:lnTo>
                    <a:pt x="1612614" y="1389503"/>
                  </a:lnTo>
                  <a:lnTo>
                    <a:pt x="1565376" y="1391754"/>
                  </a:lnTo>
                  <a:lnTo>
                    <a:pt x="1517024" y="1389396"/>
                  </a:lnTo>
                  <a:lnTo>
                    <a:pt x="1470011" y="1382466"/>
                  </a:lnTo>
                  <a:lnTo>
                    <a:pt x="1424556" y="1371187"/>
                  </a:lnTo>
                  <a:lnTo>
                    <a:pt x="1380879" y="1355780"/>
                  </a:lnTo>
                  <a:lnTo>
                    <a:pt x="1339201" y="1336464"/>
                  </a:lnTo>
                  <a:lnTo>
                    <a:pt x="1299742" y="1313461"/>
                  </a:lnTo>
                  <a:lnTo>
                    <a:pt x="1262722" y="1286992"/>
                  </a:lnTo>
                  <a:close/>
                </a:path>
                <a:path w="2056129" h="1873250">
                  <a:moveTo>
                    <a:pt x="109575" y="1873123"/>
                  </a:moveTo>
                  <a:lnTo>
                    <a:pt x="152226" y="1867777"/>
                  </a:lnTo>
                  <a:lnTo>
                    <a:pt x="187056" y="1853199"/>
                  </a:lnTo>
                  <a:lnTo>
                    <a:pt x="210540" y="1831578"/>
                  </a:lnTo>
                  <a:lnTo>
                    <a:pt x="219151" y="1805101"/>
                  </a:lnTo>
                  <a:lnTo>
                    <a:pt x="210540" y="1778625"/>
                  </a:lnTo>
                  <a:lnTo>
                    <a:pt x="187056" y="1757003"/>
                  </a:lnTo>
                  <a:lnTo>
                    <a:pt x="152226" y="1742426"/>
                  </a:lnTo>
                  <a:lnTo>
                    <a:pt x="109575" y="1737080"/>
                  </a:lnTo>
                  <a:lnTo>
                    <a:pt x="66924" y="1742426"/>
                  </a:lnTo>
                  <a:lnTo>
                    <a:pt x="32094" y="1757003"/>
                  </a:lnTo>
                  <a:lnTo>
                    <a:pt x="8611" y="1778625"/>
                  </a:lnTo>
                  <a:lnTo>
                    <a:pt x="0" y="1805101"/>
                  </a:lnTo>
                  <a:lnTo>
                    <a:pt x="8611" y="1831578"/>
                  </a:lnTo>
                  <a:lnTo>
                    <a:pt x="32094" y="1853199"/>
                  </a:lnTo>
                  <a:lnTo>
                    <a:pt x="66924" y="1867777"/>
                  </a:lnTo>
                  <a:lnTo>
                    <a:pt x="109575" y="1873123"/>
                  </a:lnTo>
                  <a:close/>
                </a:path>
                <a:path w="2056129" h="1873250">
                  <a:moveTo>
                    <a:pt x="313080" y="1642910"/>
                  </a:moveTo>
                  <a:lnTo>
                    <a:pt x="365787" y="1638424"/>
                  </a:lnTo>
                  <a:lnTo>
                    <a:pt x="413150" y="1625765"/>
                  </a:lnTo>
                  <a:lnTo>
                    <a:pt x="453278" y="1606129"/>
                  </a:lnTo>
                  <a:lnTo>
                    <a:pt x="484282" y="1580713"/>
                  </a:lnTo>
                  <a:lnTo>
                    <a:pt x="511352" y="1517332"/>
                  </a:lnTo>
                  <a:lnTo>
                    <a:pt x="504270" y="1483948"/>
                  </a:lnTo>
                  <a:lnTo>
                    <a:pt x="453278" y="1428535"/>
                  </a:lnTo>
                  <a:lnTo>
                    <a:pt x="413150" y="1408899"/>
                  </a:lnTo>
                  <a:lnTo>
                    <a:pt x="365787" y="1396240"/>
                  </a:lnTo>
                  <a:lnTo>
                    <a:pt x="313080" y="1391754"/>
                  </a:lnTo>
                  <a:lnTo>
                    <a:pt x="260367" y="1396240"/>
                  </a:lnTo>
                  <a:lnTo>
                    <a:pt x="213001" y="1408899"/>
                  </a:lnTo>
                  <a:lnTo>
                    <a:pt x="172870" y="1428535"/>
                  </a:lnTo>
                  <a:lnTo>
                    <a:pt x="141866" y="1453951"/>
                  </a:lnTo>
                  <a:lnTo>
                    <a:pt x="114795" y="1517332"/>
                  </a:lnTo>
                  <a:lnTo>
                    <a:pt x="121878" y="1550716"/>
                  </a:lnTo>
                  <a:lnTo>
                    <a:pt x="172870" y="1606129"/>
                  </a:lnTo>
                  <a:lnTo>
                    <a:pt x="213001" y="1625765"/>
                  </a:lnTo>
                  <a:lnTo>
                    <a:pt x="260367" y="1638424"/>
                  </a:lnTo>
                  <a:lnTo>
                    <a:pt x="313080" y="1642910"/>
                  </a:lnTo>
                  <a:close/>
                </a:path>
              </a:pathLst>
            </a:custGeom>
            <a:ln w="54102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24">
            <a:extLst>
              <a:ext uri="{FF2B5EF4-FFF2-40B4-BE49-F238E27FC236}">
                <a16:creationId xmlns:a16="http://schemas.microsoft.com/office/drawing/2014/main" id="{32E8E205-968D-BF06-76C4-A3F18FC42DE9}"/>
              </a:ext>
            </a:extLst>
          </p:cNvPr>
          <p:cNvSpPr txBox="1"/>
          <p:nvPr/>
        </p:nvSpPr>
        <p:spPr>
          <a:xfrm>
            <a:off x="1695914" y="2592896"/>
            <a:ext cx="1369060" cy="37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sz="23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it</a:t>
            </a:r>
            <a:r>
              <a:rPr sz="23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71747"/>
                </a:solidFill>
                <a:latin typeface="Arial"/>
                <a:cs typeface="Arial"/>
              </a:rPr>
              <a:t>safe?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AB98D56-F33E-7627-261B-95C59F96E435}"/>
              </a:ext>
            </a:extLst>
          </p:cNvPr>
          <p:cNvGrpSpPr/>
          <p:nvPr/>
        </p:nvGrpSpPr>
        <p:grpSpPr>
          <a:xfrm>
            <a:off x="2036971" y="1994032"/>
            <a:ext cx="650875" cy="575945"/>
            <a:chOff x="2036971" y="1994032"/>
            <a:chExt cx="650875" cy="57594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43ED1727-8BD4-D957-4763-E5B98B0DE3B6}"/>
                </a:ext>
              </a:extLst>
            </p:cNvPr>
            <p:cNvSpPr/>
            <p:nvPr/>
          </p:nvSpPr>
          <p:spPr>
            <a:xfrm>
              <a:off x="2058835" y="2019625"/>
              <a:ext cx="619125" cy="544195"/>
            </a:xfrm>
            <a:custGeom>
              <a:avLst/>
              <a:gdLst/>
              <a:ahLst/>
              <a:cxnLst/>
              <a:rect l="l" t="t" r="r" b="b"/>
              <a:pathLst>
                <a:path w="619125" h="544194">
                  <a:moveTo>
                    <a:pt x="309580" y="0"/>
                  </a:moveTo>
                  <a:lnTo>
                    <a:pt x="294377" y="3871"/>
                  </a:lnTo>
                  <a:lnTo>
                    <a:pt x="282396" y="15487"/>
                  </a:lnTo>
                  <a:lnTo>
                    <a:pt x="4406" y="497160"/>
                  </a:lnTo>
                  <a:lnTo>
                    <a:pt x="0" y="513177"/>
                  </a:lnTo>
                  <a:lnTo>
                    <a:pt x="4236" y="528293"/>
                  </a:lnTo>
                  <a:lnTo>
                    <a:pt x="15438" y="539539"/>
                  </a:lnTo>
                  <a:lnTo>
                    <a:pt x="31927" y="543947"/>
                  </a:lnTo>
                  <a:lnTo>
                    <a:pt x="588606" y="543947"/>
                  </a:lnTo>
                  <a:lnTo>
                    <a:pt x="603916" y="539931"/>
                  </a:lnTo>
                  <a:lnTo>
                    <a:pt x="614582" y="528816"/>
                  </a:lnTo>
                  <a:lnTo>
                    <a:pt x="618797" y="513570"/>
                  </a:lnTo>
                  <a:lnTo>
                    <a:pt x="614755" y="497160"/>
                  </a:lnTo>
                  <a:lnTo>
                    <a:pt x="592121" y="457942"/>
                  </a:lnTo>
                  <a:lnTo>
                    <a:pt x="309231" y="457942"/>
                  </a:lnTo>
                  <a:lnTo>
                    <a:pt x="297246" y="455533"/>
                  </a:lnTo>
                  <a:lnTo>
                    <a:pt x="287644" y="448995"/>
                  </a:lnTo>
                  <a:lnTo>
                    <a:pt x="281267" y="439362"/>
                  </a:lnTo>
                  <a:lnTo>
                    <a:pt x="278954" y="427666"/>
                  </a:lnTo>
                  <a:lnTo>
                    <a:pt x="281363" y="415675"/>
                  </a:lnTo>
                  <a:lnTo>
                    <a:pt x="287902" y="406074"/>
                  </a:lnTo>
                  <a:lnTo>
                    <a:pt x="297535" y="399700"/>
                  </a:lnTo>
                  <a:lnTo>
                    <a:pt x="309231" y="397389"/>
                  </a:lnTo>
                  <a:lnTo>
                    <a:pt x="557174" y="397389"/>
                  </a:lnTo>
                  <a:lnTo>
                    <a:pt x="538109" y="364356"/>
                  </a:lnTo>
                  <a:lnTo>
                    <a:pt x="309231" y="364356"/>
                  </a:lnTo>
                  <a:lnTo>
                    <a:pt x="299452" y="362313"/>
                  </a:lnTo>
                  <a:lnTo>
                    <a:pt x="291348" y="356787"/>
                  </a:lnTo>
                  <a:lnTo>
                    <a:pt x="285823" y="348679"/>
                  </a:lnTo>
                  <a:lnTo>
                    <a:pt x="283780" y="338893"/>
                  </a:lnTo>
                  <a:lnTo>
                    <a:pt x="267258" y="200590"/>
                  </a:lnTo>
                  <a:lnTo>
                    <a:pt x="266572" y="195078"/>
                  </a:lnTo>
                  <a:lnTo>
                    <a:pt x="269948" y="182985"/>
                  </a:lnTo>
                  <a:lnTo>
                    <a:pt x="279129" y="173148"/>
                  </a:lnTo>
                  <a:lnTo>
                    <a:pt x="292697" y="166535"/>
                  </a:lnTo>
                  <a:lnTo>
                    <a:pt x="309231" y="164115"/>
                  </a:lnTo>
                  <a:lnTo>
                    <a:pt x="422543" y="164115"/>
                  </a:lnTo>
                  <a:lnTo>
                    <a:pt x="336765" y="15487"/>
                  </a:lnTo>
                  <a:lnTo>
                    <a:pt x="324784" y="3871"/>
                  </a:lnTo>
                  <a:lnTo>
                    <a:pt x="309580" y="0"/>
                  </a:lnTo>
                  <a:close/>
                </a:path>
                <a:path w="619125" h="544194">
                  <a:moveTo>
                    <a:pt x="557174" y="397389"/>
                  </a:moveTo>
                  <a:lnTo>
                    <a:pt x="309231" y="397389"/>
                  </a:lnTo>
                  <a:lnTo>
                    <a:pt x="321222" y="399796"/>
                  </a:lnTo>
                  <a:lnTo>
                    <a:pt x="330823" y="406331"/>
                  </a:lnTo>
                  <a:lnTo>
                    <a:pt x="337197" y="415964"/>
                  </a:lnTo>
                  <a:lnTo>
                    <a:pt x="339508" y="427666"/>
                  </a:lnTo>
                  <a:lnTo>
                    <a:pt x="337197" y="439362"/>
                  </a:lnTo>
                  <a:lnTo>
                    <a:pt x="330823" y="448995"/>
                  </a:lnTo>
                  <a:lnTo>
                    <a:pt x="321222" y="455533"/>
                  </a:lnTo>
                  <a:lnTo>
                    <a:pt x="309231" y="457942"/>
                  </a:lnTo>
                  <a:lnTo>
                    <a:pt x="592121" y="457942"/>
                  </a:lnTo>
                  <a:lnTo>
                    <a:pt x="557174" y="397389"/>
                  </a:lnTo>
                  <a:close/>
                </a:path>
                <a:path w="619125" h="544194">
                  <a:moveTo>
                    <a:pt x="422543" y="164115"/>
                  </a:moveTo>
                  <a:lnTo>
                    <a:pt x="309231" y="164115"/>
                  </a:lnTo>
                  <a:lnTo>
                    <a:pt x="325773" y="166535"/>
                  </a:lnTo>
                  <a:lnTo>
                    <a:pt x="339344" y="173148"/>
                  </a:lnTo>
                  <a:lnTo>
                    <a:pt x="348527" y="182985"/>
                  </a:lnTo>
                  <a:lnTo>
                    <a:pt x="351903" y="195078"/>
                  </a:lnTo>
                  <a:lnTo>
                    <a:pt x="351205" y="200590"/>
                  </a:lnTo>
                  <a:lnTo>
                    <a:pt x="334695" y="338893"/>
                  </a:lnTo>
                  <a:lnTo>
                    <a:pt x="332652" y="348679"/>
                  </a:lnTo>
                  <a:lnTo>
                    <a:pt x="327126" y="356787"/>
                  </a:lnTo>
                  <a:lnTo>
                    <a:pt x="319018" y="362313"/>
                  </a:lnTo>
                  <a:lnTo>
                    <a:pt x="309231" y="364356"/>
                  </a:lnTo>
                  <a:lnTo>
                    <a:pt x="538109" y="364356"/>
                  </a:lnTo>
                  <a:lnTo>
                    <a:pt x="422543" y="164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4F4FD26E-6AC8-8CE3-4450-358FAB41FF40}"/>
                </a:ext>
              </a:extLst>
            </p:cNvPr>
            <p:cNvSpPr/>
            <p:nvPr/>
          </p:nvSpPr>
          <p:spPr>
            <a:xfrm>
              <a:off x="2052846" y="2009907"/>
              <a:ext cx="619125" cy="544195"/>
            </a:xfrm>
            <a:custGeom>
              <a:avLst/>
              <a:gdLst/>
              <a:ahLst/>
              <a:cxnLst/>
              <a:rect l="l" t="t" r="r" b="b"/>
              <a:pathLst>
                <a:path w="619125" h="544194">
                  <a:moveTo>
                    <a:pt x="614755" y="497160"/>
                  </a:moveTo>
                  <a:lnTo>
                    <a:pt x="336765" y="15487"/>
                  </a:lnTo>
                  <a:lnTo>
                    <a:pt x="324784" y="3871"/>
                  </a:lnTo>
                  <a:lnTo>
                    <a:pt x="309580" y="0"/>
                  </a:lnTo>
                  <a:lnTo>
                    <a:pt x="294377" y="3871"/>
                  </a:lnTo>
                  <a:lnTo>
                    <a:pt x="282396" y="15487"/>
                  </a:lnTo>
                  <a:lnTo>
                    <a:pt x="4406" y="497160"/>
                  </a:lnTo>
                  <a:lnTo>
                    <a:pt x="0" y="513177"/>
                  </a:lnTo>
                  <a:lnTo>
                    <a:pt x="4236" y="528293"/>
                  </a:lnTo>
                  <a:lnTo>
                    <a:pt x="15438" y="539539"/>
                  </a:lnTo>
                  <a:lnTo>
                    <a:pt x="31927" y="543947"/>
                  </a:lnTo>
                  <a:lnTo>
                    <a:pt x="588606" y="543947"/>
                  </a:lnTo>
                  <a:lnTo>
                    <a:pt x="603916" y="539931"/>
                  </a:lnTo>
                  <a:lnTo>
                    <a:pt x="614582" y="528816"/>
                  </a:lnTo>
                  <a:lnTo>
                    <a:pt x="618797" y="513570"/>
                  </a:lnTo>
                  <a:lnTo>
                    <a:pt x="614755" y="497160"/>
                  </a:lnTo>
                  <a:close/>
                </a:path>
              </a:pathLst>
            </a:custGeom>
            <a:ln w="3175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28">
              <a:extLst>
                <a:ext uri="{FF2B5EF4-FFF2-40B4-BE49-F238E27FC236}">
                  <a16:creationId xmlns:a16="http://schemas.microsoft.com/office/drawing/2014/main" id="{DC9AAF57-6A6F-C665-31AD-D8270EC71C4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3543" y="2158147"/>
              <a:ext cx="117081" cy="325577"/>
            </a:xfrm>
            <a:prstGeom prst="rect">
              <a:avLst/>
            </a:prstGeom>
          </p:spPr>
        </p:pic>
      </p:grpSp>
      <p:grpSp>
        <p:nvGrpSpPr>
          <p:cNvPr id="52" name="object 29">
            <a:extLst>
              <a:ext uri="{FF2B5EF4-FFF2-40B4-BE49-F238E27FC236}">
                <a16:creationId xmlns:a16="http://schemas.microsoft.com/office/drawing/2014/main" id="{99B32956-D7F8-3FCD-E7A1-A681890025FE}"/>
              </a:ext>
            </a:extLst>
          </p:cNvPr>
          <p:cNvGrpSpPr/>
          <p:nvPr/>
        </p:nvGrpSpPr>
        <p:grpSpPr>
          <a:xfrm>
            <a:off x="4808364" y="1761376"/>
            <a:ext cx="2152650" cy="1976120"/>
            <a:chOff x="4808364" y="1761376"/>
            <a:chExt cx="2152650" cy="1976120"/>
          </a:xfrm>
        </p:grpSpPr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C6B71284-2593-FD94-7B50-421056B0674C}"/>
                </a:ext>
              </a:extLst>
            </p:cNvPr>
            <p:cNvSpPr/>
            <p:nvPr/>
          </p:nvSpPr>
          <p:spPr>
            <a:xfrm>
              <a:off x="4905099" y="1864376"/>
              <a:ext cx="2056130" cy="1873250"/>
            </a:xfrm>
            <a:custGeom>
              <a:avLst/>
              <a:gdLst/>
              <a:ahLst/>
              <a:cxnLst/>
              <a:rect l="l" t="t" r="r" b="b"/>
              <a:pathLst>
                <a:path w="2056129" h="1873250">
                  <a:moveTo>
                    <a:pt x="313080" y="1391754"/>
                  </a:moveTo>
                  <a:lnTo>
                    <a:pt x="260367" y="1396240"/>
                  </a:lnTo>
                  <a:lnTo>
                    <a:pt x="213001" y="1408899"/>
                  </a:lnTo>
                  <a:lnTo>
                    <a:pt x="172870" y="1428535"/>
                  </a:lnTo>
                  <a:lnTo>
                    <a:pt x="141866" y="1453951"/>
                  </a:lnTo>
                  <a:lnTo>
                    <a:pt x="114795" y="1517332"/>
                  </a:lnTo>
                  <a:lnTo>
                    <a:pt x="121878" y="1550716"/>
                  </a:lnTo>
                  <a:lnTo>
                    <a:pt x="172870" y="1606129"/>
                  </a:lnTo>
                  <a:lnTo>
                    <a:pt x="213001" y="1625765"/>
                  </a:lnTo>
                  <a:lnTo>
                    <a:pt x="260367" y="1638424"/>
                  </a:lnTo>
                  <a:lnTo>
                    <a:pt x="313080" y="1642910"/>
                  </a:lnTo>
                  <a:lnTo>
                    <a:pt x="365787" y="1638424"/>
                  </a:lnTo>
                  <a:lnTo>
                    <a:pt x="413150" y="1625765"/>
                  </a:lnTo>
                  <a:lnTo>
                    <a:pt x="453278" y="1606129"/>
                  </a:lnTo>
                  <a:lnTo>
                    <a:pt x="484282" y="1580713"/>
                  </a:lnTo>
                  <a:lnTo>
                    <a:pt x="511352" y="1517332"/>
                  </a:lnTo>
                  <a:lnTo>
                    <a:pt x="504270" y="1483948"/>
                  </a:lnTo>
                  <a:lnTo>
                    <a:pt x="453278" y="1428535"/>
                  </a:lnTo>
                  <a:lnTo>
                    <a:pt x="413150" y="1408899"/>
                  </a:lnTo>
                  <a:lnTo>
                    <a:pt x="365787" y="1396240"/>
                  </a:lnTo>
                  <a:lnTo>
                    <a:pt x="313080" y="1391754"/>
                  </a:lnTo>
                  <a:close/>
                </a:path>
                <a:path w="2056129" h="1873250">
                  <a:moveTo>
                    <a:pt x="761822" y="0"/>
                  </a:moveTo>
                  <a:lnTo>
                    <a:pt x="712846" y="2421"/>
                  </a:lnTo>
                  <a:lnTo>
                    <a:pt x="665245" y="9530"/>
                  </a:lnTo>
                  <a:lnTo>
                    <a:pt x="619250" y="21099"/>
                  </a:lnTo>
                  <a:lnTo>
                    <a:pt x="575088" y="36896"/>
                  </a:lnTo>
                  <a:lnTo>
                    <a:pt x="532990" y="56692"/>
                  </a:lnTo>
                  <a:lnTo>
                    <a:pt x="493185" y="80256"/>
                  </a:lnTo>
                  <a:lnTo>
                    <a:pt x="455903" y="107359"/>
                  </a:lnTo>
                  <a:lnTo>
                    <a:pt x="421371" y="137770"/>
                  </a:lnTo>
                  <a:lnTo>
                    <a:pt x="389821" y="171260"/>
                  </a:lnTo>
                  <a:lnTo>
                    <a:pt x="361481" y="207598"/>
                  </a:lnTo>
                  <a:lnTo>
                    <a:pt x="336580" y="246555"/>
                  </a:lnTo>
                  <a:lnTo>
                    <a:pt x="315349" y="287900"/>
                  </a:lnTo>
                  <a:lnTo>
                    <a:pt x="298015" y="331403"/>
                  </a:lnTo>
                  <a:lnTo>
                    <a:pt x="284810" y="376834"/>
                  </a:lnTo>
                  <a:lnTo>
                    <a:pt x="244368" y="404843"/>
                  </a:lnTo>
                  <a:lnTo>
                    <a:pt x="207001" y="436672"/>
                  </a:lnTo>
                  <a:lnTo>
                    <a:pt x="172988" y="472041"/>
                  </a:lnTo>
                  <a:lnTo>
                    <a:pt x="142608" y="510670"/>
                  </a:lnTo>
                  <a:lnTo>
                    <a:pt x="116138" y="552281"/>
                  </a:lnTo>
                  <a:lnTo>
                    <a:pt x="93856" y="596595"/>
                  </a:lnTo>
                  <a:lnTo>
                    <a:pt x="76042" y="643333"/>
                  </a:lnTo>
                  <a:lnTo>
                    <a:pt x="62973" y="692216"/>
                  </a:lnTo>
                  <a:lnTo>
                    <a:pt x="54927" y="742964"/>
                  </a:lnTo>
                  <a:lnTo>
                    <a:pt x="52184" y="795299"/>
                  </a:lnTo>
                  <a:lnTo>
                    <a:pt x="54687" y="845300"/>
                  </a:lnTo>
                  <a:lnTo>
                    <a:pt x="62037" y="893867"/>
                  </a:lnTo>
                  <a:lnTo>
                    <a:pt x="73990" y="940756"/>
                  </a:lnTo>
                  <a:lnTo>
                    <a:pt x="90304" y="985725"/>
                  </a:lnTo>
                  <a:lnTo>
                    <a:pt x="110736" y="1028530"/>
                  </a:lnTo>
                  <a:lnTo>
                    <a:pt x="135046" y="1068929"/>
                  </a:lnTo>
                  <a:lnTo>
                    <a:pt x="162989" y="1106678"/>
                  </a:lnTo>
                  <a:lnTo>
                    <a:pt x="194323" y="1141534"/>
                  </a:lnTo>
                  <a:lnTo>
                    <a:pt x="228807" y="1173255"/>
                  </a:lnTo>
                  <a:lnTo>
                    <a:pt x="266199" y="1201597"/>
                  </a:lnTo>
                  <a:lnTo>
                    <a:pt x="306254" y="1226318"/>
                  </a:lnTo>
                  <a:lnTo>
                    <a:pt x="348732" y="1247173"/>
                  </a:lnTo>
                  <a:lnTo>
                    <a:pt x="393390" y="1263921"/>
                  </a:lnTo>
                  <a:lnTo>
                    <a:pt x="439986" y="1276319"/>
                  </a:lnTo>
                  <a:lnTo>
                    <a:pt x="488276" y="1284122"/>
                  </a:lnTo>
                  <a:lnTo>
                    <a:pt x="520015" y="1321340"/>
                  </a:lnTo>
                  <a:lnTo>
                    <a:pt x="555249" y="1355212"/>
                  </a:lnTo>
                  <a:lnTo>
                    <a:pt x="593701" y="1385463"/>
                  </a:lnTo>
                  <a:lnTo>
                    <a:pt x="635098" y="1411816"/>
                  </a:lnTo>
                  <a:lnTo>
                    <a:pt x="679164" y="1433997"/>
                  </a:lnTo>
                  <a:lnTo>
                    <a:pt x="725624" y="1451729"/>
                  </a:lnTo>
                  <a:lnTo>
                    <a:pt x="774203" y="1464736"/>
                  </a:lnTo>
                  <a:lnTo>
                    <a:pt x="824626" y="1472743"/>
                  </a:lnTo>
                  <a:lnTo>
                    <a:pt x="876617" y="1475473"/>
                  </a:lnTo>
                  <a:lnTo>
                    <a:pt x="928184" y="1472787"/>
                  </a:lnTo>
                  <a:lnTo>
                    <a:pt x="978211" y="1464910"/>
                  </a:lnTo>
                  <a:lnTo>
                    <a:pt x="1026429" y="1452109"/>
                  </a:lnTo>
                  <a:lnTo>
                    <a:pt x="1072570" y="1434655"/>
                  </a:lnTo>
                  <a:lnTo>
                    <a:pt x="1116365" y="1412816"/>
                  </a:lnTo>
                  <a:lnTo>
                    <a:pt x="1157547" y="1386861"/>
                  </a:lnTo>
                  <a:lnTo>
                    <a:pt x="1195846" y="1357059"/>
                  </a:lnTo>
                  <a:lnTo>
                    <a:pt x="1230994" y="1323680"/>
                  </a:lnTo>
                  <a:lnTo>
                    <a:pt x="1262722" y="1286992"/>
                  </a:lnTo>
                  <a:lnTo>
                    <a:pt x="1867593" y="1286992"/>
                  </a:lnTo>
                  <a:lnTo>
                    <a:pt x="1927511" y="1231650"/>
                  </a:lnTo>
                  <a:lnTo>
                    <a:pt x="1955915" y="1197530"/>
                  </a:lnTo>
                  <a:lnTo>
                    <a:pt x="1981199" y="1160899"/>
                  </a:lnTo>
                  <a:lnTo>
                    <a:pt x="2003156" y="1121964"/>
                  </a:lnTo>
                  <a:lnTo>
                    <a:pt x="2021583" y="1080930"/>
                  </a:lnTo>
                  <a:lnTo>
                    <a:pt x="2036272" y="1038004"/>
                  </a:lnTo>
                  <a:lnTo>
                    <a:pt x="2047019" y="993392"/>
                  </a:lnTo>
                  <a:lnTo>
                    <a:pt x="2053618" y="947300"/>
                  </a:lnTo>
                  <a:lnTo>
                    <a:pt x="2055863" y="899934"/>
                  </a:lnTo>
                  <a:lnTo>
                    <a:pt x="2053485" y="851206"/>
                  </a:lnTo>
                  <a:lnTo>
                    <a:pt x="2046502" y="803832"/>
                  </a:lnTo>
                  <a:lnTo>
                    <a:pt x="2035138" y="758038"/>
                  </a:lnTo>
                  <a:lnTo>
                    <a:pt x="2019616" y="714048"/>
                  </a:lnTo>
                  <a:lnTo>
                    <a:pt x="2000162" y="672088"/>
                  </a:lnTo>
                  <a:lnTo>
                    <a:pt x="1976999" y="632383"/>
                  </a:lnTo>
                  <a:lnTo>
                    <a:pt x="1950351" y="595157"/>
                  </a:lnTo>
                  <a:lnTo>
                    <a:pt x="1920443" y="560635"/>
                  </a:lnTo>
                  <a:lnTo>
                    <a:pt x="1887499" y="529043"/>
                  </a:lnTo>
                  <a:lnTo>
                    <a:pt x="1888106" y="519807"/>
                  </a:lnTo>
                  <a:lnTo>
                    <a:pt x="1888539" y="510524"/>
                  </a:lnTo>
                  <a:lnTo>
                    <a:pt x="1888797" y="501197"/>
                  </a:lnTo>
                  <a:lnTo>
                    <a:pt x="1888883" y="491832"/>
                  </a:lnTo>
                  <a:lnTo>
                    <a:pt x="1886638" y="444466"/>
                  </a:lnTo>
                  <a:lnTo>
                    <a:pt x="1880039" y="398374"/>
                  </a:lnTo>
                  <a:lnTo>
                    <a:pt x="1869292" y="353761"/>
                  </a:lnTo>
                  <a:lnTo>
                    <a:pt x="1854603" y="310835"/>
                  </a:lnTo>
                  <a:lnTo>
                    <a:pt x="1836177" y="269800"/>
                  </a:lnTo>
                  <a:lnTo>
                    <a:pt x="1814220" y="230864"/>
                  </a:lnTo>
                  <a:lnTo>
                    <a:pt x="1788936" y="194232"/>
                  </a:lnTo>
                  <a:lnTo>
                    <a:pt x="1760533" y="160110"/>
                  </a:lnTo>
                  <a:lnTo>
                    <a:pt x="1729215" y="128706"/>
                  </a:lnTo>
                  <a:lnTo>
                    <a:pt x="1715964" y="117614"/>
                  </a:lnTo>
                  <a:lnTo>
                    <a:pt x="1080109" y="117614"/>
                  </a:lnTo>
                  <a:lnTo>
                    <a:pt x="1041880" y="88010"/>
                  </a:lnTo>
                  <a:lnTo>
                    <a:pt x="1000794" y="62229"/>
                  </a:lnTo>
                  <a:lnTo>
                    <a:pt x="957118" y="40537"/>
                  </a:lnTo>
                  <a:lnTo>
                    <a:pt x="911116" y="23202"/>
                  </a:lnTo>
                  <a:lnTo>
                    <a:pt x="863056" y="10489"/>
                  </a:lnTo>
                  <a:lnTo>
                    <a:pt x="813202" y="2666"/>
                  </a:lnTo>
                  <a:lnTo>
                    <a:pt x="761822" y="0"/>
                  </a:lnTo>
                  <a:close/>
                </a:path>
                <a:path w="2056129" h="1873250">
                  <a:moveTo>
                    <a:pt x="1867593" y="1286992"/>
                  </a:moveTo>
                  <a:lnTo>
                    <a:pt x="1262722" y="1286992"/>
                  </a:lnTo>
                  <a:lnTo>
                    <a:pt x="1299742" y="1313461"/>
                  </a:lnTo>
                  <a:lnTo>
                    <a:pt x="1339201" y="1336464"/>
                  </a:lnTo>
                  <a:lnTo>
                    <a:pt x="1380879" y="1355780"/>
                  </a:lnTo>
                  <a:lnTo>
                    <a:pt x="1424556" y="1371187"/>
                  </a:lnTo>
                  <a:lnTo>
                    <a:pt x="1470011" y="1382466"/>
                  </a:lnTo>
                  <a:lnTo>
                    <a:pt x="1517024" y="1389396"/>
                  </a:lnTo>
                  <a:lnTo>
                    <a:pt x="1565376" y="1391754"/>
                  </a:lnTo>
                  <a:lnTo>
                    <a:pt x="1612614" y="1389503"/>
                  </a:lnTo>
                  <a:lnTo>
                    <a:pt x="1658581" y="1382886"/>
                  </a:lnTo>
                  <a:lnTo>
                    <a:pt x="1703072" y="1372110"/>
                  </a:lnTo>
                  <a:lnTo>
                    <a:pt x="1745881" y="1357381"/>
                  </a:lnTo>
                  <a:lnTo>
                    <a:pt x="1786804" y="1338905"/>
                  </a:lnTo>
                  <a:lnTo>
                    <a:pt x="1825633" y="1316887"/>
                  </a:lnTo>
                  <a:lnTo>
                    <a:pt x="1862165" y="1291535"/>
                  </a:lnTo>
                  <a:lnTo>
                    <a:pt x="1867593" y="1286992"/>
                  </a:lnTo>
                  <a:close/>
                </a:path>
                <a:path w="2056129" h="1873250">
                  <a:moveTo>
                    <a:pt x="1398409" y="0"/>
                  </a:moveTo>
                  <a:lnTo>
                    <a:pt x="1347025" y="2666"/>
                  </a:lnTo>
                  <a:lnTo>
                    <a:pt x="1297169" y="10489"/>
                  </a:lnTo>
                  <a:lnTo>
                    <a:pt x="1249108" y="23202"/>
                  </a:lnTo>
                  <a:lnTo>
                    <a:pt x="1203107" y="40537"/>
                  </a:lnTo>
                  <a:lnTo>
                    <a:pt x="1159430" y="62229"/>
                  </a:lnTo>
                  <a:lnTo>
                    <a:pt x="1118342" y="88010"/>
                  </a:lnTo>
                  <a:lnTo>
                    <a:pt x="1080109" y="117614"/>
                  </a:lnTo>
                  <a:lnTo>
                    <a:pt x="1715964" y="117614"/>
                  </a:lnTo>
                  <a:lnTo>
                    <a:pt x="1658657" y="74870"/>
                  </a:lnTo>
                  <a:lnTo>
                    <a:pt x="1619828" y="52852"/>
                  </a:lnTo>
                  <a:lnTo>
                    <a:pt x="1578907" y="34375"/>
                  </a:lnTo>
                  <a:lnTo>
                    <a:pt x="1536099" y="19645"/>
                  </a:lnTo>
                  <a:lnTo>
                    <a:pt x="1491610" y="8868"/>
                  </a:lnTo>
                  <a:lnTo>
                    <a:pt x="1445645" y="2251"/>
                  </a:lnTo>
                  <a:lnTo>
                    <a:pt x="1398409" y="0"/>
                  </a:lnTo>
                  <a:close/>
                </a:path>
                <a:path w="2056129" h="1873250">
                  <a:moveTo>
                    <a:pt x="109575" y="1737080"/>
                  </a:moveTo>
                  <a:lnTo>
                    <a:pt x="66924" y="1742426"/>
                  </a:lnTo>
                  <a:lnTo>
                    <a:pt x="32094" y="1757003"/>
                  </a:lnTo>
                  <a:lnTo>
                    <a:pt x="8611" y="1778625"/>
                  </a:lnTo>
                  <a:lnTo>
                    <a:pt x="0" y="1805101"/>
                  </a:lnTo>
                  <a:lnTo>
                    <a:pt x="8611" y="1831578"/>
                  </a:lnTo>
                  <a:lnTo>
                    <a:pt x="32094" y="1853199"/>
                  </a:lnTo>
                  <a:lnTo>
                    <a:pt x="66924" y="1867777"/>
                  </a:lnTo>
                  <a:lnTo>
                    <a:pt x="109575" y="1873123"/>
                  </a:lnTo>
                  <a:lnTo>
                    <a:pt x="152226" y="1867777"/>
                  </a:lnTo>
                  <a:lnTo>
                    <a:pt x="187056" y="1853199"/>
                  </a:lnTo>
                  <a:lnTo>
                    <a:pt x="210540" y="1831578"/>
                  </a:lnTo>
                  <a:lnTo>
                    <a:pt x="219151" y="1805101"/>
                  </a:lnTo>
                  <a:lnTo>
                    <a:pt x="210540" y="1778625"/>
                  </a:lnTo>
                  <a:lnTo>
                    <a:pt x="187056" y="1757003"/>
                  </a:lnTo>
                  <a:lnTo>
                    <a:pt x="152226" y="1742426"/>
                  </a:lnTo>
                  <a:lnTo>
                    <a:pt x="109575" y="173708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7F7EED78-4F1B-67B1-90EF-35B71B5D9FF3}"/>
                </a:ext>
              </a:extLst>
            </p:cNvPr>
            <p:cNvSpPr/>
            <p:nvPr/>
          </p:nvSpPr>
          <p:spPr>
            <a:xfrm>
              <a:off x="4835669" y="1788681"/>
              <a:ext cx="2056130" cy="1873250"/>
            </a:xfrm>
            <a:custGeom>
              <a:avLst/>
              <a:gdLst/>
              <a:ahLst/>
              <a:cxnLst/>
              <a:rect l="l" t="t" r="r" b="b"/>
              <a:pathLst>
                <a:path w="2056129" h="1873250">
                  <a:moveTo>
                    <a:pt x="1262722" y="1286992"/>
                  </a:moveTo>
                  <a:lnTo>
                    <a:pt x="1230994" y="1323680"/>
                  </a:lnTo>
                  <a:lnTo>
                    <a:pt x="1195846" y="1357059"/>
                  </a:lnTo>
                  <a:lnTo>
                    <a:pt x="1157547" y="1386861"/>
                  </a:lnTo>
                  <a:lnTo>
                    <a:pt x="1116365" y="1412816"/>
                  </a:lnTo>
                  <a:lnTo>
                    <a:pt x="1072570" y="1434655"/>
                  </a:lnTo>
                  <a:lnTo>
                    <a:pt x="1026429" y="1452109"/>
                  </a:lnTo>
                  <a:lnTo>
                    <a:pt x="978211" y="1464910"/>
                  </a:lnTo>
                  <a:lnTo>
                    <a:pt x="928184" y="1472787"/>
                  </a:lnTo>
                  <a:lnTo>
                    <a:pt x="876617" y="1475473"/>
                  </a:lnTo>
                  <a:lnTo>
                    <a:pt x="824626" y="1472743"/>
                  </a:lnTo>
                  <a:lnTo>
                    <a:pt x="774203" y="1464736"/>
                  </a:lnTo>
                  <a:lnTo>
                    <a:pt x="725624" y="1451729"/>
                  </a:lnTo>
                  <a:lnTo>
                    <a:pt x="679164" y="1433997"/>
                  </a:lnTo>
                  <a:lnTo>
                    <a:pt x="635098" y="1411816"/>
                  </a:lnTo>
                  <a:lnTo>
                    <a:pt x="593701" y="1385463"/>
                  </a:lnTo>
                  <a:lnTo>
                    <a:pt x="555249" y="1355212"/>
                  </a:lnTo>
                  <a:lnTo>
                    <a:pt x="520015" y="1321340"/>
                  </a:lnTo>
                  <a:lnTo>
                    <a:pt x="488276" y="1284122"/>
                  </a:lnTo>
                  <a:lnTo>
                    <a:pt x="439986" y="1276319"/>
                  </a:lnTo>
                  <a:lnTo>
                    <a:pt x="393390" y="1263921"/>
                  </a:lnTo>
                  <a:lnTo>
                    <a:pt x="348732" y="1247173"/>
                  </a:lnTo>
                  <a:lnTo>
                    <a:pt x="306254" y="1226318"/>
                  </a:lnTo>
                  <a:lnTo>
                    <a:pt x="266199" y="1201597"/>
                  </a:lnTo>
                  <a:lnTo>
                    <a:pt x="228807" y="1173255"/>
                  </a:lnTo>
                  <a:lnTo>
                    <a:pt x="194323" y="1141534"/>
                  </a:lnTo>
                  <a:lnTo>
                    <a:pt x="162989" y="1106678"/>
                  </a:lnTo>
                  <a:lnTo>
                    <a:pt x="135046" y="1068929"/>
                  </a:lnTo>
                  <a:lnTo>
                    <a:pt x="110736" y="1028530"/>
                  </a:lnTo>
                  <a:lnTo>
                    <a:pt x="90304" y="985725"/>
                  </a:lnTo>
                  <a:lnTo>
                    <a:pt x="73990" y="940756"/>
                  </a:lnTo>
                  <a:lnTo>
                    <a:pt x="62037" y="893867"/>
                  </a:lnTo>
                  <a:lnTo>
                    <a:pt x="54687" y="845300"/>
                  </a:lnTo>
                  <a:lnTo>
                    <a:pt x="52184" y="795299"/>
                  </a:lnTo>
                  <a:lnTo>
                    <a:pt x="54927" y="742964"/>
                  </a:lnTo>
                  <a:lnTo>
                    <a:pt x="62973" y="692216"/>
                  </a:lnTo>
                  <a:lnTo>
                    <a:pt x="76042" y="643333"/>
                  </a:lnTo>
                  <a:lnTo>
                    <a:pt x="93856" y="596595"/>
                  </a:lnTo>
                  <a:lnTo>
                    <a:pt x="116138" y="552281"/>
                  </a:lnTo>
                  <a:lnTo>
                    <a:pt x="142608" y="510670"/>
                  </a:lnTo>
                  <a:lnTo>
                    <a:pt x="172988" y="472041"/>
                  </a:lnTo>
                  <a:lnTo>
                    <a:pt x="207001" y="436672"/>
                  </a:lnTo>
                  <a:lnTo>
                    <a:pt x="244368" y="404843"/>
                  </a:lnTo>
                  <a:lnTo>
                    <a:pt x="284810" y="376834"/>
                  </a:lnTo>
                  <a:lnTo>
                    <a:pt x="298015" y="331403"/>
                  </a:lnTo>
                  <a:lnTo>
                    <a:pt x="315349" y="287900"/>
                  </a:lnTo>
                  <a:lnTo>
                    <a:pt x="336580" y="246555"/>
                  </a:lnTo>
                  <a:lnTo>
                    <a:pt x="361481" y="207598"/>
                  </a:lnTo>
                  <a:lnTo>
                    <a:pt x="389821" y="171260"/>
                  </a:lnTo>
                  <a:lnTo>
                    <a:pt x="421371" y="137770"/>
                  </a:lnTo>
                  <a:lnTo>
                    <a:pt x="455903" y="107359"/>
                  </a:lnTo>
                  <a:lnTo>
                    <a:pt x="493185" y="80256"/>
                  </a:lnTo>
                  <a:lnTo>
                    <a:pt x="532990" y="56692"/>
                  </a:lnTo>
                  <a:lnTo>
                    <a:pt x="575088" y="36896"/>
                  </a:lnTo>
                  <a:lnTo>
                    <a:pt x="619250" y="21099"/>
                  </a:lnTo>
                  <a:lnTo>
                    <a:pt x="665245" y="9530"/>
                  </a:lnTo>
                  <a:lnTo>
                    <a:pt x="712846" y="2421"/>
                  </a:lnTo>
                  <a:lnTo>
                    <a:pt x="761822" y="0"/>
                  </a:lnTo>
                  <a:lnTo>
                    <a:pt x="813202" y="2666"/>
                  </a:lnTo>
                  <a:lnTo>
                    <a:pt x="863056" y="10489"/>
                  </a:lnTo>
                  <a:lnTo>
                    <a:pt x="911116" y="23202"/>
                  </a:lnTo>
                  <a:lnTo>
                    <a:pt x="957118" y="40537"/>
                  </a:lnTo>
                  <a:lnTo>
                    <a:pt x="1000794" y="62229"/>
                  </a:lnTo>
                  <a:lnTo>
                    <a:pt x="1041880" y="88010"/>
                  </a:lnTo>
                  <a:lnTo>
                    <a:pt x="1080109" y="117614"/>
                  </a:lnTo>
                  <a:lnTo>
                    <a:pt x="1118342" y="88010"/>
                  </a:lnTo>
                  <a:lnTo>
                    <a:pt x="1159430" y="62229"/>
                  </a:lnTo>
                  <a:lnTo>
                    <a:pt x="1203107" y="40537"/>
                  </a:lnTo>
                  <a:lnTo>
                    <a:pt x="1249108" y="23202"/>
                  </a:lnTo>
                  <a:lnTo>
                    <a:pt x="1297169" y="10489"/>
                  </a:lnTo>
                  <a:lnTo>
                    <a:pt x="1347025" y="2666"/>
                  </a:lnTo>
                  <a:lnTo>
                    <a:pt x="1398409" y="0"/>
                  </a:lnTo>
                  <a:lnTo>
                    <a:pt x="1445645" y="2251"/>
                  </a:lnTo>
                  <a:lnTo>
                    <a:pt x="1491610" y="8868"/>
                  </a:lnTo>
                  <a:lnTo>
                    <a:pt x="1536099" y="19645"/>
                  </a:lnTo>
                  <a:lnTo>
                    <a:pt x="1578907" y="34375"/>
                  </a:lnTo>
                  <a:lnTo>
                    <a:pt x="1619828" y="52852"/>
                  </a:lnTo>
                  <a:lnTo>
                    <a:pt x="1658657" y="74870"/>
                  </a:lnTo>
                  <a:lnTo>
                    <a:pt x="1695188" y="100223"/>
                  </a:lnTo>
                  <a:lnTo>
                    <a:pt x="1729215" y="128706"/>
                  </a:lnTo>
                  <a:lnTo>
                    <a:pt x="1760533" y="160110"/>
                  </a:lnTo>
                  <a:lnTo>
                    <a:pt x="1788936" y="194232"/>
                  </a:lnTo>
                  <a:lnTo>
                    <a:pt x="1814220" y="230864"/>
                  </a:lnTo>
                  <a:lnTo>
                    <a:pt x="1836177" y="269800"/>
                  </a:lnTo>
                  <a:lnTo>
                    <a:pt x="1854603" y="310835"/>
                  </a:lnTo>
                  <a:lnTo>
                    <a:pt x="1869292" y="353761"/>
                  </a:lnTo>
                  <a:lnTo>
                    <a:pt x="1880039" y="398374"/>
                  </a:lnTo>
                  <a:lnTo>
                    <a:pt x="1886638" y="444466"/>
                  </a:lnTo>
                  <a:lnTo>
                    <a:pt x="1888883" y="491832"/>
                  </a:lnTo>
                  <a:lnTo>
                    <a:pt x="1888797" y="501197"/>
                  </a:lnTo>
                  <a:lnTo>
                    <a:pt x="1888539" y="510524"/>
                  </a:lnTo>
                  <a:lnTo>
                    <a:pt x="1888106" y="519807"/>
                  </a:lnTo>
                  <a:lnTo>
                    <a:pt x="1887499" y="529043"/>
                  </a:lnTo>
                  <a:lnTo>
                    <a:pt x="1920443" y="560635"/>
                  </a:lnTo>
                  <a:lnTo>
                    <a:pt x="1950351" y="595157"/>
                  </a:lnTo>
                  <a:lnTo>
                    <a:pt x="1976999" y="632383"/>
                  </a:lnTo>
                  <a:lnTo>
                    <a:pt x="2000162" y="672088"/>
                  </a:lnTo>
                  <a:lnTo>
                    <a:pt x="2019616" y="714048"/>
                  </a:lnTo>
                  <a:lnTo>
                    <a:pt x="2035138" y="758038"/>
                  </a:lnTo>
                  <a:lnTo>
                    <a:pt x="2046502" y="803832"/>
                  </a:lnTo>
                  <a:lnTo>
                    <a:pt x="2053485" y="851206"/>
                  </a:lnTo>
                  <a:lnTo>
                    <a:pt x="2055863" y="899934"/>
                  </a:lnTo>
                  <a:lnTo>
                    <a:pt x="2053618" y="947300"/>
                  </a:lnTo>
                  <a:lnTo>
                    <a:pt x="2047019" y="993392"/>
                  </a:lnTo>
                  <a:lnTo>
                    <a:pt x="2036272" y="1038004"/>
                  </a:lnTo>
                  <a:lnTo>
                    <a:pt x="2021583" y="1080930"/>
                  </a:lnTo>
                  <a:lnTo>
                    <a:pt x="2003156" y="1121964"/>
                  </a:lnTo>
                  <a:lnTo>
                    <a:pt x="1981199" y="1160899"/>
                  </a:lnTo>
                  <a:lnTo>
                    <a:pt x="1955915" y="1197530"/>
                  </a:lnTo>
                  <a:lnTo>
                    <a:pt x="1927511" y="1231650"/>
                  </a:lnTo>
                  <a:lnTo>
                    <a:pt x="1896193" y="1263054"/>
                  </a:lnTo>
                  <a:lnTo>
                    <a:pt x="1862165" y="1291535"/>
                  </a:lnTo>
                  <a:lnTo>
                    <a:pt x="1825633" y="1316887"/>
                  </a:lnTo>
                  <a:lnTo>
                    <a:pt x="1786804" y="1338905"/>
                  </a:lnTo>
                  <a:lnTo>
                    <a:pt x="1745881" y="1357381"/>
                  </a:lnTo>
                  <a:lnTo>
                    <a:pt x="1703072" y="1372110"/>
                  </a:lnTo>
                  <a:lnTo>
                    <a:pt x="1658581" y="1382886"/>
                  </a:lnTo>
                  <a:lnTo>
                    <a:pt x="1612614" y="1389503"/>
                  </a:lnTo>
                  <a:lnTo>
                    <a:pt x="1565376" y="1391754"/>
                  </a:lnTo>
                  <a:lnTo>
                    <a:pt x="1517028" y="1389396"/>
                  </a:lnTo>
                  <a:lnTo>
                    <a:pt x="1470016" y="1382466"/>
                  </a:lnTo>
                  <a:lnTo>
                    <a:pt x="1424561" y="1371187"/>
                  </a:lnTo>
                  <a:lnTo>
                    <a:pt x="1380883" y="1355780"/>
                  </a:lnTo>
                  <a:lnTo>
                    <a:pt x="1339203" y="1336464"/>
                  </a:lnTo>
                  <a:lnTo>
                    <a:pt x="1299743" y="1313461"/>
                  </a:lnTo>
                  <a:lnTo>
                    <a:pt x="1262722" y="1286992"/>
                  </a:lnTo>
                  <a:close/>
                </a:path>
                <a:path w="2056129" h="1873250">
                  <a:moveTo>
                    <a:pt x="109575" y="1873123"/>
                  </a:moveTo>
                  <a:lnTo>
                    <a:pt x="152226" y="1867777"/>
                  </a:lnTo>
                  <a:lnTo>
                    <a:pt x="187056" y="1853199"/>
                  </a:lnTo>
                  <a:lnTo>
                    <a:pt x="210540" y="1831578"/>
                  </a:lnTo>
                  <a:lnTo>
                    <a:pt x="219151" y="1805101"/>
                  </a:lnTo>
                  <a:lnTo>
                    <a:pt x="210540" y="1778625"/>
                  </a:lnTo>
                  <a:lnTo>
                    <a:pt x="187056" y="1757003"/>
                  </a:lnTo>
                  <a:lnTo>
                    <a:pt x="152226" y="1742426"/>
                  </a:lnTo>
                  <a:lnTo>
                    <a:pt x="109575" y="1737080"/>
                  </a:lnTo>
                  <a:lnTo>
                    <a:pt x="66924" y="1742426"/>
                  </a:lnTo>
                  <a:lnTo>
                    <a:pt x="32094" y="1757003"/>
                  </a:lnTo>
                  <a:lnTo>
                    <a:pt x="8611" y="1778625"/>
                  </a:lnTo>
                  <a:lnTo>
                    <a:pt x="0" y="1805101"/>
                  </a:lnTo>
                  <a:lnTo>
                    <a:pt x="8611" y="1831578"/>
                  </a:lnTo>
                  <a:lnTo>
                    <a:pt x="32094" y="1853199"/>
                  </a:lnTo>
                  <a:lnTo>
                    <a:pt x="66924" y="1867777"/>
                  </a:lnTo>
                  <a:lnTo>
                    <a:pt x="109575" y="1873123"/>
                  </a:lnTo>
                  <a:close/>
                </a:path>
                <a:path w="2056129" h="1873250">
                  <a:moveTo>
                    <a:pt x="313080" y="1642910"/>
                  </a:moveTo>
                  <a:lnTo>
                    <a:pt x="365787" y="1638424"/>
                  </a:lnTo>
                  <a:lnTo>
                    <a:pt x="413150" y="1625765"/>
                  </a:lnTo>
                  <a:lnTo>
                    <a:pt x="453278" y="1606129"/>
                  </a:lnTo>
                  <a:lnTo>
                    <a:pt x="484282" y="1580713"/>
                  </a:lnTo>
                  <a:lnTo>
                    <a:pt x="511352" y="1517332"/>
                  </a:lnTo>
                  <a:lnTo>
                    <a:pt x="504270" y="1483948"/>
                  </a:lnTo>
                  <a:lnTo>
                    <a:pt x="453278" y="1428535"/>
                  </a:lnTo>
                  <a:lnTo>
                    <a:pt x="413150" y="1408899"/>
                  </a:lnTo>
                  <a:lnTo>
                    <a:pt x="365787" y="1396240"/>
                  </a:lnTo>
                  <a:lnTo>
                    <a:pt x="313080" y="1391754"/>
                  </a:lnTo>
                  <a:lnTo>
                    <a:pt x="260367" y="1396240"/>
                  </a:lnTo>
                  <a:lnTo>
                    <a:pt x="213001" y="1408899"/>
                  </a:lnTo>
                  <a:lnTo>
                    <a:pt x="172870" y="1428535"/>
                  </a:lnTo>
                  <a:lnTo>
                    <a:pt x="141866" y="1453951"/>
                  </a:lnTo>
                  <a:lnTo>
                    <a:pt x="114795" y="1517332"/>
                  </a:lnTo>
                  <a:lnTo>
                    <a:pt x="121878" y="1550716"/>
                  </a:lnTo>
                  <a:lnTo>
                    <a:pt x="172870" y="1606129"/>
                  </a:lnTo>
                  <a:lnTo>
                    <a:pt x="213001" y="1625765"/>
                  </a:lnTo>
                  <a:lnTo>
                    <a:pt x="260367" y="1638424"/>
                  </a:lnTo>
                  <a:lnTo>
                    <a:pt x="313080" y="1642910"/>
                  </a:lnTo>
                  <a:close/>
                </a:path>
              </a:pathLst>
            </a:custGeom>
            <a:ln w="54102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32">
            <a:extLst>
              <a:ext uri="{FF2B5EF4-FFF2-40B4-BE49-F238E27FC236}">
                <a16:creationId xmlns:a16="http://schemas.microsoft.com/office/drawing/2014/main" id="{96C97719-798F-13B3-13EB-728C4A475C8F}"/>
              </a:ext>
            </a:extLst>
          </p:cNvPr>
          <p:cNvSpPr txBox="1"/>
          <p:nvPr/>
        </p:nvSpPr>
        <p:spPr>
          <a:xfrm>
            <a:off x="5264496" y="2592896"/>
            <a:ext cx="1384935" cy="37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sz="2300" b="1" spc="-2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1747"/>
                </a:solidFill>
                <a:latin typeface="Arial"/>
                <a:cs typeface="Arial"/>
              </a:rPr>
              <a:t>it</a:t>
            </a:r>
            <a:r>
              <a:rPr sz="2300" b="1" spc="-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71747"/>
                </a:solidFill>
                <a:latin typeface="Arial"/>
                <a:cs typeface="Arial"/>
              </a:rPr>
              <a:t>kind?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56" name="object 33">
            <a:extLst>
              <a:ext uri="{FF2B5EF4-FFF2-40B4-BE49-F238E27FC236}">
                <a16:creationId xmlns:a16="http://schemas.microsoft.com/office/drawing/2014/main" id="{C83BFF4D-1FBF-752A-7473-6FEEF70FCBFC}"/>
              </a:ext>
            </a:extLst>
          </p:cNvPr>
          <p:cNvGrpSpPr/>
          <p:nvPr/>
        </p:nvGrpSpPr>
        <p:grpSpPr>
          <a:xfrm>
            <a:off x="5634353" y="2030046"/>
            <a:ext cx="608965" cy="536575"/>
            <a:chOff x="5634353" y="2030046"/>
            <a:chExt cx="608965" cy="536575"/>
          </a:xfrm>
        </p:grpSpPr>
        <p:sp>
          <p:nvSpPr>
            <p:cNvPr id="57" name="object 34">
              <a:extLst>
                <a:ext uri="{FF2B5EF4-FFF2-40B4-BE49-F238E27FC236}">
                  <a16:creationId xmlns:a16="http://schemas.microsoft.com/office/drawing/2014/main" id="{E1E00B5B-B255-B365-C791-7F88194CB749}"/>
                </a:ext>
              </a:extLst>
            </p:cNvPr>
            <p:cNvSpPr/>
            <p:nvPr/>
          </p:nvSpPr>
          <p:spPr>
            <a:xfrm>
              <a:off x="5653403" y="2049096"/>
              <a:ext cx="570865" cy="498475"/>
            </a:xfrm>
            <a:custGeom>
              <a:avLst/>
              <a:gdLst/>
              <a:ahLst/>
              <a:cxnLst/>
              <a:rect l="l" t="t" r="r" b="b"/>
              <a:pathLst>
                <a:path w="570864" h="498475">
                  <a:moveTo>
                    <a:pt x="402691" y="0"/>
                  </a:moveTo>
                  <a:lnTo>
                    <a:pt x="362524" y="4875"/>
                  </a:lnTo>
                  <a:lnTo>
                    <a:pt x="329922" y="17540"/>
                  </a:lnTo>
                  <a:lnTo>
                    <a:pt x="304313" y="35056"/>
                  </a:lnTo>
                  <a:lnTo>
                    <a:pt x="285127" y="54483"/>
                  </a:lnTo>
                  <a:lnTo>
                    <a:pt x="265936" y="35056"/>
                  </a:lnTo>
                  <a:lnTo>
                    <a:pt x="240325" y="17540"/>
                  </a:lnTo>
                  <a:lnTo>
                    <a:pt x="207718" y="4875"/>
                  </a:lnTo>
                  <a:lnTo>
                    <a:pt x="167538" y="0"/>
                  </a:lnTo>
                  <a:lnTo>
                    <a:pt x="120331" y="7271"/>
                  </a:lnTo>
                  <a:lnTo>
                    <a:pt x="79562" y="27253"/>
                  </a:lnTo>
                  <a:lnTo>
                    <a:pt x="46188" y="57200"/>
                  </a:lnTo>
                  <a:lnTo>
                    <a:pt x="21165" y="94365"/>
                  </a:lnTo>
                  <a:lnTo>
                    <a:pt x="5450" y="136001"/>
                  </a:lnTo>
                  <a:lnTo>
                    <a:pt x="0" y="179362"/>
                  </a:lnTo>
                  <a:lnTo>
                    <a:pt x="8352" y="222718"/>
                  </a:lnTo>
                  <a:lnTo>
                    <a:pt x="30901" y="267664"/>
                  </a:lnTo>
                  <a:lnTo>
                    <a:pt x="63882" y="312610"/>
                  </a:lnTo>
                  <a:lnTo>
                    <a:pt x="103533" y="355968"/>
                  </a:lnTo>
                  <a:lnTo>
                    <a:pt x="146090" y="396148"/>
                  </a:lnTo>
                  <a:lnTo>
                    <a:pt x="187788" y="431562"/>
                  </a:lnTo>
                  <a:lnTo>
                    <a:pt x="224866" y="460621"/>
                  </a:lnTo>
                  <a:lnTo>
                    <a:pt x="274637" y="496392"/>
                  </a:lnTo>
                  <a:lnTo>
                    <a:pt x="279882" y="497941"/>
                  </a:lnTo>
                  <a:lnTo>
                    <a:pt x="290372" y="497941"/>
                  </a:lnTo>
                  <a:lnTo>
                    <a:pt x="345376" y="460621"/>
                  </a:lnTo>
                  <a:lnTo>
                    <a:pt x="382453" y="431562"/>
                  </a:lnTo>
                  <a:lnTo>
                    <a:pt x="424152" y="396148"/>
                  </a:lnTo>
                  <a:lnTo>
                    <a:pt x="466709" y="355968"/>
                  </a:lnTo>
                  <a:lnTo>
                    <a:pt x="506359" y="312610"/>
                  </a:lnTo>
                  <a:lnTo>
                    <a:pt x="539341" y="267664"/>
                  </a:lnTo>
                  <a:lnTo>
                    <a:pt x="561890" y="222718"/>
                  </a:lnTo>
                  <a:lnTo>
                    <a:pt x="570242" y="179362"/>
                  </a:lnTo>
                  <a:lnTo>
                    <a:pt x="564791" y="136001"/>
                  </a:lnTo>
                  <a:lnTo>
                    <a:pt x="549076" y="94365"/>
                  </a:lnTo>
                  <a:lnTo>
                    <a:pt x="524052" y="57200"/>
                  </a:lnTo>
                  <a:lnTo>
                    <a:pt x="490676" y="27253"/>
                  </a:lnTo>
                  <a:lnTo>
                    <a:pt x="449904" y="7271"/>
                  </a:lnTo>
                  <a:lnTo>
                    <a:pt x="402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AD08E051-48E3-9BC9-0A6C-19D8262E3F18}"/>
                </a:ext>
              </a:extLst>
            </p:cNvPr>
            <p:cNvSpPr/>
            <p:nvPr/>
          </p:nvSpPr>
          <p:spPr>
            <a:xfrm>
              <a:off x="5653403" y="2049096"/>
              <a:ext cx="570865" cy="498475"/>
            </a:xfrm>
            <a:custGeom>
              <a:avLst/>
              <a:gdLst/>
              <a:ahLst/>
              <a:cxnLst/>
              <a:rect l="l" t="t" r="r" b="b"/>
              <a:pathLst>
                <a:path w="570864" h="498475">
                  <a:moveTo>
                    <a:pt x="402691" y="0"/>
                  </a:moveTo>
                  <a:lnTo>
                    <a:pt x="362524" y="4875"/>
                  </a:lnTo>
                  <a:lnTo>
                    <a:pt x="329922" y="17540"/>
                  </a:lnTo>
                  <a:lnTo>
                    <a:pt x="304313" y="35056"/>
                  </a:lnTo>
                  <a:lnTo>
                    <a:pt x="285127" y="54483"/>
                  </a:lnTo>
                  <a:lnTo>
                    <a:pt x="265936" y="35056"/>
                  </a:lnTo>
                  <a:lnTo>
                    <a:pt x="240325" y="17540"/>
                  </a:lnTo>
                  <a:lnTo>
                    <a:pt x="207718" y="4875"/>
                  </a:lnTo>
                  <a:lnTo>
                    <a:pt x="167538" y="0"/>
                  </a:lnTo>
                  <a:lnTo>
                    <a:pt x="120331" y="7271"/>
                  </a:lnTo>
                  <a:lnTo>
                    <a:pt x="79562" y="27253"/>
                  </a:lnTo>
                  <a:lnTo>
                    <a:pt x="46188" y="57200"/>
                  </a:lnTo>
                  <a:lnTo>
                    <a:pt x="21165" y="94365"/>
                  </a:lnTo>
                  <a:lnTo>
                    <a:pt x="5450" y="136001"/>
                  </a:lnTo>
                  <a:lnTo>
                    <a:pt x="0" y="179362"/>
                  </a:lnTo>
                  <a:lnTo>
                    <a:pt x="8352" y="222718"/>
                  </a:lnTo>
                  <a:lnTo>
                    <a:pt x="30901" y="267664"/>
                  </a:lnTo>
                  <a:lnTo>
                    <a:pt x="63882" y="312610"/>
                  </a:lnTo>
                  <a:lnTo>
                    <a:pt x="103533" y="355968"/>
                  </a:lnTo>
                  <a:lnTo>
                    <a:pt x="146090" y="396148"/>
                  </a:lnTo>
                  <a:lnTo>
                    <a:pt x="187788" y="431562"/>
                  </a:lnTo>
                  <a:lnTo>
                    <a:pt x="224866" y="460621"/>
                  </a:lnTo>
                  <a:lnTo>
                    <a:pt x="270103" y="493318"/>
                  </a:lnTo>
                  <a:lnTo>
                    <a:pt x="279882" y="497941"/>
                  </a:lnTo>
                  <a:lnTo>
                    <a:pt x="285127" y="497941"/>
                  </a:lnTo>
                  <a:lnTo>
                    <a:pt x="290372" y="497941"/>
                  </a:lnTo>
                  <a:lnTo>
                    <a:pt x="345376" y="460621"/>
                  </a:lnTo>
                  <a:lnTo>
                    <a:pt x="382453" y="431562"/>
                  </a:lnTo>
                  <a:lnTo>
                    <a:pt x="424152" y="396148"/>
                  </a:lnTo>
                  <a:lnTo>
                    <a:pt x="466709" y="355968"/>
                  </a:lnTo>
                  <a:lnTo>
                    <a:pt x="506359" y="312610"/>
                  </a:lnTo>
                  <a:lnTo>
                    <a:pt x="539341" y="267664"/>
                  </a:lnTo>
                  <a:lnTo>
                    <a:pt x="561890" y="222718"/>
                  </a:lnTo>
                  <a:lnTo>
                    <a:pt x="570242" y="179362"/>
                  </a:lnTo>
                  <a:lnTo>
                    <a:pt x="564791" y="136001"/>
                  </a:lnTo>
                  <a:lnTo>
                    <a:pt x="549076" y="94365"/>
                  </a:lnTo>
                  <a:lnTo>
                    <a:pt x="524052" y="57200"/>
                  </a:lnTo>
                  <a:lnTo>
                    <a:pt x="490676" y="27253"/>
                  </a:lnTo>
                  <a:lnTo>
                    <a:pt x="449904" y="7271"/>
                  </a:lnTo>
                  <a:lnTo>
                    <a:pt x="402691" y="0"/>
                  </a:lnTo>
                  <a:close/>
                </a:path>
              </a:pathLst>
            </a:custGeom>
            <a:ln w="381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1089660" cy="533400"/>
          </a:xfrm>
          <a:custGeom>
            <a:avLst/>
            <a:gdLst/>
            <a:ahLst/>
            <a:cxnLst/>
            <a:rect l="l" t="t" r="r" b="b"/>
            <a:pathLst>
              <a:path w="1089660" h="533400">
                <a:moveTo>
                  <a:pt x="1089101" y="0"/>
                </a:moveTo>
                <a:lnTo>
                  <a:pt x="0" y="0"/>
                </a:lnTo>
                <a:lnTo>
                  <a:pt x="0" y="533400"/>
                </a:lnTo>
                <a:lnTo>
                  <a:pt x="1089101" y="533400"/>
                </a:lnTo>
                <a:lnTo>
                  <a:pt x="10891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6549" y="158774"/>
            <a:ext cx="8058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Plenary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21241" y="867247"/>
            <a:ext cx="8387080" cy="5443220"/>
            <a:chOff x="1621241" y="867247"/>
            <a:chExt cx="8387080" cy="5443220"/>
          </a:xfrm>
        </p:grpSpPr>
        <p:sp>
          <p:nvSpPr>
            <p:cNvPr id="5" name="object 5"/>
            <p:cNvSpPr/>
            <p:nvPr/>
          </p:nvSpPr>
          <p:spPr>
            <a:xfrm>
              <a:off x="2321077" y="998003"/>
              <a:ext cx="7687309" cy="5159375"/>
            </a:xfrm>
            <a:custGeom>
              <a:avLst/>
              <a:gdLst/>
              <a:ahLst/>
              <a:cxnLst/>
              <a:rect l="l" t="t" r="r" b="b"/>
              <a:pathLst>
                <a:path w="7687309" h="5159375">
                  <a:moveTo>
                    <a:pt x="7686903" y="1577822"/>
                  </a:moveTo>
                  <a:lnTo>
                    <a:pt x="7006704" y="842111"/>
                  </a:lnTo>
                  <a:lnTo>
                    <a:pt x="3431730" y="686041"/>
                  </a:lnTo>
                  <a:lnTo>
                    <a:pt x="3362401" y="2273884"/>
                  </a:lnTo>
                  <a:lnTo>
                    <a:pt x="3049765" y="405561"/>
                  </a:lnTo>
                  <a:lnTo>
                    <a:pt x="2475738" y="0"/>
                  </a:lnTo>
                  <a:lnTo>
                    <a:pt x="0" y="414286"/>
                  </a:lnTo>
                  <a:lnTo>
                    <a:pt x="496684" y="3382391"/>
                  </a:lnTo>
                  <a:lnTo>
                    <a:pt x="3334740" y="2907474"/>
                  </a:lnTo>
                  <a:lnTo>
                    <a:pt x="3244608" y="4971999"/>
                  </a:lnTo>
                  <a:lnTo>
                    <a:pt x="7530541" y="5159121"/>
                  </a:lnTo>
                  <a:lnTo>
                    <a:pt x="7686903" y="1577822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2917" y="1521519"/>
              <a:ext cx="4442460" cy="4473575"/>
            </a:xfrm>
            <a:custGeom>
              <a:avLst/>
              <a:gdLst/>
              <a:ahLst/>
              <a:cxnLst/>
              <a:rect l="l" t="t" r="r" b="b"/>
              <a:pathLst>
                <a:path w="4442459" h="4473575">
                  <a:moveTo>
                    <a:pt x="187121" y="0"/>
                  </a:moveTo>
                  <a:lnTo>
                    <a:pt x="0" y="4285957"/>
                  </a:lnTo>
                  <a:lnTo>
                    <a:pt x="4285932" y="4473079"/>
                  </a:lnTo>
                  <a:lnTo>
                    <a:pt x="4442294" y="891781"/>
                  </a:lnTo>
                  <a:lnTo>
                    <a:pt x="3762095" y="156070"/>
                  </a:lnTo>
                  <a:lnTo>
                    <a:pt x="187121" y="0"/>
                  </a:lnTo>
                  <a:close/>
                </a:path>
              </a:pathLst>
            </a:custGeom>
            <a:solidFill>
              <a:srgbClr val="F2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2917" y="1521519"/>
              <a:ext cx="4442460" cy="4473575"/>
            </a:xfrm>
            <a:custGeom>
              <a:avLst/>
              <a:gdLst/>
              <a:ahLst/>
              <a:cxnLst/>
              <a:rect l="l" t="t" r="r" b="b"/>
              <a:pathLst>
                <a:path w="4442459" h="4473575">
                  <a:moveTo>
                    <a:pt x="187121" y="0"/>
                  </a:moveTo>
                  <a:lnTo>
                    <a:pt x="0" y="4285957"/>
                  </a:lnTo>
                  <a:lnTo>
                    <a:pt x="4285932" y="4473079"/>
                  </a:lnTo>
                  <a:lnTo>
                    <a:pt x="4442294" y="891781"/>
                  </a:lnTo>
                  <a:lnTo>
                    <a:pt x="3762095" y="156070"/>
                  </a:lnTo>
                  <a:lnTo>
                    <a:pt x="187121" y="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31387" y="1697334"/>
              <a:ext cx="685165" cy="704215"/>
            </a:xfrm>
            <a:custGeom>
              <a:avLst/>
              <a:gdLst/>
              <a:ahLst/>
              <a:cxnLst/>
              <a:rect l="l" t="t" r="r" b="b"/>
              <a:pathLst>
                <a:path w="685165" h="704214">
                  <a:moveTo>
                    <a:pt x="33020" y="0"/>
                  </a:moveTo>
                  <a:lnTo>
                    <a:pt x="0" y="674243"/>
                  </a:lnTo>
                  <a:lnTo>
                    <a:pt x="685012" y="704151"/>
                  </a:lnTo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8824" y="911697"/>
              <a:ext cx="3465195" cy="3382645"/>
            </a:xfrm>
            <a:custGeom>
              <a:avLst/>
              <a:gdLst/>
              <a:ahLst/>
              <a:cxnLst/>
              <a:rect l="l" t="t" r="r" b="b"/>
              <a:pathLst>
                <a:path w="3465195" h="3382645">
                  <a:moveTo>
                    <a:pt x="2475738" y="0"/>
                  </a:moveTo>
                  <a:lnTo>
                    <a:pt x="0" y="414286"/>
                  </a:lnTo>
                  <a:lnTo>
                    <a:pt x="496684" y="3382391"/>
                  </a:lnTo>
                  <a:lnTo>
                    <a:pt x="3464788" y="2885706"/>
                  </a:lnTo>
                  <a:lnTo>
                    <a:pt x="3049765" y="405561"/>
                  </a:lnTo>
                  <a:lnTo>
                    <a:pt x="2475738" y="0"/>
                  </a:lnTo>
                  <a:close/>
                </a:path>
              </a:pathLst>
            </a:custGeom>
            <a:solidFill>
              <a:srgbClr val="F2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8824" y="911697"/>
              <a:ext cx="3465195" cy="3382645"/>
            </a:xfrm>
            <a:custGeom>
              <a:avLst/>
              <a:gdLst/>
              <a:ahLst/>
              <a:cxnLst/>
              <a:rect l="l" t="t" r="r" b="b"/>
              <a:pathLst>
                <a:path w="3465195" h="3382645">
                  <a:moveTo>
                    <a:pt x="0" y="414286"/>
                  </a:moveTo>
                  <a:lnTo>
                    <a:pt x="496684" y="3382391"/>
                  </a:lnTo>
                  <a:lnTo>
                    <a:pt x="3464788" y="2885706"/>
                  </a:lnTo>
                  <a:lnTo>
                    <a:pt x="3049765" y="405561"/>
                  </a:lnTo>
                  <a:lnTo>
                    <a:pt x="2475738" y="0"/>
                  </a:lnTo>
                  <a:lnTo>
                    <a:pt x="0" y="414286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3894" y="923825"/>
              <a:ext cx="550545" cy="467995"/>
            </a:xfrm>
            <a:custGeom>
              <a:avLst/>
              <a:gdLst/>
              <a:ahLst/>
              <a:cxnLst/>
              <a:rect l="l" t="t" r="r" b="b"/>
              <a:pathLst>
                <a:path w="550545" h="467994">
                  <a:moveTo>
                    <a:pt x="0" y="0"/>
                  </a:moveTo>
                  <a:lnTo>
                    <a:pt x="75679" y="467525"/>
                  </a:lnTo>
                  <a:lnTo>
                    <a:pt x="550075" y="388137"/>
                  </a:lnTo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0719" y="3946723"/>
              <a:ext cx="2313305" cy="2363470"/>
            </a:xfrm>
            <a:custGeom>
              <a:avLst/>
              <a:gdLst/>
              <a:ahLst/>
              <a:cxnLst/>
              <a:rect l="l" t="t" r="r" b="b"/>
              <a:pathLst>
                <a:path w="2313304" h="2363470">
                  <a:moveTo>
                    <a:pt x="307276" y="0"/>
                  </a:moveTo>
                  <a:lnTo>
                    <a:pt x="0" y="2056015"/>
                  </a:lnTo>
                  <a:lnTo>
                    <a:pt x="2056002" y="2363266"/>
                  </a:lnTo>
                  <a:lnTo>
                    <a:pt x="2312758" y="645274"/>
                  </a:lnTo>
                  <a:lnTo>
                    <a:pt x="2022220" y="256286"/>
                  </a:lnTo>
                  <a:lnTo>
                    <a:pt x="307276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5691" y="3859659"/>
              <a:ext cx="2313305" cy="2363470"/>
            </a:xfrm>
            <a:custGeom>
              <a:avLst/>
              <a:gdLst/>
              <a:ahLst/>
              <a:cxnLst/>
              <a:rect l="l" t="t" r="r" b="b"/>
              <a:pathLst>
                <a:path w="2313304" h="2363470">
                  <a:moveTo>
                    <a:pt x="307276" y="0"/>
                  </a:moveTo>
                  <a:lnTo>
                    <a:pt x="0" y="2056015"/>
                  </a:lnTo>
                  <a:lnTo>
                    <a:pt x="2056002" y="2363266"/>
                  </a:lnTo>
                  <a:lnTo>
                    <a:pt x="2312758" y="645274"/>
                  </a:lnTo>
                  <a:lnTo>
                    <a:pt x="2022220" y="256285"/>
                  </a:lnTo>
                  <a:lnTo>
                    <a:pt x="307276" y="0"/>
                  </a:lnTo>
                  <a:close/>
                </a:path>
              </a:pathLst>
            </a:custGeom>
            <a:solidFill>
              <a:srgbClr val="F2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5691" y="3859659"/>
              <a:ext cx="2313305" cy="2363470"/>
            </a:xfrm>
            <a:custGeom>
              <a:avLst/>
              <a:gdLst/>
              <a:ahLst/>
              <a:cxnLst/>
              <a:rect l="l" t="t" r="r" b="b"/>
              <a:pathLst>
                <a:path w="2313304" h="2363470">
                  <a:moveTo>
                    <a:pt x="307276" y="0"/>
                  </a:moveTo>
                  <a:lnTo>
                    <a:pt x="0" y="2056015"/>
                  </a:lnTo>
                  <a:lnTo>
                    <a:pt x="2056002" y="2363266"/>
                  </a:lnTo>
                  <a:lnTo>
                    <a:pt x="2312758" y="645274"/>
                  </a:lnTo>
                  <a:lnTo>
                    <a:pt x="2022220" y="256285"/>
                  </a:lnTo>
                  <a:lnTo>
                    <a:pt x="307276" y="0"/>
                  </a:lnTo>
                  <a:close/>
                </a:path>
              </a:pathLst>
            </a:custGeom>
            <a:ln w="88899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1366" y="4125962"/>
              <a:ext cx="328930" cy="372745"/>
            </a:xfrm>
            <a:custGeom>
              <a:avLst/>
              <a:gdLst/>
              <a:ahLst/>
              <a:cxnLst/>
              <a:rect l="l" t="t" r="r" b="b"/>
              <a:pathLst>
                <a:path w="328929" h="372745">
                  <a:moveTo>
                    <a:pt x="50063" y="0"/>
                  </a:moveTo>
                  <a:lnTo>
                    <a:pt x="0" y="323253"/>
                  </a:lnTo>
                  <a:lnTo>
                    <a:pt x="328599" y="372364"/>
                  </a:lnTo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 rot="21060000">
            <a:off x="2596903" y="2243580"/>
            <a:ext cx="2617653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90"/>
              </a:lnSpc>
            </a:pPr>
            <a:r>
              <a:rPr sz="3750" b="1" spc="10" dirty="0">
                <a:solidFill>
                  <a:srgbClr val="171747"/>
                </a:solidFill>
                <a:latin typeface="Arial"/>
                <a:cs typeface="Arial"/>
              </a:rPr>
              <a:t>I</a:t>
            </a:r>
            <a:r>
              <a:rPr sz="3750" b="1" spc="-8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3750" b="1" spc="20" dirty="0">
                <a:solidFill>
                  <a:srgbClr val="171747"/>
                </a:solidFill>
                <a:latin typeface="Arial"/>
                <a:cs typeface="Arial"/>
              </a:rPr>
              <a:t>deserve…</a:t>
            </a:r>
            <a:endParaRPr sz="3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20000">
            <a:off x="5875757" y="2519724"/>
            <a:ext cx="371635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40"/>
              </a:lnSpc>
            </a:pPr>
            <a:r>
              <a:rPr sz="4425" b="1" spc="15" baseline="1883" dirty="0">
                <a:solidFill>
                  <a:srgbClr val="171747"/>
                </a:solidFill>
                <a:latin typeface="Arial"/>
                <a:cs typeface="Arial"/>
              </a:rPr>
              <a:t>1</a:t>
            </a:r>
            <a:r>
              <a:rPr sz="4425" b="1" spc="7" baseline="1883" dirty="0">
                <a:solidFill>
                  <a:srgbClr val="171747"/>
                </a:solidFill>
                <a:latin typeface="Arial"/>
                <a:cs typeface="Arial"/>
              </a:rPr>
              <a:t>.</a:t>
            </a:r>
            <a:r>
              <a:rPr sz="4425" b="1" spc="397" baseline="1883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50" b="1" spc="-240" dirty="0">
                <a:solidFill>
                  <a:srgbClr val="171747"/>
                </a:solidFill>
                <a:latin typeface="Arial"/>
                <a:cs typeface="Arial"/>
              </a:rPr>
              <a:t>T</a:t>
            </a:r>
            <a:r>
              <a:rPr sz="2950" b="1" spc="15" dirty="0">
                <a:solidFill>
                  <a:srgbClr val="171747"/>
                </a:solidFill>
                <a:latin typeface="Arial"/>
                <a:cs typeface="Arial"/>
              </a:rPr>
              <a:t>o</a:t>
            </a:r>
            <a:r>
              <a:rPr sz="2950" b="1" spc="-8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50" b="1" spc="15" dirty="0">
                <a:solidFill>
                  <a:srgbClr val="171747"/>
                </a:solidFill>
                <a:latin typeface="Arial"/>
                <a:cs typeface="Arial"/>
              </a:rPr>
              <a:t>be</a:t>
            </a:r>
            <a:r>
              <a:rPr sz="2950" b="1" spc="-8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950" b="1" spc="10" dirty="0">
                <a:solidFill>
                  <a:srgbClr val="171747"/>
                </a:solidFill>
                <a:latin typeface="Arial"/>
                <a:cs typeface="Arial"/>
              </a:rPr>
              <a:t>respected…</a:t>
            </a:r>
            <a:endParaRPr sz="2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20000">
            <a:off x="5745096" y="3628170"/>
            <a:ext cx="49571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0"/>
              </a:lnSpc>
            </a:pPr>
            <a:r>
              <a:rPr sz="2950" b="1" spc="5" dirty="0">
                <a:solidFill>
                  <a:srgbClr val="171747"/>
                </a:solidFill>
                <a:latin typeface="Arial"/>
                <a:cs typeface="Arial"/>
              </a:rPr>
              <a:t>2.</a:t>
            </a:r>
            <a:endParaRPr sz="2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20000">
            <a:off x="5691096" y="4798170"/>
            <a:ext cx="49571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0"/>
              </a:lnSpc>
            </a:pPr>
            <a:r>
              <a:rPr sz="2950" b="1" spc="5" dirty="0">
                <a:solidFill>
                  <a:srgbClr val="171747"/>
                </a:solidFill>
                <a:latin typeface="Arial"/>
                <a:cs typeface="Arial"/>
              </a:rPr>
              <a:t>3.</a:t>
            </a:r>
            <a:endParaRPr sz="2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06162" y="4456155"/>
            <a:ext cx="1230630" cy="1246505"/>
          </a:xfrm>
          <a:custGeom>
            <a:avLst/>
            <a:gdLst/>
            <a:ahLst/>
            <a:cxnLst/>
            <a:rect l="l" t="t" r="r" b="b"/>
            <a:pathLst>
              <a:path w="1230629" h="1246504">
                <a:moveTo>
                  <a:pt x="251536" y="0"/>
                </a:moveTo>
                <a:lnTo>
                  <a:pt x="182418" y="16594"/>
                </a:lnTo>
                <a:lnTo>
                  <a:pt x="145275" y="77203"/>
                </a:lnTo>
                <a:lnTo>
                  <a:pt x="0" y="994498"/>
                </a:lnTo>
                <a:lnTo>
                  <a:pt x="1550" y="1031343"/>
                </a:lnTo>
                <a:lnTo>
                  <a:pt x="16587" y="1063610"/>
                </a:lnTo>
                <a:lnTo>
                  <a:pt x="42628" y="1087883"/>
                </a:lnTo>
                <a:lnTo>
                  <a:pt x="77190" y="1100747"/>
                </a:lnTo>
                <a:lnTo>
                  <a:pt x="994486" y="1246035"/>
                </a:lnTo>
                <a:lnTo>
                  <a:pt x="1031333" y="1244482"/>
                </a:lnTo>
                <a:lnTo>
                  <a:pt x="1063604" y="1229440"/>
                </a:lnTo>
                <a:lnTo>
                  <a:pt x="1087881" y="1203395"/>
                </a:lnTo>
                <a:lnTo>
                  <a:pt x="1100747" y="1168831"/>
                </a:lnTo>
                <a:lnTo>
                  <a:pt x="1103048" y="1154303"/>
                </a:lnTo>
                <a:lnTo>
                  <a:pt x="1009015" y="1154303"/>
                </a:lnTo>
                <a:lnTo>
                  <a:pt x="91719" y="1009027"/>
                </a:lnTo>
                <a:lnTo>
                  <a:pt x="237007" y="91732"/>
                </a:lnTo>
                <a:lnTo>
                  <a:pt x="830724" y="91732"/>
                </a:lnTo>
                <a:lnTo>
                  <a:pt x="251536" y="0"/>
                </a:lnTo>
                <a:close/>
              </a:path>
              <a:path w="1230629" h="1246504">
                <a:moveTo>
                  <a:pt x="1193774" y="581444"/>
                </a:moveTo>
                <a:lnTo>
                  <a:pt x="1087513" y="658647"/>
                </a:lnTo>
                <a:lnTo>
                  <a:pt x="1009015" y="1154303"/>
                </a:lnTo>
                <a:lnTo>
                  <a:pt x="1103048" y="1154303"/>
                </a:lnTo>
                <a:lnTo>
                  <a:pt x="1193774" y="581444"/>
                </a:lnTo>
                <a:close/>
              </a:path>
              <a:path w="1230629" h="1246504">
                <a:moveTo>
                  <a:pt x="1074296" y="129540"/>
                </a:moveTo>
                <a:lnTo>
                  <a:pt x="1039395" y="130832"/>
                </a:lnTo>
                <a:lnTo>
                  <a:pt x="1006525" y="145948"/>
                </a:lnTo>
                <a:lnTo>
                  <a:pt x="287426" y="663892"/>
                </a:lnTo>
                <a:lnTo>
                  <a:pt x="251472" y="893940"/>
                </a:lnTo>
                <a:lnTo>
                  <a:pt x="480428" y="929538"/>
                </a:lnTo>
                <a:lnTo>
                  <a:pt x="605214" y="837806"/>
                </a:lnTo>
                <a:lnTo>
                  <a:pt x="494957" y="837806"/>
                </a:lnTo>
                <a:lnTo>
                  <a:pt x="357365" y="816025"/>
                </a:lnTo>
                <a:lnTo>
                  <a:pt x="379158" y="678421"/>
                </a:lnTo>
                <a:lnTo>
                  <a:pt x="500918" y="678421"/>
                </a:lnTo>
                <a:lnTo>
                  <a:pt x="478155" y="647090"/>
                </a:lnTo>
                <a:lnTo>
                  <a:pt x="1060145" y="219989"/>
                </a:lnTo>
                <a:lnTo>
                  <a:pt x="1172942" y="219989"/>
                </a:lnTo>
                <a:lnTo>
                  <a:pt x="1133817" y="165862"/>
                </a:lnTo>
                <a:lnTo>
                  <a:pt x="1107134" y="141429"/>
                </a:lnTo>
                <a:lnTo>
                  <a:pt x="1074296" y="129540"/>
                </a:lnTo>
                <a:close/>
              </a:path>
              <a:path w="1230629" h="1246504">
                <a:moveTo>
                  <a:pt x="500918" y="678421"/>
                </a:moveTo>
                <a:lnTo>
                  <a:pt x="379158" y="678421"/>
                </a:lnTo>
                <a:lnTo>
                  <a:pt x="494957" y="837806"/>
                </a:lnTo>
                <a:lnTo>
                  <a:pt x="605214" y="837806"/>
                </a:lnTo>
                <a:lnTo>
                  <a:pt x="720102" y="753351"/>
                </a:lnTo>
                <a:lnTo>
                  <a:pt x="555358" y="753351"/>
                </a:lnTo>
                <a:lnTo>
                  <a:pt x="500918" y="678421"/>
                </a:lnTo>
                <a:close/>
              </a:path>
              <a:path w="1230629" h="1246504">
                <a:moveTo>
                  <a:pt x="1172942" y="219989"/>
                </a:moveTo>
                <a:lnTo>
                  <a:pt x="1060145" y="219989"/>
                </a:lnTo>
                <a:lnTo>
                  <a:pt x="1140358" y="330949"/>
                </a:lnTo>
                <a:lnTo>
                  <a:pt x="555358" y="753351"/>
                </a:lnTo>
                <a:lnTo>
                  <a:pt x="720102" y="753351"/>
                </a:lnTo>
                <a:lnTo>
                  <a:pt x="1193990" y="404990"/>
                </a:lnTo>
                <a:lnTo>
                  <a:pt x="1218608" y="378201"/>
                </a:lnTo>
                <a:lnTo>
                  <a:pt x="1230609" y="345230"/>
                </a:lnTo>
                <a:lnTo>
                  <a:pt x="1229368" y="310163"/>
                </a:lnTo>
                <a:lnTo>
                  <a:pt x="1214234" y="277113"/>
                </a:lnTo>
                <a:lnTo>
                  <a:pt x="1172942" y="219989"/>
                </a:lnTo>
                <a:close/>
              </a:path>
              <a:path w="1230629" h="1246504">
                <a:moveTo>
                  <a:pt x="830724" y="91732"/>
                </a:moveTo>
                <a:lnTo>
                  <a:pt x="237007" y="91732"/>
                </a:lnTo>
                <a:lnTo>
                  <a:pt x="732802" y="170256"/>
                </a:lnTo>
                <a:lnTo>
                  <a:pt x="839063" y="93052"/>
                </a:lnTo>
                <a:lnTo>
                  <a:pt x="830724" y="91732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4595" y="1106999"/>
            <a:ext cx="2680335" cy="2509520"/>
            <a:chOff x="4854595" y="1106999"/>
            <a:chExt cx="2680335" cy="2509520"/>
          </a:xfrm>
        </p:grpSpPr>
        <p:sp>
          <p:nvSpPr>
            <p:cNvPr id="3" name="object 3"/>
            <p:cNvSpPr/>
            <p:nvPr/>
          </p:nvSpPr>
          <p:spPr>
            <a:xfrm>
              <a:off x="4982694" y="1244099"/>
              <a:ext cx="2552065" cy="2372360"/>
            </a:xfrm>
            <a:custGeom>
              <a:avLst/>
              <a:gdLst/>
              <a:ahLst/>
              <a:cxnLst/>
              <a:rect l="l" t="t" r="r" b="b"/>
              <a:pathLst>
                <a:path w="2552065" h="2372360">
                  <a:moveTo>
                    <a:pt x="2343873" y="0"/>
                  </a:moveTo>
                  <a:lnTo>
                    <a:pt x="207784" y="0"/>
                  </a:lnTo>
                  <a:lnTo>
                    <a:pt x="160293" y="4757"/>
                  </a:lnTo>
                  <a:lnTo>
                    <a:pt x="116616" y="18282"/>
                  </a:lnTo>
                  <a:lnTo>
                    <a:pt x="78028" y="39448"/>
                  </a:lnTo>
                  <a:lnTo>
                    <a:pt x="45799" y="67133"/>
                  </a:lnTo>
                  <a:lnTo>
                    <a:pt x="21203" y="100211"/>
                  </a:lnTo>
                  <a:lnTo>
                    <a:pt x="5513" y="137559"/>
                  </a:lnTo>
                  <a:lnTo>
                    <a:pt x="0" y="178054"/>
                  </a:lnTo>
                  <a:lnTo>
                    <a:pt x="0" y="1749767"/>
                  </a:lnTo>
                  <a:lnTo>
                    <a:pt x="5513" y="1790548"/>
                  </a:lnTo>
                  <a:lnTo>
                    <a:pt x="21203" y="1828223"/>
                  </a:lnTo>
                  <a:lnTo>
                    <a:pt x="45799" y="1861639"/>
                  </a:lnTo>
                  <a:lnTo>
                    <a:pt x="78028" y="1889639"/>
                  </a:lnTo>
                  <a:lnTo>
                    <a:pt x="116616" y="1911069"/>
                  </a:lnTo>
                  <a:lnTo>
                    <a:pt x="160293" y="1924774"/>
                  </a:lnTo>
                  <a:lnTo>
                    <a:pt x="207784" y="1929599"/>
                  </a:lnTo>
                  <a:lnTo>
                    <a:pt x="919060" y="1929599"/>
                  </a:lnTo>
                  <a:lnTo>
                    <a:pt x="1719021" y="2364130"/>
                  </a:lnTo>
                  <a:lnTo>
                    <a:pt x="1727685" y="2367820"/>
                  </a:lnTo>
                  <a:lnTo>
                    <a:pt x="1736936" y="2370180"/>
                  </a:lnTo>
                  <a:lnTo>
                    <a:pt x="1746580" y="2371433"/>
                  </a:lnTo>
                  <a:lnTo>
                    <a:pt x="1756422" y="2371801"/>
                  </a:lnTo>
                  <a:lnTo>
                    <a:pt x="1764826" y="2371358"/>
                  </a:lnTo>
                  <a:lnTo>
                    <a:pt x="1804744" y="2355208"/>
                  </a:lnTo>
                  <a:lnTo>
                    <a:pt x="1826374" y="2312835"/>
                  </a:lnTo>
                  <a:lnTo>
                    <a:pt x="1826374" y="1929599"/>
                  </a:lnTo>
                  <a:lnTo>
                    <a:pt x="2343873" y="1929599"/>
                  </a:lnTo>
                  <a:lnTo>
                    <a:pt x="2391364" y="1924744"/>
                  </a:lnTo>
                  <a:lnTo>
                    <a:pt x="2435039" y="1910967"/>
                  </a:lnTo>
                  <a:lnTo>
                    <a:pt x="2473625" y="1889455"/>
                  </a:lnTo>
                  <a:lnTo>
                    <a:pt x="2505851" y="1861394"/>
                  </a:lnTo>
                  <a:lnTo>
                    <a:pt x="2530444" y="1827968"/>
                  </a:lnTo>
                  <a:lnTo>
                    <a:pt x="2546133" y="1790364"/>
                  </a:lnTo>
                  <a:lnTo>
                    <a:pt x="2551645" y="1749767"/>
                  </a:lnTo>
                  <a:lnTo>
                    <a:pt x="2551645" y="178650"/>
                  </a:lnTo>
                  <a:lnTo>
                    <a:pt x="2546133" y="137935"/>
                  </a:lnTo>
                  <a:lnTo>
                    <a:pt x="2530444" y="100429"/>
                  </a:lnTo>
                  <a:lnTo>
                    <a:pt x="2505851" y="67244"/>
                  </a:lnTo>
                  <a:lnTo>
                    <a:pt x="2473625" y="39495"/>
                  </a:lnTo>
                  <a:lnTo>
                    <a:pt x="2435039" y="18295"/>
                  </a:lnTo>
                  <a:lnTo>
                    <a:pt x="2391364" y="4759"/>
                  </a:lnTo>
                  <a:lnTo>
                    <a:pt x="2343873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2695" y="1145099"/>
              <a:ext cx="2552065" cy="2372360"/>
            </a:xfrm>
            <a:custGeom>
              <a:avLst/>
              <a:gdLst/>
              <a:ahLst/>
              <a:cxnLst/>
              <a:rect l="l" t="t" r="r" b="b"/>
              <a:pathLst>
                <a:path w="2552065" h="2372360">
                  <a:moveTo>
                    <a:pt x="2343873" y="0"/>
                  </a:moveTo>
                  <a:lnTo>
                    <a:pt x="207784" y="0"/>
                  </a:lnTo>
                  <a:lnTo>
                    <a:pt x="160293" y="4757"/>
                  </a:lnTo>
                  <a:lnTo>
                    <a:pt x="116616" y="18282"/>
                  </a:lnTo>
                  <a:lnTo>
                    <a:pt x="78028" y="39448"/>
                  </a:lnTo>
                  <a:lnTo>
                    <a:pt x="45799" y="67133"/>
                  </a:lnTo>
                  <a:lnTo>
                    <a:pt x="21203" y="100211"/>
                  </a:lnTo>
                  <a:lnTo>
                    <a:pt x="5513" y="137559"/>
                  </a:lnTo>
                  <a:lnTo>
                    <a:pt x="0" y="178054"/>
                  </a:lnTo>
                  <a:lnTo>
                    <a:pt x="0" y="1749767"/>
                  </a:lnTo>
                  <a:lnTo>
                    <a:pt x="5513" y="1790548"/>
                  </a:lnTo>
                  <a:lnTo>
                    <a:pt x="21203" y="1828223"/>
                  </a:lnTo>
                  <a:lnTo>
                    <a:pt x="45799" y="1861639"/>
                  </a:lnTo>
                  <a:lnTo>
                    <a:pt x="78028" y="1889639"/>
                  </a:lnTo>
                  <a:lnTo>
                    <a:pt x="116616" y="1911069"/>
                  </a:lnTo>
                  <a:lnTo>
                    <a:pt x="160293" y="1924774"/>
                  </a:lnTo>
                  <a:lnTo>
                    <a:pt x="207784" y="1929599"/>
                  </a:lnTo>
                  <a:lnTo>
                    <a:pt x="919060" y="1929599"/>
                  </a:lnTo>
                  <a:lnTo>
                    <a:pt x="1719021" y="2364130"/>
                  </a:lnTo>
                  <a:lnTo>
                    <a:pt x="1727685" y="2367820"/>
                  </a:lnTo>
                  <a:lnTo>
                    <a:pt x="1736936" y="2370180"/>
                  </a:lnTo>
                  <a:lnTo>
                    <a:pt x="1746580" y="2371433"/>
                  </a:lnTo>
                  <a:lnTo>
                    <a:pt x="1756422" y="2371801"/>
                  </a:lnTo>
                  <a:lnTo>
                    <a:pt x="1764826" y="2371358"/>
                  </a:lnTo>
                  <a:lnTo>
                    <a:pt x="1804744" y="2355208"/>
                  </a:lnTo>
                  <a:lnTo>
                    <a:pt x="1826374" y="2312835"/>
                  </a:lnTo>
                  <a:lnTo>
                    <a:pt x="1826374" y="1929599"/>
                  </a:lnTo>
                  <a:lnTo>
                    <a:pt x="2343873" y="1929599"/>
                  </a:lnTo>
                  <a:lnTo>
                    <a:pt x="2391364" y="1924744"/>
                  </a:lnTo>
                  <a:lnTo>
                    <a:pt x="2435039" y="1910967"/>
                  </a:lnTo>
                  <a:lnTo>
                    <a:pt x="2473625" y="1889455"/>
                  </a:lnTo>
                  <a:lnTo>
                    <a:pt x="2505851" y="1861394"/>
                  </a:lnTo>
                  <a:lnTo>
                    <a:pt x="2530444" y="1827968"/>
                  </a:lnTo>
                  <a:lnTo>
                    <a:pt x="2546133" y="1790364"/>
                  </a:lnTo>
                  <a:lnTo>
                    <a:pt x="2551645" y="1749767"/>
                  </a:lnTo>
                  <a:lnTo>
                    <a:pt x="2551645" y="178650"/>
                  </a:lnTo>
                  <a:lnTo>
                    <a:pt x="2546133" y="137935"/>
                  </a:lnTo>
                  <a:lnTo>
                    <a:pt x="2530444" y="100429"/>
                  </a:lnTo>
                  <a:lnTo>
                    <a:pt x="2505851" y="67244"/>
                  </a:lnTo>
                  <a:lnTo>
                    <a:pt x="2473625" y="39495"/>
                  </a:lnTo>
                  <a:lnTo>
                    <a:pt x="2435039" y="18295"/>
                  </a:lnTo>
                  <a:lnTo>
                    <a:pt x="2391364" y="4759"/>
                  </a:lnTo>
                  <a:lnTo>
                    <a:pt x="2343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92695" y="1145099"/>
              <a:ext cx="2552065" cy="2372360"/>
            </a:xfrm>
            <a:custGeom>
              <a:avLst/>
              <a:gdLst/>
              <a:ahLst/>
              <a:cxnLst/>
              <a:rect l="l" t="t" r="r" b="b"/>
              <a:pathLst>
                <a:path w="2552065" h="2372360">
                  <a:moveTo>
                    <a:pt x="207784" y="0"/>
                  </a:moveTo>
                  <a:lnTo>
                    <a:pt x="2343873" y="0"/>
                  </a:lnTo>
                  <a:lnTo>
                    <a:pt x="2391364" y="4759"/>
                  </a:lnTo>
                  <a:lnTo>
                    <a:pt x="2435039" y="18295"/>
                  </a:lnTo>
                  <a:lnTo>
                    <a:pt x="2473625" y="39495"/>
                  </a:lnTo>
                  <a:lnTo>
                    <a:pt x="2505851" y="67244"/>
                  </a:lnTo>
                  <a:lnTo>
                    <a:pt x="2530444" y="100429"/>
                  </a:lnTo>
                  <a:lnTo>
                    <a:pt x="2546133" y="137935"/>
                  </a:lnTo>
                  <a:lnTo>
                    <a:pt x="2551645" y="178650"/>
                  </a:lnTo>
                  <a:lnTo>
                    <a:pt x="2551645" y="1749767"/>
                  </a:lnTo>
                  <a:lnTo>
                    <a:pt x="2546133" y="1790364"/>
                  </a:lnTo>
                  <a:lnTo>
                    <a:pt x="2530444" y="1827968"/>
                  </a:lnTo>
                  <a:lnTo>
                    <a:pt x="2505851" y="1861394"/>
                  </a:lnTo>
                  <a:lnTo>
                    <a:pt x="2473625" y="1889455"/>
                  </a:lnTo>
                  <a:lnTo>
                    <a:pt x="2435039" y="1910967"/>
                  </a:lnTo>
                  <a:lnTo>
                    <a:pt x="2391364" y="1924744"/>
                  </a:lnTo>
                  <a:lnTo>
                    <a:pt x="2343873" y="1929599"/>
                  </a:lnTo>
                  <a:lnTo>
                    <a:pt x="1826374" y="1929599"/>
                  </a:lnTo>
                  <a:lnTo>
                    <a:pt x="1826374" y="2312835"/>
                  </a:lnTo>
                  <a:lnTo>
                    <a:pt x="1804744" y="2355208"/>
                  </a:lnTo>
                  <a:lnTo>
                    <a:pt x="1764826" y="2371358"/>
                  </a:lnTo>
                  <a:lnTo>
                    <a:pt x="1756422" y="2371801"/>
                  </a:lnTo>
                  <a:lnTo>
                    <a:pt x="1746580" y="2371433"/>
                  </a:lnTo>
                  <a:lnTo>
                    <a:pt x="1736936" y="2370180"/>
                  </a:lnTo>
                  <a:lnTo>
                    <a:pt x="1727685" y="2367820"/>
                  </a:lnTo>
                  <a:lnTo>
                    <a:pt x="1719021" y="2364130"/>
                  </a:lnTo>
                  <a:lnTo>
                    <a:pt x="919060" y="1929599"/>
                  </a:lnTo>
                  <a:lnTo>
                    <a:pt x="207784" y="1929599"/>
                  </a:lnTo>
                  <a:lnTo>
                    <a:pt x="160293" y="1924774"/>
                  </a:lnTo>
                  <a:lnTo>
                    <a:pt x="116616" y="1911069"/>
                  </a:lnTo>
                  <a:lnTo>
                    <a:pt x="78028" y="1889639"/>
                  </a:lnTo>
                  <a:lnTo>
                    <a:pt x="45799" y="1861639"/>
                  </a:lnTo>
                  <a:lnTo>
                    <a:pt x="21203" y="1828223"/>
                  </a:lnTo>
                  <a:lnTo>
                    <a:pt x="5513" y="1790548"/>
                  </a:lnTo>
                  <a:lnTo>
                    <a:pt x="0" y="1749767"/>
                  </a:lnTo>
                  <a:lnTo>
                    <a:pt x="0" y="178054"/>
                  </a:lnTo>
                  <a:lnTo>
                    <a:pt x="5513" y="137559"/>
                  </a:lnTo>
                  <a:lnTo>
                    <a:pt x="21203" y="100211"/>
                  </a:lnTo>
                  <a:lnTo>
                    <a:pt x="45799" y="67133"/>
                  </a:lnTo>
                  <a:lnTo>
                    <a:pt x="78028" y="39448"/>
                  </a:lnTo>
                  <a:lnTo>
                    <a:pt x="116616" y="18282"/>
                  </a:lnTo>
                  <a:lnTo>
                    <a:pt x="160293" y="4757"/>
                  </a:lnTo>
                  <a:lnTo>
                    <a:pt x="207784" y="0"/>
                  </a:lnTo>
                  <a:close/>
                </a:path>
              </a:pathLst>
            </a:custGeom>
            <a:ln w="762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59969" y="1734562"/>
            <a:ext cx="2018030" cy="687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350" b="1" spc="-5" dirty="0">
                <a:solidFill>
                  <a:srgbClr val="171747"/>
                </a:solidFill>
                <a:latin typeface="Arial"/>
                <a:cs typeface="Arial"/>
              </a:rPr>
              <a:t>Say</a:t>
            </a:r>
            <a:r>
              <a:rPr sz="4350" b="1" spc="-9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350" b="1" spc="-5" dirty="0">
                <a:solidFill>
                  <a:srgbClr val="171747"/>
                </a:solidFill>
                <a:latin typeface="Arial"/>
                <a:cs typeface="Arial"/>
              </a:rPr>
              <a:t>no!</a:t>
            </a:r>
            <a:endParaRPr sz="43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00743" y="3764926"/>
            <a:ext cx="8087359" cy="2571115"/>
            <a:chOff x="2100743" y="3764926"/>
            <a:chExt cx="8087359" cy="2571115"/>
          </a:xfrm>
        </p:grpSpPr>
        <p:sp>
          <p:nvSpPr>
            <p:cNvPr id="12" name="object 12"/>
            <p:cNvSpPr/>
            <p:nvPr/>
          </p:nvSpPr>
          <p:spPr>
            <a:xfrm>
              <a:off x="2100743" y="3764926"/>
              <a:ext cx="8087359" cy="2571115"/>
            </a:xfrm>
            <a:custGeom>
              <a:avLst/>
              <a:gdLst/>
              <a:ahLst/>
              <a:cxnLst/>
              <a:rect l="l" t="t" r="r" b="b"/>
              <a:pathLst>
                <a:path w="8087359" h="2571115">
                  <a:moveTo>
                    <a:pt x="7844104" y="0"/>
                  </a:moveTo>
                  <a:lnTo>
                    <a:pt x="145173" y="336156"/>
                  </a:lnTo>
                  <a:lnTo>
                    <a:pt x="97532" y="345993"/>
                  </a:lnTo>
                  <a:lnTo>
                    <a:pt x="56803" y="369362"/>
                  </a:lnTo>
                  <a:lnTo>
                    <a:pt x="25377" y="403656"/>
                  </a:lnTo>
                  <a:lnTo>
                    <a:pt x="5645" y="446267"/>
                  </a:lnTo>
                  <a:lnTo>
                    <a:pt x="0" y="494588"/>
                  </a:lnTo>
                  <a:lnTo>
                    <a:pt x="84315" y="2425776"/>
                  </a:lnTo>
                  <a:lnTo>
                    <a:pt x="94153" y="2473421"/>
                  </a:lnTo>
                  <a:lnTo>
                    <a:pt x="117525" y="2514151"/>
                  </a:lnTo>
                  <a:lnTo>
                    <a:pt x="151820" y="2545573"/>
                  </a:lnTo>
                  <a:lnTo>
                    <a:pt x="194431" y="2565299"/>
                  </a:lnTo>
                  <a:lnTo>
                    <a:pt x="242747" y="2570937"/>
                  </a:lnTo>
                  <a:lnTo>
                    <a:pt x="7941678" y="2234780"/>
                  </a:lnTo>
                  <a:lnTo>
                    <a:pt x="7989319" y="2224956"/>
                  </a:lnTo>
                  <a:lnTo>
                    <a:pt x="8030048" y="2201594"/>
                  </a:lnTo>
                  <a:lnTo>
                    <a:pt x="8061474" y="2167304"/>
                  </a:lnTo>
                  <a:lnTo>
                    <a:pt x="8081206" y="2124694"/>
                  </a:lnTo>
                  <a:lnTo>
                    <a:pt x="8086852" y="2076373"/>
                  </a:lnTo>
                  <a:lnTo>
                    <a:pt x="8002524" y="145186"/>
                  </a:lnTo>
                  <a:lnTo>
                    <a:pt x="7992691" y="97540"/>
                  </a:lnTo>
                  <a:lnTo>
                    <a:pt x="7969323" y="56809"/>
                  </a:lnTo>
                  <a:lnTo>
                    <a:pt x="7935030" y="25383"/>
                  </a:lnTo>
                  <a:lnTo>
                    <a:pt x="7892420" y="5650"/>
                  </a:lnTo>
                  <a:lnTo>
                    <a:pt x="7844104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53125" y="3903587"/>
              <a:ext cx="8034655" cy="2244090"/>
            </a:xfrm>
            <a:custGeom>
              <a:avLst/>
              <a:gdLst/>
              <a:ahLst/>
              <a:cxnLst/>
              <a:rect l="l" t="t" r="r" b="b"/>
              <a:pathLst>
                <a:path w="8034655" h="2244090">
                  <a:moveTo>
                    <a:pt x="7881848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091258"/>
                  </a:lnTo>
                  <a:lnTo>
                    <a:pt x="7769" y="2139426"/>
                  </a:lnTo>
                  <a:lnTo>
                    <a:pt x="29405" y="2181261"/>
                  </a:lnTo>
                  <a:lnTo>
                    <a:pt x="62396" y="2214252"/>
                  </a:lnTo>
                  <a:lnTo>
                    <a:pt x="104231" y="2235888"/>
                  </a:lnTo>
                  <a:lnTo>
                    <a:pt x="152400" y="2243658"/>
                  </a:lnTo>
                  <a:lnTo>
                    <a:pt x="7881848" y="2243658"/>
                  </a:lnTo>
                  <a:lnTo>
                    <a:pt x="7930016" y="2235888"/>
                  </a:lnTo>
                  <a:lnTo>
                    <a:pt x="7971851" y="2214252"/>
                  </a:lnTo>
                  <a:lnTo>
                    <a:pt x="8004842" y="2181261"/>
                  </a:lnTo>
                  <a:lnTo>
                    <a:pt x="8026478" y="2139426"/>
                  </a:lnTo>
                  <a:lnTo>
                    <a:pt x="8034248" y="2091258"/>
                  </a:lnTo>
                  <a:lnTo>
                    <a:pt x="8034248" y="152400"/>
                  </a:lnTo>
                  <a:lnTo>
                    <a:pt x="8026478" y="104231"/>
                  </a:lnTo>
                  <a:lnTo>
                    <a:pt x="8004842" y="62396"/>
                  </a:lnTo>
                  <a:lnTo>
                    <a:pt x="7971851" y="29405"/>
                  </a:lnTo>
                  <a:lnTo>
                    <a:pt x="7930016" y="7769"/>
                  </a:lnTo>
                  <a:lnTo>
                    <a:pt x="7881848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48543" y="4112247"/>
            <a:ext cx="7042784" cy="174150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1125" marR="100965" algn="ctr">
              <a:lnSpc>
                <a:spcPts val="2400"/>
              </a:lnSpc>
              <a:spcBef>
                <a:spcPts val="380"/>
              </a:spcBef>
            </a:pP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Saying no </a:t>
            </a:r>
            <a:r>
              <a:rPr lang="en-GB" sz="2200" b="1" spc="-5" dirty="0">
                <a:solidFill>
                  <a:srgbClr val="171747"/>
                </a:solidFill>
                <a:latin typeface="Arial"/>
                <a:cs typeface="Arial"/>
              </a:rPr>
              <a:t>is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z="2200" b="1" dirty="0">
                <a:solidFill>
                  <a:srgbClr val="171747"/>
                </a:solidFill>
                <a:latin typeface="Arial"/>
                <a:cs typeface="Arial"/>
              </a:rPr>
              <a:t>an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lang="en-GB" sz="2200" b="1" dirty="0">
                <a:solidFill>
                  <a:srgbClr val="171747"/>
                </a:solidFill>
                <a:latin typeface="Arial"/>
                <a:cs typeface="Arial"/>
              </a:rPr>
              <a:t>important way of showing someone we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don’t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consent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to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something.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20"/>
              </a:lnSpc>
              <a:spcBef>
                <a:spcPts val="875"/>
              </a:spcBef>
            </a:pP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How</a:t>
            </a:r>
            <a:r>
              <a:rPr sz="22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many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ways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of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saying</a:t>
            </a:r>
            <a:r>
              <a:rPr sz="22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no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can</a:t>
            </a:r>
            <a:r>
              <a:rPr sz="2200" b="1" spc="-1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you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think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of?</a:t>
            </a:r>
            <a:endParaRPr sz="2200" dirty="0">
              <a:latin typeface="Arial"/>
              <a:cs typeface="Arial"/>
            </a:endParaRPr>
          </a:p>
          <a:p>
            <a:pPr marL="12700" marR="5080" algn="ctr">
              <a:lnSpc>
                <a:spcPts val="2400"/>
              </a:lnSpc>
              <a:spcBef>
                <a:spcPts val="160"/>
              </a:spcBef>
            </a:pP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Think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about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words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and sentences, as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well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as actions </a:t>
            </a:r>
            <a:r>
              <a:rPr sz="2200" b="1" spc="-60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or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other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visual</a:t>
            </a:r>
            <a:r>
              <a:rPr sz="22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signs,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like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hand</a:t>
            </a:r>
            <a:r>
              <a:rPr sz="2200" b="1" spc="-5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71747"/>
                </a:solidFill>
                <a:latin typeface="Arial"/>
                <a:cs typeface="Arial"/>
              </a:rPr>
              <a:t>gestures.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5DF83FD4-363C-AC43-B4D8-8D7F49AA6345}"/>
              </a:ext>
            </a:extLst>
          </p:cNvPr>
          <p:cNvSpPr/>
          <p:nvPr/>
        </p:nvSpPr>
        <p:spPr>
          <a:xfrm>
            <a:off x="1978172" y="3592550"/>
            <a:ext cx="994410" cy="651510"/>
          </a:xfrm>
          <a:custGeom>
            <a:avLst/>
            <a:gdLst/>
            <a:ahLst/>
            <a:cxnLst/>
            <a:rect l="l" t="t" r="r" b="b"/>
            <a:pathLst>
              <a:path w="994410" h="651510">
                <a:moveTo>
                  <a:pt x="651043" y="0"/>
                </a:moveTo>
                <a:lnTo>
                  <a:pt x="610885" y="4612"/>
                </a:lnTo>
                <a:lnTo>
                  <a:pt x="571463" y="18152"/>
                </a:lnTo>
                <a:lnTo>
                  <a:pt x="533431" y="43112"/>
                </a:lnTo>
                <a:lnTo>
                  <a:pt x="465569" y="116595"/>
                </a:lnTo>
                <a:lnTo>
                  <a:pt x="406514" y="107677"/>
                </a:lnTo>
                <a:lnTo>
                  <a:pt x="370609" y="104214"/>
                </a:lnTo>
                <a:lnTo>
                  <a:pt x="343255" y="105763"/>
                </a:lnTo>
                <a:lnTo>
                  <a:pt x="309854" y="111883"/>
                </a:lnTo>
                <a:lnTo>
                  <a:pt x="257874" y="127082"/>
                </a:lnTo>
                <a:lnTo>
                  <a:pt x="197197" y="149810"/>
                </a:lnTo>
                <a:lnTo>
                  <a:pt x="146843" y="170478"/>
                </a:lnTo>
                <a:lnTo>
                  <a:pt x="51320" y="241066"/>
                </a:lnTo>
                <a:lnTo>
                  <a:pt x="13376" y="277475"/>
                </a:lnTo>
                <a:lnTo>
                  <a:pt x="0" y="331999"/>
                </a:lnTo>
                <a:lnTo>
                  <a:pt x="17795" y="383650"/>
                </a:lnTo>
                <a:lnTo>
                  <a:pt x="53873" y="451206"/>
                </a:lnTo>
                <a:lnTo>
                  <a:pt x="89361" y="509902"/>
                </a:lnTo>
                <a:lnTo>
                  <a:pt x="105384" y="534971"/>
                </a:lnTo>
                <a:lnTo>
                  <a:pt x="56565" y="651353"/>
                </a:lnTo>
                <a:lnTo>
                  <a:pt x="276821" y="591575"/>
                </a:lnTo>
                <a:lnTo>
                  <a:pt x="302331" y="611164"/>
                </a:lnTo>
                <a:lnTo>
                  <a:pt x="327547" y="618513"/>
                </a:lnTo>
                <a:lnTo>
                  <a:pt x="367510" y="614358"/>
                </a:lnTo>
                <a:lnTo>
                  <a:pt x="437260" y="599436"/>
                </a:lnTo>
                <a:lnTo>
                  <a:pt x="487535" y="585374"/>
                </a:lnTo>
                <a:lnTo>
                  <a:pt x="535170" y="566027"/>
                </a:lnTo>
                <a:lnTo>
                  <a:pt x="579063" y="541311"/>
                </a:lnTo>
                <a:lnTo>
                  <a:pt x="618115" y="511144"/>
                </a:lnTo>
                <a:lnTo>
                  <a:pt x="651224" y="475445"/>
                </a:lnTo>
                <a:lnTo>
                  <a:pt x="677289" y="434130"/>
                </a:lnTo>
                <a:lnTo>
                  <a:pt x="695210" y="387117"/>
                </a:lnTo>
                <a:lnTo>
                  <a:pt x="789571" y="379256"/>
                </a:lnTo>
                <a:lnTo>
                  <a:pt x="962583" y="450046"/>
                </a:lnTo>
                <a:lnTo>
                  <a:pt x="924839" y="331999"/>
                </a:lnTo>
                <a:lnTo>
                  <a:pt x="959539" y="287934"/>
                </a:lnTo>
                <a:lnTo>
                  <a:pt x="978314" y="259654"/>
                </a:lnTo>
                <a:lnTo>
                  <a:pt x="987652" y="234926"/>
                </a:lnTo>
                <a:lnTo>
                  <a:pt x="994041" y="201519"/>
                </a:lnTo>
                <a:lnTo>
                  <a:pt x="992672" y="168967"/>
                </a:lnTo>
                <a:lnTo>
                  <a:pt x="979945" y="130583"/>
                </a:lnTo>
                <a:lnTo>
                  <a:pt x="957081" y="91607"/>
                </a:lnTo>
                <a:lnTo>
                  <a:pt x="925304" y="57279"/>
                </a:lnTo>
                <a:lnTo>
                  <a:pt x="885837" y="32840"/>
                </a:lnTo>
                <a:lnTo>
                  <a:pt x="839901" y="23529"/>
                </a:lnTo>
                <a:lnTo>
                  <a:pt x="805907" y="20925"/>
                </a:lnTo>
                <a:lnTo>
                  <a:pt x="769368" y="14776"/>
                </a:lnTo>
                <a:lnTo>
                  <a:pt x="730940" y="7575"/>
                </a:lnTo>
                <a:lnTo>
                  <a:pt x="691280" y="1819"/>
                </a:lnTo>
                <a:lnTo>
                  <a:pt x="6510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1876" y="3554996"/>
            <a:ext cx="1055370" cy="739140"/>
          </a:xfrm>
          <a:custGeom>
            <a:avLst/>
            <a:gdLst/>
            <a:ahLst/>
            <a:cxnLst/>
            <a:rect l="l" t="t" r="r" b="b"/>
            <a:pathLst>
              <a:path w="1055370" h="739139">
                <a:moveTo>
                  <a:pt x="379511" y="118744"/>
                </a:moveTo>
                <a:lnTo>
                  <a:pt x="323397" y="121728"/>
                </a:lnTo>
                <a:lnTo>
                  <a:pt x="269848" y="130394"/>
                </a:lnTo>
                <a:lnTo>
                  <a:pt x="219452" y="144317"/>
                </a:lnTo>
                <a:lnTo>
                  <a:pt x="172791" y="163073"/>
                </a:lnTo>
                <a:lnTo>
                  <a:pt x="130454" y="186236"/>
                </a:lnTo>
                <a:lnTo>
                  <a:pt x="93023" y="213381"/>
                </a:lnTo>
                <a:lnTo>
                  <a:pt x="61085" y="244083"/>
                </a:lnTo>
                <a:lnTo>
                  <a:pt x="35226" y="277916"/>
                </a:lnTo>
                <a:lnTo>
                  <a:pt x="16030" y="314456"/>
                </a:lnTo>
                <a:lnTo>
                  <a:pt x="4083" y="353277"/>
                </a:lnTo>
                <a:lnTo>
                  <a:pt x="83" y="392849"/>
                </a:lnTo>
                <a:lnTo>
                  <a:pt x="0" y="394183"/>
                </a:lnTo>
                <a:lnTo>
                  <a:pt x="6128" y="443932"/>
                </a:lnTo>
                <a:lnTo>
                  <a:pt x="24250" y="491618"/>
                </a:lnTo>
                <a:lnTo>
                  <a:pt x="53817" y="535973"/>
                </a:lnTo>
                <a:lnTo>
                  <a:pt x="94307" y="575957"/>
                </a:lnTo>
                <a:lnTo>
                  <a:pt x="85997" y="593849"/>
                </a:lnTo>
                <a:lnTo>
                  <a:pt x="76128" y="613408"/>
                </a:lnTo>
                <a:lnTo>
                  <a:pt x="64805" y="633384"/>
                </a:lnTo>
                <a:lnTo>
                  <a:pt x="52130" y="652526"/>
                </a:lnTo>
                <a:lnTo>
                  <a:pt x="44469" y="667562"/>
                </a:lnTo>
                <a:lnTo>
                  <a:pt x="41591" y="683741"/>
                </a:lnTo>
                <a:lnTo>
                  <a:pt x="43706" y="700126"/>
                </a:lnTo>
                <a:lnTo>
                  <a:pt x="51025" y="715784"/>
                </a:lnTo>
                <a:lnTo>
                  <a:pt x="59675" y="725978"/>
                </a:lnTo>
                <a:lnTo>
                  <a:pt x="70304" y="733261"/>
                </a:lnTo>
                <a:lnTo>
                  <a:pt x="82390" y="737632"/>
                </a:lnTo>
                <a:lnTo>
                  <a:pt x="95412" y="739089"/>
                </a:lnTo>
                <a:lnTo>
                  <a:pt x="99857" y="739089"/>
                </a:lnTo>
                <a:lnTo>
                  <a:pt x="159361" y="721157"/>
                </a:lnTo>
                <a:lnTo>
                  <a:pt x="205556" y="701911"/>
                </a:lnTo>
                <a:lnTo>
                  <a:pt x="247174" y="681000"/>
                </a:lnTo>
                <a:lnTo>
                  <a:pt x="258023" y="674725"/>
                </a:lnTo>
                <a:lnTo>
                  <a:pt x="108734" y="674725"/>
                </a:lnTo>
                <a:lnTo>
                  <a:pt x="125120" y="647601"/>
                </a:lnTo>
                <a:lnTo>
                  <a:pt x="139112" y="620898"/>
                </a:lnTo>
                <a:lnTo>
                  <a:pt x="150400" y="596692"/>
                </a:lnTo>
                <a:lnTo>
                  <a:pt x="158670" y="577062"/>
                </a:lnTo>
                <a:lnTo>
                  <a:pt x="161011" y="567613"/>
                </a:lnTo>
                <a:lnTo>
                  <a:pt x="159917" y="558060"/>
                </a:lnTo>
                <a:lnTo>
                  <a:pt x="155700" y="549130"/>
                </a:lnTo>
                <a:lnTo>
                  <a:pt x="148675" y="541553"/>
                </a:lnTo>
                <a:lnTo>
                  <a:pt x="111103" y="508799"/>
                </a:lnTo>
                <a:lnTo>
                  <a:pt x="83620" y="472611"/>
                </a:lnTo>
                <a:lnTo>
                  <a:pt x="66747" y="433718"/>
                </a:lnTo>
                <a:lnTo>
                  <a:pt x="61163" y="393953"/>
                </a:lnTo>
                <a:lnTo>
                  <a:pt x="61155" y="391744"/>
                </a:lnTo>
                <a:lnTo>
                  <a:pt x="66160" y="354153"/>
                </a:lnTo>
                <a:lnTo>
                  <a:pt x="81022" y="317651"/>
                </a:lnTo>
                <a:lnTo>
                  <a:pt x="104698" y="283971"/>
                </a:lnTo>
                <a:lnTo>
                  <a:pt x="136292" y="253743"/>
                </a:lnTo>
                <a:lnTo>
                  <a:pt x="174911" y="227599"/>
                </a:lnTo>
                <a:lnTo>
                  <a:pt x="219658" y="206168"/>
                </a:lnTo>
                <a:lnTo>
                  <a:pt x="269638" y="190080"/>
                </a:lnTo>
                <a:lnTo>
                  <a:pt x="323958" y="179965"/>
                </a:lnTo>
                <a:lnTo>
                  <a:pt x="381720" y="176453"/>
                </a:lnTo>
                <a:lnTo>
                  <a:pt x="607709" y="176453"/>
                </a:lnTo>
                <a:lnTo>
                  <a:pt x="574456" y="159329"/>
                </a:lnTo>
                <a:lnTo>
                  <a:pt x="524888" y="140944"/>
                </a:lnTo>
                <a:lnTo>
                  <a:pt x="542802" y="125399"/>
                </a:lnTo>
                <a:lnTo>
                  <a:pt x="461629" y="125399"/>
                </a:lnTo>
                <a:lnTo>
                  <a:pt x="441620" y="122490"/>
                </a:lnTo>
                <a:lnTo>
                  <a:pt x="421403" y="120410"/>
                </a:lnTo>
                <a:lnTo>
                  <a:pt x="400769" y="119161"/>
                </a:lnTo>
                <a:lnTo>
                  <a:pt x="379511" y="118744"/>
                </a:lnTo>
                <a:close/>
              </a:path>
              <a:path w="1055370" h="739139">
                <a:moveTo>
                  <a:pt x="276298" y="599262"/>
                </a:moveTo>
                <a:lnTo>
                  <a:pt x="268538" y="600367"/>
                </a:lnTo>
                <a:lnTo>
                  <a:pt x="261871" y="603694"/>
                </a:lnTo>
                <a:lnTo>
                  <a:pt x="234355" y="620100"/>
                </a:lnTo>
                <a:lnTo>
                  <a:pt x="198204" y="639210"/>
                </a:lnTo>
                <a:lnTo>
                  <a:pt x="155602" y="658319"/>
                </a:lnTo>
                <a:lnTo>
                  <a:pt x="108734" y="674725"/>
                </a:lnTo>
                <a:lnTo>
                  <a:pt x="258023" y="674725"/>
                </a:lnTo>
                <a:lnTo>
                  <a:pt x="282965" y="660298"/>
                </a:lnTo>
                <a:lnTo>
                  <a:pt x="471708" y="660298"/>
                </a:lnTo>
                <a:lnTo>
                  <a:pt x="494702" y="656364"/>
                </a:lnTo>
                <a:lnTo>
                  <a:pt x="546951" y="641103"/>
                </a:lnTo>
                <a:lnTo>
                  <a:pt x="595090" y="620609"/>
                </a:lnTo>
                <a:lnTo>
                  <a:pt x="612698" y="610362"/>
                </a:lnTo>
                <a:lnTo>
                  <a:pt x="380616" y="610362"/>
                </a:lnTo>
                <a:lnTo>
                  <a:pt x="355858" y="609736"/>
                </a:lnTo>
                <a:lnTo>
                  <a:pt x="331514" y="607860"/>
                </a:lnTo>
                <a:lnTo>
                  <a:pt x="307585" y="604736"/>
                </a:lnTo>
                <a:lnTo>
                  <a:pt x="284070" y="600367"/>
                </a:lnTo>
                <a:lnTo>
                  <a:pt x="276298" y="599262"/>
                </a:lnTo>
                <a:close/>
              </a:path>
              <a:path w="1055370" h="739139">
                <a:moveTo>
                  <a:pt x="471708" y="660298"/>
                </a:moveTo>
                <a:lnTo>
                  <a:pt x="282965" y="660298"/>
                </a:lnTo>
                <a:lnTo>
                  <a:pt x="307119" y="664026"/>
                </a:lnTo>
                <a:lnTo>
                  <a:pt x="331376" y="666818"/>
                </a:lnTo>
                <a:lnTo>
                  <a:pt x="355840" y="668569"/>
                </a:lnTo>
                <a:lnTo>
                  <a:pt x="380616" y="669175"/>
                </a:lnTo>
                <a:lnTo>
                  <a:pt x="439029" y="665889"/>
                </a:lnTo>
                <a:lnTo>
                  <a:pt x="471708" y="660298"/>
                </a:lnTo>
                <a:close/>
              </a:path>
              <a:path w="1055370" h="739139">
                <a:moveTo>
                  <a:pt x="607709" y="176453"/>
                </a:moveTo>
                <a:lnTo>
                  <a:pt x="381720" y="176453"/>
                </a:lnTo>
                <a:lnTo>
                  <a:pt x="439483" y="179929"/>
                </a:lnTo>
                <a:lnTo>
                  <a:pt x="493803" y="189953"/>
                </a:lnTo>
                <a:lnTo>
                  <a:pt x="543783" y="205922"/>
                </a:lnTo>
                <a:lnTo>
                  <a:pt x="588530" y="227235"/>
                </a:lnTo>
                <a:lnTo>
                  <a:pt x="627149" y="253289"/>
                </a:lnTo>
                <a:lnTo>
                  <a:pt x="658743" y="283479"/>
                </a:lnTo>
                <a:lnTo>
                  <a:pt x="682419" y="317205"/>
                </a:lnTo>
                <a:lnTo>
                  <a:pt x="697281" y="353862"/>
                </a:lnTo>
                <a:lnTo>
                  <a:pt x="702434" y="392849"/>
                </a:lnTo>
                <a:lnTo>
                  <a:pt x="697206" y="431873"/>
                </a:lnTo>
                <a:lnTo>
                  <a:pt x="682152" y="468633"/>
                </a:lnTo>
                <a:lnTo>
                  <a:pt x="658211" y="502507"/>
                </a:lnTo>
                <a:lnTo>
                  <a:pt x="626324" y="532875"/>
                </a:lnTo>
                <a:lnTo>
                  <a:pt x="587431" y="559113"/>
                </a:lnTo>
                <a:lnTo>
                  <a:pt x="542474" y="580603"/>
                </a:lnTo>
                <a:lnTo>
                  <a:pt x="492392" y="596721"/>
                </a:lnTo>
                <a:lnTo>
                  <a:pt x="438125" y="606848"/>
                </a:lnTo>
                <a:lnTo>
                  <a:pt x="380616" y="610362"/>
                </a:lnTo>
                <a:lnTo>
                  <a:pt x="612698" y="610362"/>
                </a:lnTo>
                <a:lnTo>
                  <a:pt x="676298" y="565929"/>
                </a:lnTo>
                <a:lnTo>
                  <a:pt x="707997" y="532747"/>
                </a:lnTo>
                <a:lnTo>
                  <a:pt x="732846" y="496341"/>
                </a:lnTo>
                <a:lnTo>
                  <a:pt x="750160" y="457212"/>
                </a:lnTo>
                <a:lnTo>
                  <a:pt x="767639" y="456796"/>
                </a:lnTo>
                <a:lnTo>
                  <a:pt x="785117" y="455547"/>
                </a:lnTo>
                <a:lnTo>
                  <a:pt x="802595" y="453467"/>
                </a:lnTo>
                <a:lnTo>
                  <a:pt x="820074" y="450557"/>
                </a:lnTo>
                <a:lnTo>
                  <a:pt x="1020029" y="450557"/>
                </a:lnTo>
                <a:lnTo>
                  <a:pt x="1019637" y="448335"/>
                </a:lnTo>
                <a:lnTo>
                  <a:pt x="948801" y="448335"/>
                </a:lnTo>
                <a:lnTo>
                  <a:pt x="915732" y="435506"/>
                </a:lnTo>
                <a:lnTo>
                  <a:pt x="885682" y="421427"/>
                </a:lnTo>
                <a:lnTo>
                  <a:pt x="860004" y="407762"/>
                </a:lnTo>
                <a:lnTo>
                  <a:pt x="847706" y="400621"/>
                </a:lnTo>
                <a:lnTo>
                  <a:pt x="759037" y="400621"/>
                </a:lnTo>
                <a:lnTo>
                  <a:pt x="754624" y="354153"/>
                </a:lnTo>
                <a:lnTo>
                  <a:pt x="741802" y="314005"/>
                </a:lnTo>
                <a:lnTo>
                  <a:pt x="721233" y="276307"/>
                </a:lnTo>
                <a:lnTo>
                  <a:pt x="693564" y="241509"/>
                </a:lnTo>
                <a:lnTo>
                  <a:pt x="659445" y="210092"/>
                </a:lnTo>
                <a:lnTo>
                  <a:pt x="619525" y="182539"/>
                </a:lnTo>
                <a:lnTo>
                  <a:pt x="607709" y="176453"/>
                </a:lnTo>
                <a:close/>
              </a:path>
              <a:path w="1055370" h="739139">
                <a:moveTo>
                  <a:pt x="1020029" y="450557"/>
                </a:moveTo>
                <a:lnTo>
                  <a:pt x="820074" y="450557"/>
                </a:lnTo>
                <a:lnTo>
                  <a:pt x="849255" y="466959"/>
                </a:lnTo>
                <a:lnTo>
                  <a:pt x="882910" y="483571"/>
                </a:lnTo>
                <a:lnTo>
                  <a:pt x="920104" y="498935"/>
                </a:lnTo>
                <a:lnTo>
                  <a:pt x="959901" y="511594"/>
                </a:lnTo>
                <a:lnTo>
                  <a:pt x="964333" y="513803"/>
                </a:lnTo>
                <a:lnTo>
                  <a:pt x="972105" y="513803"/>
                </a:lnTo>
                <a:lnTo>
                  <a:pt x="984141" y="512366"/>
                </a:lnTo>
                <a:lnTo>
                  <a:pt x="1020012" y="477606"/>
                </a:lnTo>
                <a:lnTo>
                  <a:pt x="1022180" y="462762"/>
                </a:lnTo>
                <a:lnTo>
                  <a:pt x="1020029" y="450557"/>
                </a:lnTo>
                <a:close/>
              </a:path>
              <a:path w="1055370" h="739139">
                <a:moveTo>
                  <a:pt x="952904" y="61036"/>
                </a:moveTo>
                <a:lnTo>
                  <a:pt x="740165" y="61036"/>
                </a:lnTo>
                <a:lnTo>
                  <a:pt x="798270" y="65549"/>
                </a:lnTo>
                <a:lnTo>
                  <a:pt x="851697" y="78390"/>
                </a:lnTo>
                <a:lnTo>
                  <a:pt x="898894" y="98510"/>
                </a:lnTo>
                <a:lnTo>
                  <a:pt x="938306" y="124861"/>
                </a:lnTo>
                <a:lnTo>
                  <a:pt x="968381" y="156396"/>
                </a:lnTo>
                <a:lnTo>
                  <a:pt x="987565" y="192065"/>
                </a:lnTo>
                <a:lnTo>
                  <a:pt x="994305" y="230822"/>
                </a:lnTo>
                <a:lnTo>
                  <a:pt x="990436" y="261480"/>
                </a:lnTo>
                <a:lnTo>
                  <a:pt x="977517" y="291307"/>
                </a:lnTo>
                <a:lnTo>
                  <a:pt x="956066" y="319471"/>
                </a:lnTo>
                <a:lnTo>
                  <a:pt x="926601" y="345135"/>
                </a:lnTo>
                <a:lnTo>
                  <a:pt x="919584" y="352083"/>
                </a:lnTo>
                <a:lnTo>
                  <a:pt x="915371" y="360803"/>
                </a:lnTo>
                <a:lnTo>
                  <a:pt x="914278" y="370566"/>
                </a:lnTo>
                <a:lnTo>
                  <a:pt x="916619" y="380644"/>
                </a:lnTo>
                <a:lnTo>
                  <a:pt x="922426" y="394183"/>
                </a:lnTo>
                <a:lnTo>
                  <a:pt x="929795" y="410741"/>
                </a:lnTo>
                <a:lnTo>
                  <a:pt x="938622" y="429173"/>
                </a:lnTo>
                <a:lnTo>
                  <a:pt x="948801" y="448335"/>
                </a:lnTo>
                <a:lnTo>
                  <a:pt x="1019637" y="448335"/>
                </a:lnTo>
                <a:lnTo>
                  <a:pt x="1019563" y="447918"/>
                </a:lnTo>
                <a:lnTo>
                  <a:pt x="1012060" y="433908"/>
                </a:lnTo>
                <a:lnTo>
                  <a:pt x="1003148" y="420711"/>
                </a:lnTo>
                <a:lnTo>
                  <a:pt x="994859" y="406579"/>
                </a:lnTo>
                <a:lnTo>
                  <a:pt x="987401" y="392240"/>
                </a:lnTo>
                <a:lnTo>
                  <a:pt x="980983" y="378421"/>
                </a:lnTo>
                <a:lnTo>
                  <a:pt x="1013202" y="345667"/>
                </a:lnTo>
                <a:lnTo>
                  <a:pt x="1036474" y="309479"/>
                </a:lnTo>
                <a:lnTo>
                  <a:pt x="1050590" y="270586"/>
                </a:lnTo>
                <a:lnTo>
                  <a:pt x="1055341" y="229717"/>
                </a:lnTo>
                <a:lnTo>
                  <a:pt x="1050270" y="188521"/>
                </a:lnTo>
                <a:lnTo>
                  <a:pt x="1035654" y="149708"/>
                </a:lnTo>
                <a:lnTo>
                  <a:pt x="1012388" y="113936"/>
                </a:lnTo>
                <a:lnTo>
                  <a:pt x="981368" y="81863"/>
                </a:lnTo>
                <a:lnTo>
                  <a:pt x="952904" y="61036"/>
                </a:lnTo>
                <a:close/>
              </a:path>
              <a:path w="1055370" h="739139">
                <a:moveTo>
                  <a:pt x="830056" y="391744"/>
                </a:moveTo>
                <a:lnTo>
                  <a:pt x="820074" y="391744"/>
                </a:lnTo>
                <a:lnTo>
                  <a:pt x="817851" y="392849"/>
                </a:lnTo>
                <a:lnTo>
                  <a:pt x="803514" y="395776"/>
                </a:lnTo>
                <a:lnTo>
                  <a:pt x="788863" y="397978"/>
                </a:lnTo>
                <a:lnTo>
                  <a:pt x="774003" y="399558"/>
                </a:lnTo>
                <a:lnTo>
                  <a:pt x="759037" y="400621"/>
                </a:lnTo>
                <a:lnTo>
                  <a:pt x="847706" y="400621"/>
                </a:lnTo>
                <a:lnTo>
                  <a:pt x="840051" y="396176"/>
                </a:lnTo>
                <a:lnTo>
                  <a:pt x="835606" y="392849"/>
                </a:lnTo>
                <a:lnTo>
                  <a:pt x="830056" y="391744"/>
                </a:lnTo>
                <a:close/>
              </a:path>
              <a:path w="1055370" h="739139">
                <a:moveTo>
                  <a:pt x="741283" y="0"/>
                </a:moveTo>
                <a:lnTo>
                  <a:pt x="681804" y="4125"/>
                </a:lnTo>
                <a:lnTo>
                  <a:pt x="626116" y="15989"/>
                </a:lnTo>
                <a:lnTo>
                  <a:pt x="575238" y="34820"/>
                </a:lnTo>
                <a:lnTo>
                  <a:pt x="530186" y="59846"/>
                </a:lnTo>
                <a:lnTo>
                  <a:pt x="491977" y="90296"/>
                </a:lnTo>
                <a:lnTo>
                  <a:pt x="461629" y="125399"/>
                </a:lnTo>
                <a:lnTo>
                  <a:pt x="542802" y="125399"/>
                </a:lnTo>
                <a:lnTo>
                  <a:pt x="555585" y="114307"/>
                </a:lnTo>
                <a:lnTo>
                  <a:pt x="593634" y="92198"/>
                </a:lnTo>
                <a:lnTo>
                  <a:pt x="637861" y="75418"/>
                </a:lnTo>
                <a:lnTo>
                  <a:pt x="687095" y="64764"/>
                </a:lnTo>
                <a:lnTo>
                  <a:pt x="740165" y="61036"/>
                </a:lnTo>
                <a:lnTo>
                  <a:pt x="952904" y="61036"/>
                </a:lnTo>
                <a:lnTo>
                  <a:pt x="943488" y="54146"/>
                </a:lnTo>
                <a:lnTo>
                  <a:pt x="899645" y="31444"/>
                </a:lnTo>
                <a:lnTo>
                  <a:pt x="850733" y="14413"/>
                </a:lnTo>
                <a:lnTo>
                  <a:pt x="797647" y="3713"/>
                </a:lnTo>
                <a:lnTo>
                  <a:pt x="741283" y="0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226510" y="3844084"/>
            <a:ext cx="8360284" cy="2626916"/>
            <a:chOff x="2226510" y="3844084"/>
            <a:chExt cx="8360284" cy="2626916"/>
          </a:xfrm>
        </p:grpSpPr>
        <p:sp>
          <p:nvSpPr>
            <p:cNvPr id="17" name="object 17"/>
            <p:cNvSpPr/>
            <p:nvPr/>
          </p:nvSpPr>
          <p:spPr>
            <a:xfrm>
              <a:off x="9806870" y="5348189"/>
              <a:ext cx="764540" cy="1089025"/>
            </a:xfrm>
            <a:custGeom>
              <a:avLst/>
              <a:gdLst/>
              <a:ahLst/>
              <a:cxnLst/>
              <a:rect l="l" t="t" r="r" b="b"/>
              <a:pathLst>
                <a:path w="764540" h="1089025">
                  <a:moveTo>
                    <a:pt x="377214" y="0"/>
                  </a:moveTo>
                  <a:lnTo>
                    <a:pt x="331203" y="6800"/>
                  </a:lnTo>
                  <a:lnTo>
                    <a:pt x="288790" y="26931"/>
                  </a:lnTo>
                  <a:lnTo>
                    <a:pt x="272700" y="57192"/>
                  </a:lnTo>
                  <a:lnTo>
                    <a:pt x="271460" y="84754"/>
                  </a:lnTo>
                  <a:lnTo>
                    <a:pt x="273596" y="96792"/>
                  </a:lnTo>
                  <a:lnTo>
                    <a:pt x="247837" y="70137"/>
                  </a:lnTo>
                  <a:lnTo>
                    <a:pt x="229501" y="59003"/>
                  </a:lnTo>
                  <a:lnTo>
                    <a:pt x="209813" y="61366"/>
                  </a:lnTo>
                  <a:lnTo>
                    <a:pt x="179997" y="75202"/>
                  </a:lnTo>
                  <a:lnTo>
                    <a:pt x="151988" y="100458"/>
                  </a:lnTo>
                  <a:lnTo>
                    <a:pt x="139503" y="131442"/>
                  </a:lnTo>
                  <a:lnTo>
                    <a:pt x="136466" y="157700"/>
                  </a:lnTo>
                  <a:lnTo>
                    <a:pt x="136804" y="168776"/>
                  </a:lnTo>
                  <a:lnTo>
                    <a:pt x="131394" y="258806"/>
                  </a:lnTo>
                  <a:lnTo>
                    <a:pt x="125577" y="235948"/>
                  </a:lnTo>
                  <a:lnTo>
                    <a:pt x="118576" y="224578"/>
                  </a:lnTo>
                  <a:lnTo>
                    <a:pt x="105837" y="221321"/>
                  </a:lnTo>
                  <a:lnTo>
                    <a:pt x="82804" y="222801"/>
                  </a:lnTo>
                  <a:lnTo>
                    <a:pt x="35101" y="241483"/>
                  </a:lnTo>
                  <a:lnTo>
                    <a:pt x="10629" y="284859"/>
                  </a:lnTo>
                  <a:lnTo>
                    <a:pt x="0" y="323601"/>
                  </a:lnTo>
                  <a:lnTo>
                    <a:pt x="0" y="784370"/>
                  </a:lnTo>
                  <a:lnTo>
                    <a:pt x="38299" y="944973"/>
                  </a:lnTo>
                  <a:lnTo>
                    <a:pt x="74128" y="1029632"/>
                  </a:lnTo>
                  <a:lnTo>
                    <a:pt x="128242" y="1066362"/>
                  </a:lnTo>
                  <a:lnTo>
                    <a:pt x="221399" y="1083176"/>
                  </a:lnTo>
                  <a:lnTo>
                    <a:pt x="286364" y="1088854"/>
                  </a:lnTo>
                  <a:lnTo>
                    <a:pt x="344353" y="1087981"/>
                  </a:lnTo>
                  <a:lnTo>
                    <a:pt x="395045" y="1081501"/>
                  </a:lnTo>
                  <a:lnTo>
                    <a:pt x="438117" y="1070356"/>
                  </a:lnTo>
                  <a:lnTo>
                    <a:pt x="473248" y="1055492"/>
                  </a:lnTo>
                  <a:lnTo>
                    <a:pt x="518401" y="1018380"/>
                  </a:lnTo>
                  <a:lnTo>
                    <a:pt x="566380" y="925663"/>
                  </a:lnTo>
                  <a:lnTo>
                    <a:pt x="640348" y="767301"/>
                  </a:lnTo>
                  <a:lnTo>
                    <a:pt x="708241" y="617712"/>
                  </a:lnTo>
                  <a:lnTo>
                    <a:pt x="737997" y="551312"/>
                  </a:lnTo>
                  <a:lnTo>
                    <a:pt x="761403" y="435171"/>
                  </a:lnTo>
                  <a:lnTo>
                    <a:pt x="764073" y="420632"/>
                  </a:lnTo>
                  <a:lnTo>
                    <a:pt x="762525" y="413352"/>
                  </a:lnTo>
                  <a:lnTo>
                    <a:pt x="692999" y="415179"/>
                  </a:lnTo>
                  <a:lnTo>
                    <a:pt x="622795" y="460380"/>
                  </a:lnTo>
                  <a:lnTo>
                    <a:pt x="575995" y="564800"/>
                  </a:lnTo>
                  <a:lnTo>
                    <a:pt x="554405" y="600817"/>
                  </a:lnTo>
                  <a:lnTo>
                    <a:pt x="529196" y="551312"/>
                  </a:lnTo>
                  <a:lnTo>
                    <a:pt x="547204" y="136378"/>
                  </a:lnTo>
                  <a:lnTo>
                    <a:pt x="534097" y="102130"/>
                  </a:lnTo>
                  <a:lnTo>
                    <a:pt x="523352" y="85092"/>
                  </a:lnTo>
                  <a:lnTo>
                    <a:pt x="509234" y="80203"/>
                  </a:lnTo>
                  <a:lnTo>
                    <a:pt x="486003" y="82403"/>
                  </a:lnTo>
                  <a:lnTo>
                    <a:pt x="459735" y="85808"/>
                  </a:lnTo>
                  <a:lnTo>
                    <a:pt x="424802" y="89591"/>
                  </a:lnTo>
                  <a:lnTo>
                    <a:pt x="415238" y="33633"/>
                  </a:lnTo>
                  <a:lnTo>
                    <a:pt x="402301" y="6357"/>
                  </a:lnTo>
                  <a:lnTo>
                    <a:pt x="377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89234" y="5328000"/>
              <a:ext cx="797560" cy="1143000"/>
            </a:xfrm>
            <a:custGeom>
              <a:avLst/>
              <a:gdLst/>
              <a:ahLst/>
              <a:cxnLst/>
              <a:rect l="l" t="t" r="r" b="b"/>
              <a:pathLst>
                <a:path w="797559" h="1143000">
                  <a:moveTo>
                    <a:pt x="89549" y="213944"/>
                  </a:moveTo>
                  <a:lnTo>
                    <a:pt x="26351" y="238731"/>
                  </a:lnTo>
                  <a:lnTo>
                    <a:pt x="131" y="298462"/>
                  </a:lnTo>
                  <a:lnTo>
                    <a:pt x="118" y="640531"/>
                  </a:lnTo>
                  <a:lnTo>
                    <a:pt x="0" y="667917"/>
                  </a:lnTo>
                  <a:lnTo>
                    <a:pt x="919" y="720513"/>
                  </a:lnTo>
                  <a:lnTo>
                    <a:pt x="3676" y="779564"/>
                  </a:lnTo>
                  <a:lnTo>
                    <a:pt x="8999" y="840391"/>
                  </a:lnTo>
                  <a:lnTo>
                    <a:pt x="17630" y="898457"/>
                  </a:lnTo>
                  <a:lnTo>
                    <a:pt x="30303" y="949127"/>
                  </a:lnTo>
                  <a:lnTo>
                    <a:pt x="47754" y="987793"/>
                  </a:lnTo>
                  <a:lnTo>
                    <a:pt x="74166" y="1022687"/>
                  </a:lnTo>
                  <a:lnTo>
                    <a:pt x="106698" y="1055085"/>
                  </a:lnTo>
                  <a:lnTo>
                    <a:pt x="144591" y="1083942"/>
                  </a:lnTo>
                  <a:lnTo>
                    <a:pt x="187087" y="1108209"/>
                  </a:lnTo>
                  <a:lnTo>
                    <a:pt x="233428" y="1126839"/>
                  </a:lnTo>
                  <a:lnTo>
                    <a:pt x="282854" y="1138785"/>
                  </a:lnTo>
                  <a:lnTo>
                    <a:pt x="334608" y="1142999"/>
                  </a:lnTo>
                  <a:lnTo>
                    <a:pt x="351873" y="1142526"/>
                  </a:lnTo>
                  <a:lnTo>
                    <a:pt x="404408" y="1135126"/>
                  </a:lnTo>
                  <a:lnTo>
                    <a:pt x="467535" y="1112368"/>
                  </a:lnTo>
                  <a:lnTo>
                    <a:pt x="495599" y="1094588"/>
                  </a:lnTo>
                  <a:lnTo>
                    <a:pt x="334033" y="1094588"/>
                  </a:lnTo>
                  <a:lnTo>
                    <a:pt x="278400" y="1088944"/>
                  </a:lnTo>
                  <a:lnTo>
                    <a:pt x="227533" y="1073310"/>
                  </a:lnTo>
                  <a:lnTo>
                    <a:pt x="182278" y="1050214"/>
                  </a:lnTo>
                  <a:lnTo>
                    <a:pt x="143482" y="1022182"/>
                  </a:lnTo>
                  <a:lnTo>
                    <a:pt x="111989" y="991740"/>
                  </a:lnTo>
                  <a:lnTo>
                    <a:pt x="88648" y="961415"/>
                  </a:lnTo>
                  <a:lnTo>
                    <a:pt x="73796" y="926067"/>
                  </a:lnTo>
                  <a:lnTo>
                    <a:pt x="63002" y="876454"/>
                  </a:lnTo>
                  <a:lnTo>
                    <a:pt x="55682" y="817836"/>
                  </a:lnTo>
                  <a:lnTo>
                    <a:pt x="51251" y="755471"/>
                  </a:lnTo>
                  <a:lnTo>
                    <a:pt x="49128" y="694616"/>
                  </a:lnTo>
                  <a:lnTo>
                    <a:pt x="48728" y="640531"/>
                  </a:lnTo>
                  <a:lnTo>
                    <a:pt x="49468" y="598474"/>
                  </a:lnTo>
                  <a:lnTo>
                    <a:pt x="49544" y="596328"/>
                  </a:lnTo>
                  <a:lnTo>
                    <a:pt x="49239" y="594271"/>
                  </a:lnTo>
                  <a:lnTo>
                    <a:pt x="48782" y="592264"/>
                  </a:lnTo>
                  <a:lnTo>
                    <a:pt x="48782" y="298462"/>
                  </a:lnTo>
                  <a:lnTo>
                    <a:pt x="51991" y="284507"/>
                  </a:lnTo>
                  <a:lnTo>
                    <a:pt x="60736" y="273097"/>
                  </a:lnTo>
                  <a:lnTo>
                    <a:pt x="73696" y="265397"/>
                  </a:lnTo>
                  <a:lnTo>
                    <a:pt x="89549" y="262572"/>
                  </a:lnTo>
                  <a:lnTo>
                    <a:pt x="179008" y="262572"/>
                  </a:lnTo>
                  <a:lnTo>
                    <a:pt x="179008" y="223342"/>
                  </a:lnTo>
                  <a:lnTo>
                    <a:pt x="130367" y="223342"/>
                  </a:lnTo>
                  <a:lnTo>
                    <a:pt x="120887" y="219355"/>
                  </a:lnTo>
                  <a:lnTo>
                    <a:pt x="110877" y="216404"/>
                  </a:lnTo>
                  <a:lnTo>
                    <a:pt x="100408" y="214573"/>
                  </a:lnTo>
                  <a:lnTo>
                    <a:pt x="89549" y="213944"/>
                  </a:lnTo>
                  <a:close/>
                </a:path>
                <a:path w="797559" h="1143000">
                  <a:moveTo>
                    <a:pt x="796571" y="453945"/>
                  </a:moveTo>
                  <a:lnTo>
                    <a:pt x="721714" y="453945"/>
                  </a:lnTo>
                  <a:lnTo>
                    <a:pt x="735844" y="454116"/>
                  </a:lnTo>
                  <a:lnTo>
                    <a:pt x="749492" y="456653"/>
                  </a:lnTo>
                  <a:lnTo>
                    <a:pt x="739931" y="511709"/>
                  </a:lnTo>
                  <a:lnTo>
                    <a:pt x="728118" y="553718"/>
                  </a:lnTo>
                  <a:lnTo>
                    <a:pt x="712479" y="603167"/>
                  </a:lnTo>
                  <a:lnTo>
                    <a:pt x="693662" y="658398"/>
                  </a:lnTo>
                  <a:lnTo>
                    <a:pt x="672315" y="717750"/>
                  </a:lnTo>
                  <a:lnTo>
                    <a:pt x="649083" y="779564"/>
                  </a:lnTo>
                  <a:lnTo>
                    <a:pt x="624614" y="842178"/>
                  </a:lnTo>
                  <a:lnTo>
                    <a:pt x="599556" y="903935"/>
                  </a:lnTo>
                  <a:lnTo>
                    <a:pt x="575855" y="945401"/>
                  </a:lnTo>
                  <a:lnTo>
                    <a:pt x="546949" y="984824"/>
                  </a:lnTo>
                  <a:lnTo>
                    <a:pt x="506849" y="1026692"/>
                  </a:lnTo>
                  <a:lnTo>
                    <a:pt x="455684" y="1063493"/>
                  </a:lnTo>
                  <a:lnTo>
                    <a:pt x="393587" y="1087716"/>
                  </a:lnTo>
                  <a:lnTo>
                    <a:pt x="334033" y="1094588"/>
                  </a:lnTo>
                  <a:lnTo>
                    <a:pt x="495599" y="1094588"/>
                  </a:lnTo>
                  <a:lnTo>
                    <a:pt x="564378" y="1038960"/>
                  </a:lnTo>
                  <a:lnTo>
                    <a:pt x="598364" y="998501"/>
                  </a:lnTo>
                  <a:lnTo>
                    <a:pt x="622904" y="962336"/>
                  </a:lnTo>
                  <a:lnTo>
                    <a:pt x="644184" y="923264"/>
                  </a:lnTo>
                  <a:lnTo>
                    <a:pt x="661913" y="879955"/>
                  </a:lnTo>
                  <a:lnTo>
                    <a:pt x="682429" y="828611"/>
                  </a:lnTo>
                  <a:lnTo>
                    <a:pt x="704458" y="771768"/>
                  </a:lnTo>
                  <a:lnTo>
                    <a:pt x="726724" y="711962"/>
                  </a:lnTo>
                  <a:lnTo>
                    <a:pt x="747952" y="651729"/>
                  </a:lnTo>
                  <a:lnTo>
                    <a:pt x="766868" y="593604"/>
                  </a:lnTo>
                  <a:lnTo>
                    <a:pt x="782196" y="540123"/>
                  </a:lnTo>
                  <a:lnTo>
                    <a:pt x="792661" y="493822"/>
                  </a:lnTo>
                  <a:lnTo>
                    <a:pt x="796989" y="457238"/>
                  </a:lnTo>
                  <a:lnTo>
                    <a:pt x="796571" y="453945"/>
                  </a:lnTo>
                  <a:close/>
                </a:path>
                <a:path w="797559" h="1143000">
                  <a:moveTo>
                    <a:pt x="572413" y="118503"/>
                  </a:moveTo>
                  <a:lnTo>
                    <a:pt x="495365" y="118503"/>
                  </a:lnTo>
                  <a:lnTo>
                    <a:pt x="510239" y="121516"/>
                  </a:lnTo>
                  <a:lnTo>
                    <a:pt x="522408" y="129727"/>
                  </a:lnTo>
                  <a:lnTo>
                    <a:pt x="530594" y="141810"/>
                  </a:lnTo>
                  <a:lnTo>
                    <a:pt x="533605" y="156578"/>
                  </a:lnTo>
                  <a:lnTo>
                    <a:pt x="530138" y="580186"/>
                  </a:lnTo>
                  <a:lnTo>
                    <a:pt x="529623" y="605431"/>
                  </a:lnTo>
                  <a:lnTo>
                    <a:pt x="531331" y="625995"/>
                  </a:lnTo>
                  <a:lnTo>
                    <a:pt x="554946" y="656504"/>
                  </a:lnTo>
                  <a:lnTo>
                    <a:pt x="562931" y="657640"/>
                  </a:lnTo>
                  <a:lnTo>
                    <a:pt x="571137" y="656572"/>
                  </a:lnTo>
                  <a:lnTo>
                    <a:pt x="601707" y="627114"/>
                  </a:lnTo>
                  <a:lnTo>
                    <a:pt x="623622" y="571525"/>
                  </a:lnTo>
                  <a:lnTo>
                    <a:pt x="630774" y="551827"/>
                  </a:lnTo>
                  <a:lnTo>
                    <a:pt x="579045" y="551827"/>
                  </a:lnTo>
                  <a:lnTo>
                    <a:pt x="582271" y="156781"/>
                  </a:lnTo>
                  <a:lnTo>
                    <a:pt x="575432" y="122980"/>
                  </a:lnTo>
                  <a:lnTo>
                    <a:pt x="572413" y="118503"/>
                  </a:lnTo>
                  <a:close/>
                </a:path>
                <a:path w="797559" h="1143000">
                  <a:moveTo>
                    <a:pt x="179008" y="262572"/>
                  </a:moveTo>
                  <a:lnTo>
                    <a:pt x="89549" y="262572"/>
                  </a:lnTo>
                  <a:lnTo>
                    <a:pt x="105421" y="265397"/>
                  </a:lnTo>
                  <a:lnTo>
                    <a:pt x="118397" y="273097"/>
                  </a:lnTo>
                  <a:lnTo>
                    <a:pt x="127154" y="284507"/>
                  </a:lnTo>
                  <a:lnTo>
                    <a:pt x="130367" y="298462"/>
                  </a:lnTo>
                  <a:lnTo>
                    <a:pt x="130367" y="533615"/>
                  </a:lnTo>
                  <a:lnTo>
                    <a:pt x="132279" y="543084"/>
                  </a:lnTo>
                  <a:lnTo>
                    <a:pt x="137493" y="550814"/>
                  </a:lnTo>
                  <a:lnTo>
                    <a:pt x="145224" y="556025"/>
                  </a:lnTo>
                  <a:lnTo>
                    <a:pt x="154688" y="557936"/>
                  </a:lnTo>
                  <a:lnTo>
                    <a:pt x="164151" y="556024"/>
                  </a:lnTo>
                  <a:lnTo>
                    <a:pt x="171882" y="550810"/>
                  </a:lnTo>
                  <a:lnTo>
                    <a:pt x="177096" y="543079"/>
                  </a:lnTo>
                  <a:lnTo>
                    <a:pt x="179008" y="533615"/>
                  </a:lnTo>
                  <a:lnTo>
                    <a:pt x="179008" y="262572"/>
                  </a:lnTo>
                  <a:close/>
                </a:path>
                <a:path w="797559" h="1143000">
                  <a:moveTo>
                    <a:pt x="725695" y="405193"/>
                  </a:moveTo>
                  <a:lnTo>
                    <a:pt x="674727" y="415988"/>
                  </a:lnTo>
                  <a:lnTo>
                    <a:pt x="634922" y="442498"/>
                  </a:lnTo>
                  <a:lnTo>
                    <a:pt x="599022" y="497992"/>
                  </a:lnTo>
                  <a:lnTo>
                    <a:pt x="581608" y="544748"/>
                  </a:lnTo>
                  <a:lnTo>
                    <a:pt x="579045" y="551827"/>
                  </a:lnTo>
                  <a:lnTo>
                    <a:pt x="630774" y="551827"/>
                  </a:lnTo>
                  <a:lnTo>
                    <a:pt x="635303" y="539532"/>
                  </a:lnTo>
                  <a:lnTo>
                    <a:pt x="638465" y="531025"/>
                  </a:lnTo>
                  <a:lnTo>
                    <a:pt x="664602" y="481812"/>
                  </a:lnTo>
                  <a:lnTo>
                    <a:pt x="707580" y="456132"/>
                  </a:lnTo>
                  <a:lnTo>
                    <a:pt x="721714" y="453945"/>
                  </a:lnTo>
                  <a:lnTo>
                    <a:pt x="796571" y="453945"/>
                  </a:lnTo>
                  <a:lnTo>
                    <a:pt x="793904" y="432904"/>
                  </a:lnTo>
                  <a:lnTo>
                    <a:pt x="751480" y="407287"/>
                  </a:lnTo>
                  <a:lnTo>
                    <a:pt x="725695" y="405193"/>
                  </a:lnTo>
                  <a:close/>
                </a:path>
                <a:path w="797559" h="1143000">
                  <a:moveTo>
                    <a:pt x="447205" y="48653"/>
                  </a:moveTo>
                  <a:lnTo>
                    <a:pt x="362256" y="48653"/>
                  </a:lnTo>
                  <a:lnTo>
                    <a:pt x="380216" y="51668"/>
                  </a:lnTo>
                  <a:lnTo>
                    <a:pt x="394900" y="59883"/>
                  </a:lnTo>
                  <a:lnTo>
                    <a:pt x="404810" y="72056"/>
                  </a:lnTo>
                  <a:lnTo>
                    <a:pt x="408446" y="86944"/>
                  </a:lnTo>
                  <a:lnTo>
                    <a:pt x="408446" y="522338"/>
                  </a:lnTo>
                  <a:lnTo>
                    <a:pt x="410359" y="531806"/>
                  </a:lnTo>
                  <a:lnTo>
                    <a:pt x="415573" y="539537"/>
                  </a:lnTo>
                  <a:lnTo>
                    <a:pt x="423303" y="544748"/>
                  </a:lnTo>
                  <a:lnTo>
                    <a:pt x="432767" y="546658"/>
                  </a:lnTo>
                  <a:lnTo>
                    <a:pt x="442230" y="544746"/>
                  </a:lnTo>
                  <a:lnTo>
                    <a:pt x="449961" y="539532"/>
                  </a:lnTo>
                  <a:lnTo>
                    <a:pt x="455175" y="531801"/>
                  </a:lnTo>
                  <a:lnTo>
                    <a:pt x="457087" y="522338"/>
                  </a:lnTo>
                  <a:lnTo>
                    <a:pt x="457128" y="156578"/>
                  </a:lnTo>
                  <a:lnTo>
                    <a:pt x="460100" y="141895"/>
                  </a:lnTo>
                  <a:lnTo>
                    <a:pt x="468311" y="129727"/>
                  </a:lnTo>
                  <a:lnTo>
                    <a:pt x="480495" y="121513"/>
                  </a:lnTo>
                  <a:lnTo>
                    <a:pt x="495365" y="118503"/>
                  </a:lnTo>
                  <a:lnTo>
                    <a:pt x="572413" y="118503"/>
                  </a:lnTo>
                  <a:lnTo>
                    <a:pt x="556793" y="95348"/>
                  </a:lnTo>
                  <a:lnTo>
                    <a:pt x="532676" y="79070"/>
                  </a:lnTo>
                  <a:lnTo>
                    <a:pt x="456655" y="79070"/>
                  </a:lnTo>
                  <a:lnTo>
                    <a:pt x="447205" y="48653"/>
                  </a:lnTo>
                  <a:close/>
                </a:path>
                <a:path w="797559" h="1143000">
                  <a:moveTo>
                    <a:pt x="316079" y="112344"/>
                  </a:moveTo>
                  <a:lnTo>
                    <a:pt x="223229" y="112344"/>
                  </a:lnTo>
                  <a:lnTo>
                    <a:pt x="240419" y="115356"/>
                  </a:lnTo>
                  <a:lnTo>
                    <a:pt x="254473" y="123567"/>
                  </a:lnTo>
                  <a:lnTo>
                    <a:pt x="263958" y="135736"/>
                  </a:lnTo>
                  <a:lnTo>
                    <a:pt x="267438" y="150621"/>
                  </a:lnTo>
                  <a:lnTo>
                    <a:pt x="267438" y="508622"/>
                  </a:lnTo>
                  <a:lnTo>
                    <a:pt x="269351" y="518090"/>
                  </a:lnTo>
                  <a:lnTo>
                    <a:pt x="274564" y="525821"/>
                  </a:lnTo>
                  <a:lnTo>
                    <a:pt x="282295" y="531032"/>
                  </a:lnTo>
                  <a:lnTo>
                    <a:pt x="291759" y="532942"/>
                  </a:lnTo>
                  <a:lnTo>
                    <a:pt x="301229" y="531025"/>
                  </a:lnTo>
                  <a:lnTo>
                    <a:pt x="308953" y="525816"/>
                  </a:lnTo>
                  <a:lnTo>
                    <a:pt x="314167" y="518085"/>
                  </a:lnTo>
                  <a:lnTo>
                    <a:pt x="316079" y="508622"/>
                  </a:lnTo>
                  <a:lnTo>
                    <a:pt x="316079" y="112344"/>
                  </a:lnTo>
                  <a:close/>
                </a:path>
                <a:path w="797559" h="1143000">
                  <a:moveTo>
                    <a:pt x="223229" y="63703"/>
                  </a:moveTo>
                  <a:lnTo>
                    <a:pt x="187117" y="70545"/>
                  </a:lnTo>
                  <a:lnTo>
                    <a:pt x="157596" y="89193"/>
                  </a:lnTo>
                  <a:lnTo>
                    <a:pt x="137676" y="116825"/>
                  </a:lnTo>
                  <a:lnTo>
                    <a:pt x="130367" y="150621"/>
                  </a:lnTo>
                  <a:lnTo>
                    <a:pt x="130367" y="223342"/>
                  </a:lnTo>
                  <a:lnTo>
                    <a:pt x="179008" y="223342"/>
                  </a:lnTo>
                  <a:lnTo>
                    <a:pt x="179008" y="150621"/>
                  </a:lnTo>
                  <a:lnTo>
                    <a:pt x="182489" y="135736"/>
                  </a:lnTo>
                  <a:lnTo>
                    <a:pt x="191975" y="123567"/>
                  </a:lnTo>
                  <a:lnTo>
                    <a:pt x="206033" y="115356"/>
                  </a:lnTo>
                  <a:lnTo>
                    <a:pt x="223229" y="112344"/>
                  </a:lnTo>
                  <a:lnTo>
                    <a:pt x="316079" y="112344"/>
                  </a:lnTo>
                  <a:lnTo>
                    <a:pt x="316079" y="86944"/>
                  </a:lnTo>
                  <a:lnTo>
                    <a:pt x="319046" y="74790"/>
                  </a:lnTo>
                  <a:lnTo>
                    <a:pt x="268480" y="74790"/>
                  </a:lnTo>
                  <a:lnTo>
                    <a:pt x="258068" y="70089"/>
                  </a:lnTo>
                  <a:lnTo>
                    <a:pt x="246993" y="66608"/>
                  </a:lnTo>
                  <a:lnTo>
                    <a:pt x="235349" y="64446"/>
                  </a:lnTo>
                  <a:lnTo>
                    <a:pt x="223229" y="63703"/>
                  </a:lnTo>
                  <a:close/>
                </a:path>
                <a:path w="797559" h="1143000">
                  <a:moveTo>
                    <a:pt x="495378" y="69862"/>
                  </a:moveTo>
                  <a:lnTo>
                    <a:pt x="485098" y="70479"/>
                  </a:lnTo>
                  <a:lnTo>
                    <a:pt x="475178" y="72275"/>
                  </a:lnTo>
                  <a:lnTo>
                    <a:pt x="465678" y="75166"/>
                  </a:lnTo>
                  <a:lnTo>
                    <a:pt x="456655" y="79070"/>
                  </a:lnTo>
                  <a:lnTo>
                    <a:pt x="532676" y="79070"/>
                  </a:lnTo>
                  <a:lnTo>
                    <a:pt x="529170" y="76703"/>
                  </a:lnTo>
                  <a:lnTo>
                    <a:pt x="495378" y="69862"/>
                  </a:lnTo>
                  <a:close/>
                </a:path>
                <a:path w="797559" h="1143000">
                  <a:moveTo>
                    <a:pt x="362269" y="0"/>
                  </a:moveTo>
                  <a:lnTo>
                    <a:pt x="328369" y="5751"/>
                  </a:lnTo>
                  <a:lnTo>
                    <a:pt x="299887" y="21569"/>
                  </a:lnTo>
                  <a:lnTo>
                    <a:pt x="279148" y="45300"/>
                  </a:lnTo>
                  <a:lnTo>
                    <a:pt x="268480" y="74790"/>
                  </a:lnTo>
                  <a:lnTo>
                    <a:pt x="319046" y="74790"/>
                  </a:lnTo>
                  <a:lnTo>
                    <a:pt x="319714" y="72056"/>
                  </a:lnTo>
                  <a:lnTo>
                    <a:pt x="329619" y="59883"/>
                  </a:lnTo>
                  <a:lnTo>
                    <a:pt x="344299" y="51668"/>
                  </a:lnTo>
                  <a:lnTo>
                    <a:pt x="362256" y="48653"/>
                  </a:lnTo>
                  <a:lnTo>
                    <a:pt x="447205" y="48653"/>
                  </a:lnTo>
                  <a:lnTo>
                    <a:pt x="447015" y="48043"/>
                  </a:lnTo>
                  <a:lnTo>
                    <a:pt x="426350" y="22937"/>
                  </a:lnTo>
                  <a:lnTo>
                    <a:pt x="397241" y="6130"/>
                  </a:lnTo>
                  <a:lnTo>
                    <a:pt x="362269" y="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510" y="3844084"/>
              <a:ext cx="211962" cy="212515"/>
            </a:xfrm>
            <a:prstGeom prst="rect">
              <a:avLst/>
            </a:prstGeom>
          </p:spPr>
        </p:pic>
      </p:grpSp>
      <p:pic>
        <p:nvPicPr>
          <p:cNvPr id="24" name="Picture 23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DE86E3-BAE8-BE47-BBD0-4B93E5890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3" y="442105"/>
            <a:ext cx="3386527" cy="11900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55" y="518299"/>
            <a:ext cx="5648325" cy="1523365"/>
            <a:chOff x="3293135" y="518299"/>
            <a:chExt cx="5648325" cy="1523365"/>
          </a:xfrm>
        </p:grpSpPr>
        <p:sp>
          <p:nvSpPr>
            <p:cNvPr id="3" name="object 3"/>
            <p:cNvSpPr/>
            <p:nvPr/>
          </p:nvSpPr>
          <p:spPr>
            <a:xfrm>
              <a:off x="3416833" y="627925"/>
              <a:ext cx="5525135" cy="1414145"/>
            </a:xfrm>
            <a:custGeom>
              <a:avLst/>
              <a:gdLst/>
              <a:ahLst/>
              <a:cxnLst/>
              <a:rect l="l" t="t" r="r" b="b"/>
              <a:pathLst>
                <a:path w="5525134" h="1414145">
                  <a:moveTo>
                    <a:pt x="5524512" y="0"/>
                  </a:moveTo>
                  <a:lnTo>
                    <a:pt x="0" y="0"/>
                  </a:lnTo>
                  <a:lnTo>
                    <a:pt x="0" y="1293660"/>
                  </a:lnTo>
                  <a:lnTo>
                    <a:pt x="0" y="1413700"/>
                  </a:lnTo>
                  <a:lnTo>
                    <a:pt x="5524512" y="1413700"/>
                  </a:lnTo>
                  <a:lnTo>
                    <a:pt x="5524512" y="1293660"/>
                  </a:lnTo>
                  <a:lnTo>
                    <a:pt x="5524512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37585" y="562749"/>
              <a:ext cx="5484495" cy="1358900"/>
            </a:xfrm>
            <a:custGeom>
              <a:avLst/>
              <a:gdLst/>
              <a:ahLst/>
              <a:cxnLst/>
              <a:rect l="l" t="t" r="r" b="b"/>
              <a:pathLst>
                <a:path w="5484495" h="1358900">
                  <a:moveTo>
                    <a:pt x="5484342" y="0"/>
                  </a:moveTo>
                  <a:lnTo>
                    <a:pt x="0" y="0"/>
                  </a:lnTo>
                  <a:lnTo>
                    <a:pt x="0" y="1358836"/>
                  </a:lnTo>
                  <a:lnTo>
                    <a:pt x="5484342" y="1358836"/>
                  </a:lnTo>
                  <a:lnTo>
                    <a:pt x="548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7585" y="562749"/>
              <a:ext cx="5484495" cy="1358900"/>
            </a:xfrm>
            <a:custGeom>
              <a:avLst/>
              <a:gdLst/>
              <a:ahLst/>
              <a:cxnLst/>
              <a:rect l="l" t="t" r="r" b="b"/>
              <a:pathLst>
                <a:path w="5484495" h="1358900">
                  <a:moveTo>
                    <a:pt x="0" y="1358836"/>
                  </a:moveTo>
                  <a:lnTo>
                    <a:pt x="5484342" y="1358836"/>
                  </a:lnTo>
                  <a:lnTo>
                    <a:pt x="5484342" y="0"/>
                  </a:lnTo>
                  <a:lnTo>
                    <a:pt x="0" y="0"/>
                  </a:lnTo>
                  <a:lnTo>
                    <a:pt x="0" y="1358836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13914" y="839356"/>
            <a:ext cx="4053204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0CDE087-C039-180A-62B1-8EABF786C4B7}"/>
              </a:ext>
            </a:extLst>
          </p:cNvPr>
          <p:cNvSpPr/>
          <p:nvPr/>
        </p:nvSpPr>
        <p:spPr>
          <a:xfrm>
            <a:off x="6381003" y="621000"/>
            <a:ext cx="5356860" cy="1421130"/>
          </a:xfrm>
          <a:custGeom>
            <a:avLst/>
            <a:gdLst/>
            <a:ahLst/>
            <a:cxnLst/>
            <a:rect l="l" t="t" r="r" b="b"/>
            <a:pathLst>
              <a:path w="5356859" h="1421130">
                <a:moveTo>
                  <a:pt x="528474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348613"/>
                </a:lnTo>
                <a:lnTo>
                  <a:pt x="5657" y="1376645"/>
                </a:lnTo>
                <a:lnTo>
                  <a:pt x="21086" y="1399533"/>
                </a:lnTo>
                <a:lnTo>
                  <a:pt x="43971" y="1414964"/>
                </a:lnTo>
                <a:lnTo>
                  <a:pt x="71996" y="1420622"/>
                </a:lnTo>
                <a:lnTo>
                  <a:pt x="5284749" y="1420622"/>
                </a:lnTo>
                <a:lnTo>
                  <a:pt x="5312774" y="1414964"/>
                </a:lnTo>
                <a:lnTo>
                  <a:pt x="5335658" y="1399533"/>
                </a:lnTo>
                <a:lnTo>
                  <a:pt x="5351088" y="1376645"/>
                </a:lnTo>
                <a:lnTo>
                  <a:pt x="5356745" y="1348613"/>
                </a:lnTo>
                <a:lnTo>
                  <a:pt x="5356745" y="71996"/>
                </a:lnTo>
                <a:lnTo>
                  <a:pt x="5351088" y="43971"/>
                </a:lnTo>
                <a:lnTo>
                  <a:pt x="5335658" y="21086"/>
                </a:lnTo>
                <a:lnTo>
                  <a:pt x="5312774" y="5657"/>
                </a:lnTo>
                <a:lnTo>
                  <a:pt x="5284749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606310E3-B520-32A0-AF1B-8A66D9D3AA46}"/>
              </a:ext>
            </a:extLst>
          </p:cNvPr>
          <p:cNvSpPr txBox="1"/>
          <p:nvPr/>
        </p:nvSpPr>
        <p:spPr>
          <a:xfrm>
            <a:off x="6623899" y="778804"/>
            <a:ext cx="451421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sz="2200" b="1" spc="-114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1313"/>
                </a:solidFill>
                <a:latin typeface="Arial"/>
                <a:cs typeface="Arial"/>
              </a:rPr>
              <a:t>relationship</a:t>
            </a:r>
            <a:r>
              <a:rPr sz="2200" b="1" spc="-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131313"/>
                </a:solidFill>
                <a:latin typeface="Arial"/>
                <a:cs typeface="Arial"/>
              </a:rPr>
              <a:t>–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4500"/>
              </a:lnSpc>
            </a:pP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the</a:t>
            </a:r>
            <a:r>
              <a:rPr sz="22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way</a:t>
            </a:r>
            <a:r>
              <a:rPr sz="22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two</a:t>
            </a:r>
            <a:r>
              <a:rPr sz="220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or</a:t>
            </a:r>
            <a:r>
              <a:rPr sz="22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more</a:t>
            </a:r>
            <a:r>
              <a:rPr sz="220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people</a:t>
            </a:r>
            <a:r>
              <a:rPr sz="22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talk</a:t>
            </a:r>
            <a:r>
              <a:rPr sz="220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behave</a:t>
            </a:r>
            <a:r>
              <a:rPr sz="2200" spc="-2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towards</a:t>
            </a:r>
            <a:r>
              <a:rPr sz="220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131313"/>
                </a:solidFill>
                <a:latin typeface="Arial"/>
                <a:cs typeface="Arial"/>
              </a:rPr>
              <a:t>each</a:t>
            </a:r>
            <a:r>
              <a:rPr sz="220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31313"/>
                </a:solidFill>
                <a:latin typeface="Arial"/>
                <a:cs typeface="Arial"/>
              </a:rPr>
              <a:t>other.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995DB328-48C3-6FCF-B1F8-D0C5978F1295}"/>
              </a:ext>
            </a:extLst>
          </p:cNvPr>
          <p:cNvSpPr/>
          <p:nvPr/>
        </p:nvSpPr>
        <p:spPr>
          <a:xfrm>
            <a:off x="1433004" y="2335187"/>
            <a:ext cx="1182370" cy="944244"/>
          </a:xfrm>
          <a:custGeom>
            <a:avLst/>
            <a:gdLst/>
            <a:ahLst/>
            <a:cxnLst/>
            <a:rect l="l" t="t" r="r" b="b"/>
            <a:pathLst>
              <a:path w="1182370" h="944245">
                <a:moveTo>
                  <a:pt x="0" y="944219"/>
                </a:moveTo>
                <a:lnTo>
                  <a:pt x="1182204" y="944219"/>
                </a:lnTo>
                <a:lnTo>
                  <a:pt x="1182204" y="0"/>
                </a:lnTo>
                <a:lnTo>
                  <a:pt x="0" y="0"/>
                </a:lnTo>
                <a:lnTo>
                  <a:pt x="0" y="944219"/>
                </a:lnTo>
                <a:close/>
              </a:path>
            </a:pathLst>
          </a:custGeom>
          <a:ln w="508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8">
            <a:extLst>
              <a:ext uri="{FF2B5EF4-FFF2-40B4-BE49-F238E27FC236}">
                <a16:creationId xmlns:a16="http://schemas.microsoft.com/office/drawing/2014/main" id="{4CBD7255-01A3-B220-66EC-6ABD027A7C4C}"/>
              </a:ext>
            </a:extLst>
          </p:cNvPr>
          <p:cNvSpPr/>
          <p:nvPr/>
        </p:nvSpPr>
        <p:spPr>
          <a:xfrm>
            <a:off x="1433004" y="3381819"/>
            <a:ext cx="1182370" cy="944244"/>
          </a:xfrm>
          <a:custGeom>
            <a:avLst/>
            <a:gdLst/>
            <a:ahLst/>
            <a:cxnLst/>
            <a:rect l="l" t="t" r="r" b="b"/>
            <a:pathLst>
              <a:path w="1182370" h="944245">
                <a:moveTo>
                  <a:pt x="0" y="944219"/>
                </a:moveTo>
                <a:lnTo>
                  <a:pt x="1182204" y="944219"/>
                </a:lnTo>
                <a:lnTo>
                  <a:pt x="1182204" y="0"/>
                </a:lnTo>
                <a:lnTo>
                  <a:pt x="0" y="0"/>
                </a:lnTo>
                <a:lnTo>
                  <a:pt x="0" y="944219"/>
                </a:lnTo>
                <a:close/>
              </a:path>
            </a:pathLst>
          </a:custGeom>
          <a:ln w="508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9">
            <a:extLst>
              <a:ext uri="{FF2B5EF4-FFF2-40B4-BE49-F238E27FC236}">
                <a16:creationId xmlns:a16="http://schemas.microsoft.com/office/drawing/2014/main" id="{BE6A58CE-22BF-EE50-9781-262B237C2926}"/>
              </a:ext>
            </a:extLst>
          </p:cNvPr>
          <p:cNvSpPr/>
          <p:nvPr/>
        </p:nvSpPr>
        <p:spPr>
          <a:xfrm>
            <a:off x="1433004" y="4428451"/>
            <a:ext cx="1182370" cy="944244"/>
          </a:xfrm>
          <a:custGeom>
            <a:avLst/>
            <a:gdLst/>
            <a:ahLst/>
            <a:cxnLst/>
            <a:rect l="l" t="t" r="r" b="b"/>
            <a:pathLst>
              <a:path w="1182370" h="944245">
                <a:moveTo>
                  <a:pt x="0" y="944219"/>
                </a:moveTo>
                <a:lnTo>
                  <a:pt x="1182204" y="944219"/>
                </a:lnTo>
                <a:lnTo>
                  <a:pt x="1182204" y="0"/>
                </a:lnTo>
                <a:lnTo>
                  <a:pt x="0" y="0"/>
                </a:lnTo>
                <a:lnTo>
                  <a:pt x="0" y="944219"/>
                </a:lnTo>
                <a:close/>
              </a:path>
            </a:pathLst>
          </a:custGeom>
          <a:ln w="50799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10">
            <a:extLst>
              <a:ext uri="{FF2B5EF4-FFF2-40B4-BE49-F238E27FC236}">
                <a16:creationId xmlns:a16="http://schemas.microsoft.com/office/drawing/2014/main" id="{BE90333F-6C52-7B27-0C21-02CE556B6CA0}"/>
              </a:ext>
            </a:extLst>
          </p:cNvPr>
          <p:cNvGrpSpPr/>
          <p:nvPr/>
        </p:nvGrpSpPr>
        <p:grpSpPr>
          <a:xfrm>
            <a:off x="1407604" y="5449684"/>
            <a:ext cx="1233170" cy="995044"/>
            <a:chOff x="1407604" y="5449684"/>
            <a:chExt cx="1233170" cy="995044"/>
          </a:xfrm>
        </p:grpSpPr>
        <p:sp>
          <p:nvSpPr>
            <p:cNvPr id="72" name="object 11">
              <a:extLst>
                <a:ext uri="{FF2B5EF4-FFF2-40B4-BE49-F238E27FC236}">
                  <a16:creationId xmlns:a16="http://schemas.microsoft.com/office/drawing/2014/main" id="{074A5F79-080F-E113-F896-E0CEDF99159D}"/>
                </a:ext>
              </a:extLst>
            </p:cNvPr>
            <p:cNvSpPr/>
            <p:nvPr/>
          </p:nvSpPr>
          <p:spPr>
            <a:xfrm>
              <a:off x="1433004" y="5475084"/>
              <a:ext cx="1182370" cy="944244"/>
            </a:xfrm>
            <a:custGeom>
              <a:avLst/>
              <a:gdLst/>
              <a:ahLst/>
              <a:cxnLst/>
              <a:rect l="l" t="t" r="r" b="b"/>
              <a:pathLst>
                <a:path w="1182370" h="944245">
                  <a:moveTo>
                    <a:pt x="0" y="944219"/>
                  </a:moveTo>
                  <a:lnTo>
                    <a:pt x="1182204" y="944219"/>
                  </a:lnTo>
                  <a:lnTo>
                    <a:pt x="1182204" y="0"/>
                  </a:lnTo>
                  <a:lnTo>
                    <a:pt x="0" y="0"/>
                  </a:lnTo>
                  <a:lnTo>
                    <a:pt x="0" y="944219"/>
                  </a:lnTo>
                  <a:close/>
                </a:path>
              </a:pathLst>
            </a:custGeom>
            <a:ln w="508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2">
              <a:extLst>
                <a:ext uri="{FF2B5EF4-FFF2-40B4-BE49-F238E27FC236}">
                  <a16:creationId xmlns:a16="http://schemas.microsoft.com/office/drawing/2014/main" id="{299A8AA9-8DDF-4EA8-62AA-86FE7D6578A4}"/>
                </a:ext>
              </a:extLst>
            </p:cNvPr>
            <p:cNvSpPr/>
            <p:nvPr/>
          </p:nvSpPr>
          <p:spPr>
            <a:xfrm>
              <a:off x="1683232" y="5628373"/>
              <a:ext cx="682625" cy="632460"/>
            </a:xfrm>
            <a:custGeom>
              <a:avLst/>
              <a:gdLst/>
              <a:ahLst/>
              <a:cxnLst/>
              <a:rect l="l" t="t" r="r" b="b"/>
              <a:pathLst>
                <a:path w="682625" h="632460">
                  <a:moveTo>
                    <a:pt x="485787" y="102844"/>
                  </a:moveTo>
                  <a:lnTo>
                    <a:pt x="478853" y="95592"/>
                  </a:lnTo>
                  <a:lnTo>
                    <a:pt x="259689" y="95592"/>
                  </a:lnTo>
                  <a:lnTo>
                    <a:pt x="252742" y="102844"/>
                  </a:lnTo>
                  <a:lnTo>
                    <a:pt x="252742" y="120764"/>
                  </a:lnTo>
                  <a:lnTo>
                    <a:pt x="259689" y="128003"/>
                  </a:lnTo>
                  <a:lnTo>
                    <a:pt x="268249" y="128003"/>
                  </a:lnTo>
                  <a:lnTo>
                    <a:pt x="478853" y="128003"/>
                  </a:lnTo>
                  <a:lnTo>
                    <a:pt x="485787" y="120751"/>
                  </a:lnTo>
                  <a:lnTo>
                    <a:pt x="485787" y="102844"/>
                  </a:lnTo>
                  <a:close/>
                </a:path>
                <a:path w="682625" h="632460">
                  <a:moveTo>
                    <a:pt x="628230" y="184975"/>
                  </a:moveTo>
                  <a:lnTo>
                    <a:pt x="621296" y="177723"/>
                  </a:lnTo>
                  <a:lnTo>
                    <a:pt x="357238" y="177723"/>
                  </a:lnTo>
                  <a:lnTo>
                    <a:pt x="350304" y="184975"/>
                  </a:lnTo>
                  <a:lnTo>
                    <a:pt x="350304" y="193929"/>
                  </a:lnTo>
                  <a:lnTo>
                    <a:pt x="350304" y="202882"/>
                  </a:lnTo>
                  <a:lnTo>
                    <a:pt x="357238" y="210134"/>
                  </a:lnTo>
                  <a:lnTo>
                    <a:pt x="621296" y="210134"/>
                  </a:lnTo>
                  <a:lnTo>
                    <a:pt x="628230" y="202882"/>
                  </a:lnTo>
                  <a:lnTo>
                    <a:pt x="628230" y="184975"/>
                  </a:lnTo>
                  <a:close/>
                </a:path>
                <a:path w="682625" h="632460">
                  <a:moveTo>
                    <a:pt x="682040" y="7251"/>
                  </a:moveTo>
                  <a:lnTo>
                    <a:pt x="675106" y="0"/>
                  </a:lnTo>
                  <a:lnTo>
                    <a:pt x="651040" y="0"/>
                  </a:lnTo>
                  <a:lnTo>
                    <a:pt x="651040" y="32410"/>
                  </a:lnTo>
                  <a:lnTo>
                    <a:pt x="651040" y="486371"/>
                  </a:lnTo>
                  <a:lnTo>
                    <a:pt x="333883" y="486371"/>
                  </a:lnTo>
                  <a:lnTo>
                    <a:pt x="328129" y="453771"/>
                  </a:lnTo>
                  <a:lnTo>
                    <a:pt x="360387" y="453771"/>
                  </a:lnTo>
                  <a:lnTo>
                    <a:pt x="369709" y="452704"/>
                  </a:lnTo>
                  <a:lnTo>
                    <a:pt x="470636" y="340512"/>
                  </a:lnTo>
                  <a:lnTo>
                    <a:pt x="480352" y="307949"/>
                  </a:lnTo>
                  <a:lnTo>
                    <a:pt x="478866" y="299783"/>
                  </a:lnTo>
                  <a:lnTo>
                    <a:pt x="452374" y="270065"/>
                  </a:lnTo>
                  <a:lnTo>
                    <a:pt x="437870" y="267398"/>
                  </a:lnTo>
                  <a:lnTo>
                    <a:pt x="428536" y="268465"/>
                  </a:lnTo>
                  <a:lnTo>
                    <a:pt x="419785" y="271602"/>
                  </a:lnTo>
                  <a:lnTo>
                    <a:pt x="411886" y="276631"/>
                  </a:lnTo>
                  <a:lnTo>
                    <a:pt x="405130" y="283438"/>
                  </a:lnTo>
                  <a:lnTo>
                    <a:pt x="340410" y="364629"/>
                  </a:lnTo>
                  <a:lnTo>
                    <a:pt x="182118" y="364629"/>
                  </a:lnTo>
                  <a:lnTo>
                    <a:pt x="136982" y="380212"/>
                  </a:lnTo>
                  <a:lnTo>
                    <a:pt x="104952" y="419455"/>
                  </a:lnTo>
                  <a:lnTo>
                    <a:pt x="88836" y="460502"/>
                  </a:lnTo>
                  <a:lnTo>
                    <a:pt x="80314" y="486752"/>
                  </a:lnTo>
                  <a:lnTo>
                    <a:pt x="79375" y="486575"/>
                  </a:lnTo>
                  <a:lnTo>
                    <a:pt x="78828" y="486321"/>
                  </a:lnTo>
                  <a:lnTo>
                    <a:pt x="78511" y="486168"/>
                  </a:lnTo>
                  <a:lnTo>
                    <a:pt x="31000" y="486321"/>
                  </a:lnTo>
                  <a:lnTo>
                    <a:pt x="31000" y="32410"/>
                  </a:lnTo>
                  <a:lnTo>
                    <a:pt x="651040" y="32410"/>
                  </a:lnTo>
                  <a:lnTo>
                    <a:pt x="651040" y="0"/>
                  </a:lnTo>
                  <a:lnTo>
                    <a:pt x="6934" y="0"/>
                  </a:lnTo>
                  <a:lnTo>
                    <a:pt x="0" y="7251"/>
                  </a:lnTo>
                  <a:lnTo>
                    <a:pt x="0" y="506869"/>
                  </a:lnTo>
                  <a:lnTo>
                    <a:pt x="1638" y="510997"/>
                  </a:lnTo>
                  <a:lnTo>
                    <a:pt x="7467" y="517080"/>
                  </a:lnTo>
                  <a:lnTo>
                    <a:pt x="11404" y="518769"/>
                  </a:lnTo>
                  <a:lnTo>
                    <a:pt x="70599" y="518655"/>
                  </a:lnTo>
                  <a:lnTo>
                    <a:pt x="67513" y="529209"/>
                  </a:lnTo>
                  <a:lnTo>
                    <a:pt x="64414" y="539940"/>
                  </a:lnTo>
                  <a:lnTo>
                    <a:pt x="61366" y="550722"/>
                  </a:lnTo>
                  <a:lnTo>
                    <a:pt x="58394" y="561505"/>
                  </a:lnTo>
                  <a:lnTo>
                    <a:pt x="56870" y="570153"/>
                  </a:lnTo>
                  <a:lnTo>
                    <a:pt x="56997" y="578815"/>
                  </a:lnTo>
                  <a:lnTo>
                    <a:pt x="79844" y="613359"/>
                  </a:lnTo>
                  <a:lnTo>
                    <a:pt x="95288" y="618286"/>
                  </a:lnTo>
                  <a:lnTo>
                    <a:pt x="99364" y="618286"/>
                  </a:lnTo>
                  <a:lnTo>
                    <a:pt x="106299" y="617689"/>
                  </a:lnTo>
                  <a:lnTo>
                    <a:pt x="112928" y="615937"/>
                  </a:lnTo>
                  <a:lnTo>
                    <a:pt x="119138" y="613143"/>
                  </a:lnTo>
                  <a:lnTo>
                    <a:pt x="124841" y="609384"/>
                  </a:lnTo>
                  <a:lnTo>
                    <a:pt x="122707" y="621753"/>
                  </a:lnTo>
                  <a:lnTo>
                    <a:pt x="128308" y="630186"/>
                  </a:lnTo>
                  <a:lnTo>
                    <a:pt x="137655" y="631939"/>
                  </a:lnTo>
                  <a:lnTo>
                    <a:pt x="138582" y="632028"/>
                  </a:lnTo>
                  <a:lnTo>
                    <a:pt x="146850" y="632028"/>
                  </a:lnTo>
                  <a:lnTo>
                    <a:pt x="153390" y="626529"/>
                  </a:lnTo>
                  <a:lnTo>
                    <a:pt x="156337" y="609384"/>
                  </a:lnTo>
                  <a:lnTo>
                    <a:pt x="160388" y="585863"/>
                  </a:lnTo>
                  <a:lnTo>
                    <a:pt x="184213" y="447344"/>
                  </a:lnTo>
                  <a:lnTo>
                    <a:pt x="179374" y="439331"/>
                  </a:lnTo>
                  <a:lnTo>
                    <a:pt x="163817" y="434936"/>
                  </a:lnTo>
                  <a:lnTo>
                    <a:pt x="133413" y="502081"/>
                  </a:lnTo>
                  <a:lnTo>
                    <a:pt x="117805" y="551484"/>
                  </a:lnTo>
                  <a:lnTo>
                    <a:pt x="109093" y="582383"/>
                  </a:lnTo>
                  <a:lnTo>
                    <a:pt x="104432" y="585863"/>
                  </a:lnTo>
                  <a:lnTo>
                    <a:pt x="98323" y="585863"/>
                  </a:lnTo>
                  <a:lnTo>
                    <a:pt x="97243" y="585724"/>
                  </a:lnTo>
                  <a:lnTo>
                    <a:pt x="90004" y="583552"/>
                  </a:lnTo>
                  <a:lnTo>
                    <a:pt x="86436" y="576846"/>
                  </a:lnTo>
                  <a:lnTo>
                    <a:pt x="88265" y="570153"/>
                  </a:lnTo>
                  <a:lnTo>
                    <a:pt x="94170" y="549046"/>
                  </a:lnTo>
                  <a:lnTo>
                    <a:pt x="103073" y="518591"/>
                  </a:lnTo>
                  <a:lnTo>
                    <a:pt x="103517" y="517080"/>
                  </a:lnTo>
                  <a:lnTo>
                    <a:pt x="112966" y="486752"/>
                  </a:lnTo>
                  <a:lnTo>
                    <a:pt x="114173" y="482866"/>
                  </a:lnTo>
                  <a:lnTo>
                    <a:pt x="129489" y="440867"/>
                  </a:lnTo>
                  <a:lnTo>
                    <a:pt x="156502" y="405587"/>
                  </a:lnTo>
                  <a:lnTo>
                    <a:pt x="182130" y="397014"/>
                  </a:lnTo>
                  <a:lnTo>
                    <a:pt x="354939" y="397014"/>
                  </a:lnTo>
                  <a:lnTo>
                    <a:pt x="431266" y="301282"/>
                  </a:lnTo>
                  <a:lnTo>
                    <a:pt x="434568" y="299783"/>
                  </a:lnTo>
                  <a:lnTo>
                    <a:pt x="440512" y="299783"/>
                  </a:lnTo>
                  <a:lnTo>
                    <a:pt x="443166" y="300710"/>
                  </a:lnTo>
                  <a:lnTo>
                    <a:pt x="450291" y="306920"/>
                  </a:lnTo>
                  <a:lnTo>
                    <a:pt x="450951" y="314579"/>
                  </a:lnTo>
                  <a:lnTo>
                    <a:pt x="367106" y="419773"/>
                  </a:lnTo>
                  <a:lnTo>
                    <a:pt x="363829" y="421347"/>
                  </a:lnTo>
                  <a:lnTo>
                    <a:pt x="304914" y="421347"/>
                  </a:lnTo>
                  <a:lnTo>
                    <a:pt x="300532" y="423494"/>
                  </a:lnTo>
                  <a:lnTo>
                    <a:pt x="294640" y="430898"/>
                  </a:lnTo>
                  <a:lnTo>
                    <a:pt x="293433" y="435762"/>
                  </a:lnTo>
                  <a:lnTo>
                    <a:pt x="327126" y="626567"/>
                  </a:lnTo>
                  <a:lnTo>
                    <a:pt x="333654" y="632015"/>
                  </a:lnTo>
                  <a:lnTo>
                    <a:pt x="341909" y="632015"/>
                  </a:lnTo>
                  <a:lnTo>
                    <a:pt x="342849" y="631939"/>
                  </a:lnTo>
                  <a:lnTo>
                    <a:pt x="352221" y="630123"/>
                  </a:lnTo>
                  <a:lnTo>
                    <a:pt x="357797" y="621665"/>
                  </a:lnTo>
                  <a:lnTo>
                    <a:pt x="339610" y="518769"/>
                  </a:lnTo>
                  <a:lnTo>
                    <a:pt x="675106" y="518769"/>
                  </a:lnTo>
                  <a:lnTo>
                    <a:pt x="682040" y="511517"/>
                  </a:lnTo>
                  <a:lnTo>
                    <a:pt x="682040" y="486371"/>
                  </a:lnTo>
                  <a:lnTo>
                    <a:pt x="682040" y="32410"/>
                  </a:lnTo>
                  <a:lnTo>
                    <a:pt x="682040" y="7251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13">
              <a:extLst>
                <a:ext uri="{FF2B5EF4-FFF2-40B4-BE49-F238E27FC236}">
                  <a16:creationId xmlns:a16="http://schemas.microsoft.com/office/drawing/2014/main" id="{AE65C072-4119-AAE6-7F75-1DF3930542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978" y="5822843"/>
              <a:ext cx="147243" cy="153949"/>
            </a:xfrm>
            <a:prstGeom prst="rect">
              <a:avLst/>
            </a:prstGeom>
          </p:spPr>
        </p:pic>
      </p:grpSp>
      <p:pic>
        <p:nvPicPr>
          <p:cNvPr id="75" name="object 14">
            <a:extLst>
              <a:ext uri="{FF2B5EF4-FFF2-40B4-BE49-F238E27FC236}">
                <a16:creationId xmlns:a16="http://schemas.microsoft.com/office/drawing/2014/main" id="{1F8368AE-E4CD-30C0-2FA8-58CEFDEBE5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9655" y="2422894"/>
            <a:ext cx="145713" cy="129110"/>
          </a:xfrm>
          <a:prstGeom prst="rect">
            <a:avLst/>
          </a:prstGeom>
        </p:spPr>
      </p:pic>
      <p:sp>
        <p:nvSpPr>
          <p:cNvPr id="76" name="object 15">
            <a:extLst>
              <a:ext uri="{FF2B5EF4-FFF2-40B4-BE49-F238E27FC236}">
                <a16:creationId xmlns:a16="http://schemas.microsoft.com/office/drawing/2014/main" id="{DE9EA5A0-7C92-D58C-6C4F-C31C73DE4AC8}"/>
              </a:ext>
            </a:extLst>
          </p:cNvPr>
          <p:cNvSpPr/>
          <p:nvPr/>
        </p:nvSpPr>
        <p:spPr>
          <a:xfrm>
            <a:off x="1887145" y="262796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24688" y="0"/>
                </a:moveTo>
                <a:lnTo>
                  <a:pt x="7150" y="0"/>
                </a:lnTo>
                <a:lnTo>
                  <a:pt x="12" y="7150"/>
                </a:lnTo>
                <a:lnTo>
                  <a:pt x="0" y="24676"/>
                </a:lnTo>
                <a:lnTo>
                  <a:pt x="7150" y="31826"/>
                </a:lnTo>
                <a:lnTo>
                  <a:pt x="15913" y="31826"/>
                </a:lnTo>
                <a:lnTo>
                  <a:pt x="24701" y="31826"/>
                </a:lnTo>
                <a:lnTo>
                  <a:pt x="31838" y="24676"/>
                </a:lnTo>
                <a:lnTo>
                  <a:pt x="31838" y="7137"/>
                </a:lnTo>
                <a:lnTo>
                  <a:pt x="24688" y="0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8D3A8D62-08F4-0D50-5037-E9531F41507D}"/>
              </a:ext>
            </a:extLst>
          </p:cNvPr>
          <p:cNvSpPr/>
          <p:nvPr/>
        </p:nvSpPr>
        <p:spPr>
          <a:xfrm>
            <a:off x="1695094" y="2532100"/>
            <a:ext cx="691515" cy="650240"/>
          </a:xfrm>
          <a:custGeom>
            <a:avLst/>
            <a:gdLst/>
            <a:ahLst/>
            <a:cxnLst/>
            <a:rect l="l" t="t" r="r" b="b"/>
            <a:pathLst>
              <a:path w="691514" h="650239">
                <a:moveTo>
                  <a:pt x="394970" y="116535"/>
                </a:moveTo>
                <a:lnTo>
                  <a:pt x="387858" y="109423"/>
                </a:lnTo>
                <a:lnTo>
                  <a:pt x="379095" y="109423"/>
                </a:lnTo>
                <a:lnTo>
                  <a:pt x="370332" y="109423"/>
                </a:lnTo>
                <a:lnTo>
                  <a:pt x="363220" y="116535"/>
                </a:lnTo>
                <a:lnTo>
                  <a:pt x="363220" y="134061"/>
                </a:lnTo>
                <a:lnTo>
                  <a:pt x="370332" y="141160"/>
                </a:lnTo>
                <a:lnTo>
                  <a:pt x="387858" y="141160"/>
                </a:lnTo>
                <a:lnTo>
                  <a:pt x="394970" y="134061"/>
                </a:lnTo>
                <a:lnTo>
                  <a:pt x="394970" y="116535"/>
                </a:lnTo>
                <a:close/>
              </a:path>
              <a:path w="691514" h="650239">
                <a:moveTo>
                  <a:pt x="691235" y="441960"/>
                </a:moveTo>
                <a:lnTo>
                  <a:pt x="690854" y="425450"/>
                </a:lnTo>
                <a:lnTo>
                  <a:pt x="690092" y="424180"/>
                </a:lnTo>
                <a:lnTo>
                  <a:pt x="680948" y="408940"/>
                </a:lnTo>
                <a:lnTo>
                  <a:pt x="663663" y="399237"/>
                </a:lnTo>
                <a:lnTo>
                  <a:pt x="663663" y="436880"/>
                </a:lnTo>
                <a:lnTo>
                  <a:pt x="661403" y="441960"/>
                </a:lnTo>
                <a:lnTo>
                  <a:pt x="626465" y="477520"/>
                </a:lnTo>
                <a:lnTo>
                  <a:pt x="594055" y="500380"/>
                </a:lnTo>
                <a:lnTo>
                  <a:pt x="582193" y="499110"/>
                </a:lnTo>
                <a:lnTo>
                  <a:pt x="573239" y="494030"/>
                </a:lnTo>
                <a:lnTo>
                  <a:pt x="567512" y="486410"/>
                </a:lnTo>
                <a:lnTo>
                  <a:pt x="565327" y="483870"/>
                </a:lnTo>
                <a:lnTo>
                  <a:pt x="565073" y="482600"/>
                </a:lnTo>
                <a:lnTo>
                  <a:pt x="564311" y="482600"/>
                </a:lnTo>
                <a:lnTo>
                  <a:pt x="564489" y="438150"/>
                </a:lnTo>
                <a:lnTo>
                  <a:pt x="574840" y="445770"/>
                </a:lnTo>
                <a:lnTo>
                  <a:pt x="578713" y="448310"/>
                </a:lnTo>
                <a:lnTo>
                  <a:pt x="592035" y="453390"/>
                </a:lnTo>
                <a:lnTo>
                  <a:pt x="606310" y="452120"/>
                </a:lnTo>
                <a:lnTo>
                  <a:pt x="620179" y="445770"/>
                </a:lnTo>
                <a:lnTo>
                  <a:pt x="630567" y="438150"/>
                </a:lnTo>
                <a:lnTo>
                  <a:pt x="644525" y="427990"/>
                </a:lnTo>
                <a:lnTo>
                  <a:pt x="649719" y="425450"/>
                </a:lnTo>
                <a:lnTo>
                  <a:pt x="652322" y="424180"/>
                </a:lnTo>
                <a:lnTo>
                  <a:pt x="657148" y="425450"/>
                </a:lnTo>
                <a:lnTo>
                  <a:pt x="660463" y="429260"/>
                </a:lnTo>
                <a:lnTo>
                  <a:pt x="663105" y="431800"/>
                </a:lnTo>
                <a:lnTo>
                  <a:pt x="663663" y="436880"/>
                </a:lnTo>
                <a:lnTo>
                  <a:pt x="663663" y="399237"/>
                </a:lnTo>
                <a:lnTo>
                  <a:pt x="660590" y="397510"/>
                </a:lnTo>
                <a:lnTo>
                  <a:pt x="641159" y="398780"/>
                </a:lnTo>
                <a:lnTo>
                  <a:pt x="624865" y="407670"/>
                </a:lnTo>
                <a:lnTo>
                  <a:pt x="613956" y="415290"/>
                </a:lnTo>
                <a:lnTo>
                  <a:pt x="606374" y="421640"/>
                </a:lnTo>
                <a:lnTo>
                  <a:pt x="596976" y="425450"/>
                </a:lnTo>
                <a:lnTo>
                  <a:pt x="594766" y="425450"/>
                </a:lnTo>
                <a:lnTo>
                  <a:pt x="589457" y="421640"/>
                </a:lnTo>
                <a:lnTo>
                  <a:pt x="583272" y="416560"/>
                </a:lnTo>
                <a:lnTo>
                  <a:pt x="576872" y="411480"/>
                </a:lnTo>
                <a:lnTo>
                  <a:pt x="570928" y="407670"/>
                </a:lnTo>
                <a:lnTo>
                  <a:pt x="580821" y="383540"/>
                </a:lnTo>
                <a:lnTo>
                  <a:pt x="581660" y="360680"/>
                </a:lnTo>
                <a:lnTo>
                  <a:pt x="578269" y="342900"/>
                </a:lnTo>
                <a:lnTo>
                  <a:pt x="575487" y="334010"/>
                </a:lnTo>
                <a:lnTo>
                  <a:pt x="553948" y="291680"/>
                </a:lnTo>
                <a:lnTo>
                  <a:pt x="553948" y="365760"/>
                </a:lnTo>
                <a:lnTo>
                  <a:pt x="552018" y="382270"/>
                </a:lnTo>
                <a:lnTo>
                  <a:pt x="541388" y="398780"/>
                </a:lnTo>
                <a:lnTo>
                  <a:pt x="538251" y="401320"/>
                </a:lnTo>
                <a:lnTo>
                  <a:pt x="536448" y="405130"/>
                </a:lnTo>
                <a:lnTo>
                  <a:pt x="535622" y="612140"/>
                </a:lnTo>
                <a:lnTo>
                  <a:pt x="534212" y="617220"/>
                </a:lnTo>
                <a:lnTo>
                  <a:pt x="529234" y="622300"/>
                </a:lnTo>
                <a:lnTo>
                  <a:pt x="508101" y="622300"/>
                </a:lnTo>
                <a:lnTo>
                  <a:pt x="502348" y="619760"/>
                </a:lnTo>
                <a:lnTo>
                  <a:pt x="501345" y="589280"/>
                </a:lnTo>
                <a:lnTo>
                  <a:pt x="499249" y="543560"/>
                </a:lnTo>
                <a:lnTo>
                  <a:pt x="495719" y="495300"/>
                </a:lnTo>
                <a:lnTo>
                  <a:pt x="479679" y="422910"/>
                </a:lnTo>
                <a:lnTo>
                  <a:pt x="465277" y="375920"/>
                </a:lnTo>
                <a:lnTo>
                  <a:pt x="452297" y="335280"/>
                </a:lnTo>
                <a:lnTo>
                  <a:pt x="445706" y="314960"/>
                </a:lnTo>
                <a:lnTo>
                  <a:pt x="449427" y="309880"/>
                </a:lnTo>
                <a:lnTo>
                  <a:pt x="457238" y="298450"/>
                </a:lnTo>
                <a:lnTo>
                  <a:pt x="461391" y="293370"/>
                </a:lnTo>
                <a:lnTo>
                  <a:pt x="465912" y="287020"/>
                </a:lnTo>
                <a:lnTo>
                  <a:pt x="464451" y="278130"/>
                </a:lnTo>
                <a:lnTo>
                  <a:pt x="451802" y="269240"/>
                </a:lnTo>
                <a:lnTo>
                  <a:pt x="443001" y="270510"/>
                </a:lnTo>
                <a:lnTo>
                  <a:pt x="420103" y="302260"/>
                </a:lnTo>
                <a:lnTo>
                  <a:pt x="405015" y="321310"/>
                </a:lnTo>
                <a:lnTo>
                  <a:pt x="392633" y="336550"/>
                </a:lnTo>
                <a:lnTo>
                  <a:pt x="382447" y="347980"/>
                </a:lnTo>
                <a:lnTo>
                  <a:pt x="374611" y="354330"/>
                </a:lnTo>
                <a:lnTo>
                  <a:pt x="361315" y="365760"/>
                </a:lnTo>
                <a:lnTo>
                  <a:pt x="343877" y="375920"/>
                </a:lnTo>
                <a:lnTo>
                  <a:pt x="323608" y="383540"/>
                </a:lnTo>
                <a:lnTo>
                  <a:pt x="326136" y="377190"/>
                </a:lnTo>
                <a:lnTo>
                  <a:pt x="326224" y="369570"/>
                </a:lnTo>
                <a:lnTo>
                  <a:pt x="323151" y="361950"/>
                </a:lnTo>
                <a:lnTo>
                  <a:pt x="322630" y="361950"/>
                </a:lnTo>
                <a:lnTo>
                  <a:pt x="322173" y="360680"/>
                </a:lnTo>
                <a:lnTo>
                  <a:pt x="346138" y="342900"/>
                </a:lnTo>
                <a:lnTo>
                  <a:pt x="348691" y="340360"/>
                </a:lnTo>
                <a:lnTo>
                  <a:pt x="362750" y="326390"/>
                </a:lnTo>
                <a:lnTo>
                  <a:pt x="375437" y="308610"/>
                </a:lnTo>
                <a:lnTo>
                  <a:pt x="387654" y="287020"/>
                </a:lnTo>
                <a:lnTo>
                  <a:pt x="393204" y="276860"/>
                </a:lnTo>
                <a:lnTo>
                  <a:pt x="399592" y="265430"/>
                </a:lnTo>
                <a:lnTo>
                  <a:pt x="407022" y="252730"/>
                </a:lnTo>
                <a:lnTo>
                  <a:pt x="418884" y="233680"/>
                </a:lnTo>
                <a:lnTo>
                  <a:pt x="412648" y="218440"/>
                </a:lnTo>
                <a:lnTo>
                  <a:pt x="391172" y="214630"/>
                </a:lnTo>
                <a:lnTo>
                  <a:pt x="377698" y="209550"/>
                </a:lnTo>
                <a:lnTo>
                  <a:pt x="365391" y="201930"/>
                </a:lnTo>
                <a:lnTo>
                  <a:pt x="354482" y="191770"/>
                </a:lnTo>
                <a:lnTo>
                  <a:pt x="364312" y="190500"/>
                </a:lnTo>
                <a:lnTo>
                  <a:pt x="373049" y="187960"/>
                </a:lnTo>
                <a:lnTo>
                  <a:pt x="380365" y="184150"/>
                </a:lnTo>
                <a:lnTo>
                  <a:pt x="385991" y="181610"/>
                </a:lnTo>
                <a:lnTo>
                  <a:pt x="392112" y="176530"/>
                </a:lnTo>
                <a:lnTo>
                  <a:pt x="393179" y="167640"/>
                </a:lnTo>
                <a:lnTo>
                  <a:pt x="390296" y="163830"/>
                </a:lnTo>
                <a:lnTo>
                  <a:pt x="383565" y="154940"/>
                </a:lnTo>
                <a:lnTo>
                  <a:pt x="374713" y="153670"/>
                </a:lnTo>
                <a:lnTo>
                  <a:pt x="368566" y="158750"/>
                </a:lnTo>
                <a:lnTo>
                  <a:pt x="365633" y="160020"/>
                </a:lnTo>
                <a:lnTo>
                  <a:pt x="357962" y="163830"/>
                </a:lnTo>
                <a:lnTo>
                  <a:pt x="346875" y="163830"/>
                </a:lnTo>
                <a:lnTo>
                  <a:pt x="333717" y="158750"/>
                </a:lnTo>
                <a:lnTo>
                  <a:pt x="333413" y="157480"/>
                </a:lnTo>
                <a:lnTo>
                  <a:pt x="333006" y="157480"/>
                </a:lnTo>
                <a:lnTo>
                  <a:pt x="331139" y="151130"/>
                </a:lnTo>
                <a:lnTo>
                  <a:pt x="330136" y="146050"/>
                </a:lnTo>
                <a:lnTo>
                  <a:pt x="329565" y="140970"/>
                </a:lnTo>
                <a:lnTo>
                  <a:pt x="335140" y="138430"/>
                </a:lnTo>
                <a:lnTo>
                  <a:pt x="339077" y="132080"/>
                </a:lnTo>
                <a:lnTo>
                  <a:pt x="339077" y="120650"/>
                </a:lnTo>
                <a:lnTo>
                  <a:pt x="335737" y="115570"/>
                </a:lnTo>
                <a:lnTo>
                  <a:pt x="331012" y="113030"/>
                </a:lnTo>
                <a:lnTo>
                  <a:pt x="338734" y="91440"/>
                </a:lnTo>
                <a:lnTo>
                  <a:pt x="351713" y="72390"/>
                </a:lnTo>
                <a:lnTo>
                  <a:pt x="369366" y="57150"/>
                </a:lnTo>
                <a:lnTo>
                  <a:pt x="391109" y="46990"/>
                </a:lnTo>
                <a:lnTo>
                  <a:pt x="425653" y="44450"/>
                </a:lnTo>
                <a:lnTo>
                  <a:pt x="457695" y="53340"/>
                </a:lnTo>
                <a:lnTo>
                  <a:pt x="483717" y="74930"/>
                </a:lnTo>
                <a:lnTo>
                  <a:pt x="500164" y="105410"/>
                </a:lnTo>
                <a:lnTo>
                  <a:pt x="503859" y="134620"/>
                </a:lnTo>
                <a:lnTo>
                  <a:pt x="498195" y="162560"/>
                </a:lnTo>
                <a:lnTo>
                  <a:pt x="484009" y="186690"/>
                </a:lnTo>
                <a:lnTo>
                  <a:pt x="462102" y="205740"/>
                </a:lnTo>
                <a:lnTo>
                  <a:pt x="455231" y="213360"/>
                </a:lnTo>
                <a:lnTo>
                  <a:pt x="459943" y="229870"/>
                </a:lnTo>
                <a:lnTo>
                  <a:pt x="469392" y="231140"/>
                </a:lnTo>
                <a:lnTo>
                  <a:pt x="481469" y="234950"/>
                </a:lnTo>
                <a:lnTo>
                  <a:pt x="549910" y="346710"/>
                </a:lnTo>
                <a:lnTo>
                  <a:pt x="553948" y="365760"/>
                </a:lnTo>
                <a:lnTo>
                  <a:pt x="553948" y="291680"/>
                </a:lnTo>
                <a:lnTo>
                  <a:pt x="530263" y="245110"/>
                </a:lnTo>
                <a:lnTo>
                  <a:pt x="498576" y="212090"/>
                </a:lnTo>
                <a:lnTo>
                  <a:pt x="517194" y="187960"/>
                </a:lnTo>
                <a:lnTo>
                  <a:pt x="528586" y="158750"/>
                </a:lnTo>
                <a:lnTo>
                  <a:pt x="532104" y="128270"/>
                </a:lnTo>
                <a:lnTo>
                  <a:pt x="527138" y="97790"/>
                </a:lnTo>
                <a:lnTo>
                  <a:pt x="505396" y="57150"/>
                </a:lnTo>
                <a:lnTo>
                  <a:pt x="489775" y="44450"/>
                </a:lnTo>
                <a:lnTo>
                  <a:pt x="471017" y="29210"/>
                </a:lnTo>
                <a:lnTo>
                  <a:pt x="428637" y="15240"/>
                </a:lnTo>
                <a:lnTo>
                  <a:pt x="382943" y="20320"/>
                </a:lnTo>
                <a:lnTo>
                  <a:pt x="342544" y="41910"/>
                </a:lnTo>
                <a:lnTo>
                  <a:pt x="314540" y="76200"/>
                </a:lnTo>
                <a:lnTo>
                  <a:pt x="301447" y="118110"/>
                </a:lnTo>
                <a:lnTo>
                  <a:pt x="305765" y="163830"/>
                </a:lnTo>
                <a:lnTo>
                  <a:pt x="317271" y="190500"/>
                </a:lnTo>
                <a:lnTo>
                  <a:pt x="334391" y="212090"/>
                </a:lnTo>
                <a:lnTo>
                  <a:pt x="356146" y="229870"/>
                </a:lnTo>
                <a:lnTo>
                  <a:pt x="381546" y="241300"/>
                </a:lnTo>
                <a:lnTo>
                  <a:pt x="376174" y="250190"/>
                </a:lnTo>
                <a:lnTo>
                  <a:pt x="371348" y="257810"/>
                </a:lnTo>
                <a:lnTo>
                  <a:pt x="366991" y="265430"/>
                </a:lnTo>
                <a:lnTo>
                  <a:pt x="363042" y="273050"/>
                </a:lnTo>
                <a:lnTo>
                  <a:pt x="351205" y="293370"/>
                </a:lnTo>
                <a:lnTo>
                  <a:pt x="339445" y="309880"/>
                </a:lnTo>
                <a:lnTo>
                  <a:pt x="323938" y="325120"/>
                </a:lnTo>
                <a:lnTo>
                  <a:pt x="300812" y="340360"/>
                </a:lnTo>
                <a:lnTo>
                  <a:pt x="298564" y="340360"/>
                </a:lnTo>
                <a:lnTo>
                  <a:pt x="297764" y="339090"/>
                </a:lnTo>
                <a:lnTo>
                  <a:pt x="297307" y="338785"/>
                </a:lnTo>
                <a:lnTo>
                  <a:pt x="297307" y="369570"/>
                </a:lnTo>
                <a:lnTo>
                  <a:pt x="295109" y="379730"/>
                </a:lnTo>
                <a:lnTo>
                  <a:pt x="292011" y="387350"/>
                </a:lnTo>
                <a:lnTo>
                  <a:pt x="279438" y="381000"/>
                </a:lnTo>
                <a:lnTo>
                  <a:pt x="278892" y="381000"/>
                </a:lnTo>
                <a:lnTo>
                  <a:pt x="228003" y="358140"/>
                </a:lnTo>
                <a:lnTo>
                  <a:pt x="197281" y="332740"/>
                </a:lnTo>
                <a:lnTo>
                  <a:pt x="165569" y="293370"/>
                </a:lnTo>
                <a:lnTo>
                  <a:pt x="146697" y="266700"/>
                </a:lnTo>
                <a:lnTo>
                  <a:pt x="142163" y="260350"/>
                </a:lnTo>
                <a:lnTo>
                  <a:pt x="133362" y="259080"/>
                </a:lnTo>
                <a:lnTo>
                  <a:pt x="120713" y="267970"/>
                </a:lnTo>
                <a:lnTo>
                  <a:pt x="119253" y="276860"/>
                </a:lnTo>
                <a:lnTo>
                  <a:pt x="128104" y="289560"/>
                </a:lnTo>
                <a:lnTo>
                  <a:pt x="132219" y="294640"/>
                </a:lnTo>
                <a:lnTo>
                  <a:pt x="136182" y="300990"/>
                </a:lnTo>
                <a:lnTo>
                  <a:pt x="140004" y="306070"/>
                </a:lnTo>
                <a:lnTo>
                  <a:pt x="133375" y="326390"/>
                </a:lnTo>
                <a:lnTo>
                  <a:pt x="120040" y="368300"/>
                </a:lnTo>
                <a:lnTo>
                  <a:pt x="105156" y="416560"/>
                </a:lnTo>
                <a:lnTo>
                  <a:pt x="93903" y="454660"/>
                </a:lnTo>
                <a:lnTo>
                  <a:pt x="85001" y="541020"/>
                </a:lnTo>
                <a:lnTo>
                  <a:pt x="82854" y="588010"/>
                </a:lnTo>
                <a:lnTo>
                  <a:pt x="82016" y="614680"/>
                </a:lnTo>
                <a:lnTo>
                  <a:pt x="81699" y="617220"/>
                </a:lnTo>
                <a:lnTo>
                  <a:pt x="77635" y="621030"/>
                </a:lnTo>
                <a:lnTo>
                  <a:pt x="72428" y="622300"/>
                </a:lnTo>
                <a:lnTo>
                  <a:pt x="53619" y="622300"/>
                </a:lnTo>
                <a:lnTo>
                  <a:pt x="46939" y="612140"/>
                </a:lnTo>
                <a:lnTo>
                  <a:pt x="46075" y="398780"/>
                </a:lnTo>
                <a:lnTo>
                  <a:pt x="44272" y="394970"/>
                </a:lnTo>
                <a:lnTo>
                  <a:pt x="41148" y="392430"/>
                </a:lnTo>
                <a:lnTo>
                  <a:pt x="30187" y="375920"/>
                </a:lnTo>
                <a:lnTo>
                  <a:pt x="28028" y="358140"/>
                </a:lnTo>
                <a:lnTo>
                  <a:pt x="30099" y="345440"/>
                </a:lnTo>
                <a:lnTo>
                  <a:pt x="77546" y="248920"/>
                </a:lnTo>
                <a:lnTo>
                  <a:pt x="115265" y="220980"/>
                </a:lnTo>
                <a:lnTo>
                  <a:pt x="124091" y="218440"/>
                </a:lnTo>
                <a:lnTo>
                  <a:pt x="128828" y="199390"/>
                </a:lnTo>
                <a:lnTo>
                  <a:pt x="122555" y="194310"/>
                </a:lnTo>
                <a:lnTo>
                  <a:pt x="99987" y="175260"/>
                </a:lnTo>
                <a:lnTo>
                  <a:pt x="85356" y="149860"/>
                </a:lnTo>
                <a:lnTo>
                  <a:pt x="79514" y="120650"/>
                </a:lnTo>
                <a:lnTo>
                  <a:pt x="83324" y="91440"/>
                </a:lnTo>
                <a:lnTo>
                  <a:pt x="100279" y="59690"/>
                </a:lnTo>
                <a:lnTo>
                  <a:pt x="127101" y="38100"/>
                </a:lnTo>
                <a:lnTo>
                  <a:pt x="160134" y="27940"/>
                </a:lnTo>
                <a:lnTo>
                  <a:pt x="195745" y="31750"/>
                </a:lnTo>
                <a:lnTo>
                  <a:pt x="218186" y="41910"/>
                </a:lnTo>
                <a:lnTo>
                  <a:pt x="236410" y="57150"/>
                </a:lnTo>
                <a:lnTo>
                  <a:pt x="249796" y="76200"/>
                </a:lnTo>
                <a:lnTo>
                  <a:pt x="257746" y="99060"/>
                </a:lnTo>
                <a:lnTo>
                  <a:pt x="252844" y="101600"/>
                </a:lnTo>
                <a:lnTo>
                  <a:pt x="249402" y="106680"/>
                </a:lnTo>
                <a:lnTo>
                  <a:pt x="249402" y="119380"/>
                </a:lnTo>
                <a:lnTo>
                  <a:pt x="253441" y="124460"/>
                </a:lnTo>
                <a:lnTo>
                  <a:pt x="259207" y="127000"/>
                </a:lnTo>
                <a:lnTo>
                  <a:pt x="258610" y="132080"/>
                </a:lnTo>
                <a:lnTo>
                  <a:pt x="257543" y="138430"/>
                </a:lnTo>
                <a:lnTo>
                  <a:pt x="255612" y="144780"/>
                </a:lnTo>
                <a:lnTo>
                  <a:pt x="255130" y="146050"/>
                </a:lnTo>
                <a:lnTo>
                  <a:pt x="254825" y="146050"/>
                </a:lnTo>
                <a:lnTo>
                  <a:pt x="241668" y="152400"/>
                </a:lnTo>
                <a:lnTo>
                  <a:pt x="230454" y="151130"/>
                </a:lnTo>
                <a:lnTo>
                  <a:pt x="222326" y="148590"/>
                </a:lnTo>
                <a:lnTo>
                  <a:pt x="218401" y="146050"/>
                </a:lnTo>
                <a:lnTo>
                  <a:pt x="212305" y="142240"/>
                </a:lnTo>
                <a:lnTo>
                  <a:pt x="203492" y="142240"/>
                </a:lnTo>
                <a:lnTo>
                  <a:pt x="193903" y="154940"/>
                </a:lnTo>
                <a:lnTo>
                  <a:pt x="223723" y="179070"/>
                </a:lnTo>
                <a:lnTo>
                  <a:pt x="234022" y="180340"/>
                </a:lnTo>
                <a:lnTo>
                  <a:pt x="222694" y="190500"/>
                </a:lnTo>
                <a:lnTo>
                  <a:pt x="209892" y="198120"/>
                </a:lnTo>
                <a:lnTo>
                  <a:pt x="195834" y="203200"/>
                </a:lnTo>
                <a:lnTo>
                  <a:pt x="180759" y="207010"/>
                </a:lnTo>
                <a:lnTo>
                  <a:pt x="174282" y="207010"/>
                </a:lnTo>
                <a:lnTo>
                  <a:pt x="165963" y="220980"/>
                </a:lnTo>
                <a:lnTo>
                  <a:pt x="170637" y="228600"/>
                </a:lnTo>
                <a:lnTo>
                  <a:pt x="178485" y="241300"/>
                </a:lnTo>
                <a:lnTo>
                  <a:pt x="185420" y="252730"/>
                </a:lnTo>
                <a:lnTo>
                  <a:pt x="191643" y="262890"/>
                </a:lnTo>
                <a:lnTo>
                  <a:pt x="197319" y="273050"/>
                </a:lnTo>
                <a:lnTo>
                  <a:pt x="213487" y="299720"/>
                </a:lnTo>
                <a:lnTo>
                  <a:pt x="230085" y="321310"/>
                </a:lnTo>
                <a:lnTo>
                  <a:pt x="251955" y="341630"/>
                </a:lnTo>
                <a:lnTo>
                  <a:pt x="283883" y="364490"/>
                </a:lnTo>
                <a:lnTo>
                  <a:pt x="284594" y="364490"/>
                </a:lnTo>
                <a:lnTo>
                  <a:pt x="297307" y="369570"/>
                </a:lnTo>
                <a:lnTo>
                  <a:pt x="297307" y="338785"/>
                </a:lnTo>
                <a:lnTo>
                  <a:pt x="270154" y="320040"/>
                </a:lnTo>
                <a:lnTo>
                  <a:pt x="251282" y="302260"/>
                </a:lnTo>
                <a:lnTo>
                  <a:pt x="236626" y="283210"/>
                </a:lnTo>
                <a:lnTo>
                  <a:pt x="221653" y="257810"/>
                </a:lnTo>
                <a:lnTo>
                  <a:pt x="217881" y="251460"/>
                </a:lnTo>
                <a:lnTo>
                  <a:pt x="213855" y="245110"/>
                </a:lnTo>
                <a:lnTo>
                  <a:pt x="209562" y="237490"/>
                </a:lnTo>
                <a:lnTo>
                  <a:pt x="204952" y="229870"/>
                </a:lnTo>
                <a:lnTo>
                  <a:pt x="253441" y="200660"/>
                </a:lnTo>
                <a:lnTo>
                  <a:pt x="282321" y="152400"/>
                </a:lnTo>
                <a:lnTo>
                  <a:pt x="287299" y="105410"/>
                </a:lnTo>
                <a:lnTo>
                  <a:pt x="273913" y="62230"/>
                </a:lnTo>
                <a:lnTo>
                  <a:pt x="246291" y="27940"/>
                </a:lnTo>
                <a:lnTo>
                  <a:pt x="245262" y="26670"/>
                </a:lnTo>
                <a:lnTo>
                  <a:pt x="203936" y="3810"/>
                </a:lnTo>
                <a:lnTo>
                  <a:pt x="157149" y="0"/>
                </a:lnTo>
                <a:lnTo>
                  <a:pt x="113779" y="12700"/>
                </a:lnTo>
                <a:lnTo>
                  <a:pt x="78587" y="41910"/>
                </a:lnTo>
                <a:lnTo>
                  <a:pt x="56349" y="82550"/>
                </a:lnTo>
                <a:lnTo>
                  <a:pt x="51295" y="115570"/>
                </a:lnTo>
                <a:lnTo>
                  <a:pt x="54978" y="147320"/>
                </a:lnTo>
                <a:lnTo>
                  <a:pt x="66738" y="176530"/>
                </a:lnTo>
                <a:lnTo>
                  <a:pt x="85966" y="200660"/>
                </a:lnTo>
                <a:lnTo>
                  <a:pt x="72453" y="212090"/>
                </a:lnTo>
                <a:lnTo>
                  <a:pt x="6286" y="327660"/>
                </a:lnTo>
                <a:lnTo>
                  <a:pt x="0" y="356870"/>
                </a:lnTo>
                <a:lnTo>
                  <a:pt x="2730" y="382270"/>
                </a:lnTo>
                <a:lnTo>
                  <a:pt x="17932" y="408940"/>
                </a:lnTo>
                <a:lnTo>
                  <a:pt x="18757" y="615950"/>
                </a:lnTo>
                <a:lnTo>
                  <a:pt x="46685" y="647700"/>
                </a:lnTo>
                <a:lnTo>
                  <a:pt x="65341" y="650240"/>
                </a:lnTo>
                <a:lnTo>
                  <a:pt x="76174" y="650240"/>
                </a:lnTo>
                <a:lnTo>
                  <a:pt x="109118" y="622300"/>
                </a:lnTo>
                <a:lnTo>
                  <a:pt x="111417" y="579120"/>
                </a:lnTo>
                <a:lnTo>
                  <a:pt x="113665" y="534670"/>
                </a:lnTo>
                <a:lnTo>
                  <a:pt x="116903" y="491490"/>
                </a:lnTo>
                <a:lnTo>
                  <a:pt x="129032" y="435610"/>
                </a:lnTo>
                <a:lnTo>
                  <a:pt x="151231" y="363220"/>
                </a:lnTo>
                <a:lnTo>
                  <a:pt x="160832" y="332740"/>
                </a:lnTo>
                <a:lnTo>
                  <a:pt x="167474" y="341630"/>
                </a:lnTo>
                <a:lnTo>
                  <a:pt x="173583" y="347980"/>
                </a:lnTo>
                <a:lnTo>
                  <a:pt x="179209" y="354330"/>
                </a:lnTo>
                <a:lnTo>
                  <a:pt x="184429" y="360680"/>
                </a:lnTo>
                <a:lnTo>
                  <a:pt x="195783" y="370840"/>
                </a:lnTo>
                <a:lnTo>
                  <a:pt x="235267" y="393700"/>
                </a:lnTo>
                <a:lnTo>
                  <a:pt x="283743" y="411480"/>
                </a:lnTo>
                <a:lnTo>
                  <a:pt x="304393" y="415290"/>
                </a:lnTo>
                <a:lnTo>
                  <a:pt x="338277" y="408940"/>
                </a:lnTo>
                <a:lnTo>
                  <a:pt x="367563" y="394970"/>
                </a:lnTo>
                <a:lnTo>
                  <a:pt x="377799" y="387350"/>
                </a:lnTo>
                <a:lnTo>
                  <a:pt x="382917" y="383540"/>
                </a:lnTo>
                <a:lnTo>
                  <a:pt x="389737" y="378460"/>
                </a:lnTo>
                <a:lnTo>
                  <a:pt x="402310" y="367030"/>
                </a:lnTo>
                <a:lnTo>
                  <a:pt x="407289" y="361950"/>
                </a:lnTo>
                <a:lnTo>
                  <a:pt x="412673" y="356870"/>
                </a:lnTo>
                <a:lnTo>
                  <a:pt x="418515" y="349250"/>
                </a:lnTo>
                <a:lnTo>
                  <a:pt x="424878" y="341630"/>
                </a:lnTo>
                <a:lnTo>
                  <a:pt x="434238" y="370840"/>
                </a:lnTo>
                <a:lnTo>
                  <a:pt x="455726" y="440690"/>
                </a:lnTo>
                <a:lnTo>
                  <a:pt x="467474" y="495300"/>
                </a:lnTo>
                <a:lnTo>
                  <a:pt x="470636" y="537210"/>
                </a:lnTo>
                <a:lnTo>
                  <a:pt x="472821" y="580390"/>
                </a:lnTo>
                <a:lnTo>
                  <a:pt x="474103" y="617220"/>
                </a:lnTo>
                <a:lnTo>
                  <a:pt x="475132" y="623570"/>
                </a:lnTo>
                <a:lnTo>
                  <a:pt x="507441" y="650240"/>
                </a:lnTo>
                <a:lnTo>
                  <a:pt x="518096" y="650240"/>
                </a:lnTo>
                <a:lnTo>
                  <a:pt x="536371" y="647700"/>
                </a:lnTo>
                <a:lnTo>
                  <a:pt x="549706" y="640080"/>
                </a:lnTo>
                <a:lnTo>
                  <a:pt x="558520" y="629920"/>
                </a:lnTo>
                <a:lnTo>
                  <a:pt x="561632" y="622300"/>
                </a:lnTo>
                <a:lnTo>
                  <a:pt x="563194" y="618490"/>
                </a:lnTo>
                <a:lnTo>
                  <a:pt x="564146" y="600710"/>
                </a:lnTo>
                <a:lnTo>
                  <a:pt x="564311" y="579120"/>
                </a:lnTo>
                <a:lnTo>
                  <a:pt x="564197" y="521970"/>
                </a:lnTo>
                <a:lnTo>
                  <a:pt x="569760" y="524510"/>
                </a:lnTo>
                <a:lnTo>
                  <a:pt x="575779" y="527050"/>
                </a:lnTo>
                <a:lnTo>
                  <a:pt x="582244" y="528320"/>
                </a:lnTo>
                <a:lnTo>
                  <a:pt x="596328" y="528320"/>
                </a:lnTo>
                <a:lnTo>
                  <a:pt x="644385" y="500380"/>
                </a:lnTo>
                <a:lnTo>
                  <a:pt x="679069" y="466090"/>
                </a:lnTo>
                <a:lnTo>
                  <a:pt x="686003" y="454660"/>
                </a:lnTo>
                <a:lnTo>
                  <a:pt x="691235" y="441960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7">
            <a:extLst>
              <a:ext uri="{FF2B5EF4-FFF2-40B4-BE49-F238E27FC236}">
                <a16:creationId xmlns:a16="http://schemas.microsoft.com/office/drawing/2014/main" id="{6F4DD053-8BF7-4BD5-C4C6-B6BEE74927EC}"/>
              </a:ext>
            </a:extLst>
          </p:cNvPr>
          <p:cNvSpPr/>
          <p:nvPr/>
        </p:nvSpPr>
        <p:spPr>
          <a:xfrm>
            <a:off x="1868335" y="3733126"/>
            <a:ext cx="147955" cy="137160"/>
          </a:xfrm>
          <a:custGeom>
            <a:avLst/>
            <a:gdLst/>
            <a:ahLst/>
            <a:cxnLst/>
            <a:rect l="l" t="t" r="r" b="b"/>
            <a:pathLst>
              <a:path w="147955" h="137160">
                <a:moveTo>
                  <a:pt x="49682" y="24460"/>
                </a:moveTo>
                <a:lnTo>
                  <a:pt x="47726" y="14935"/>
                </a:lnTo>
                <a:lnTo>
                  <a:pt x="42405" y="7162"/>
                </a:lnTo>
                <a:lnTo>
                  <a:pt x="34505" y="1917"/>
                </a:lnTo>
                <a:lnTo>
                  <a:pt x="24841" y="0"/>
                </a:lnTo>
                <a:lnTo>
                  <a:pt x="15176" y="1917"/>
                </a:lnTo>
                <a:lnTo>
                  <a:pt x="7277" y="7162"/>
                </a:lnTo>
                <a:lnTo>
                  <a:pt x="1955" y="14935"/>
                </a:lnTo>
                <a:lnTo>
                  <a:pt x="0" y="24460"/>
                </a:lnTo>
                <a:lnTo>
                  <a:pt x="1955" y="33985"/>
                </a:lnTo>
                <a:lnTo>
                  <a:pt x="7277" y="41757"/>
                </a:lnTo>
                <a:lnTo>
                  <a:pt x="15176" y="47002"/>
                </a:lnTo>
                <a:lnTo>
                  <a:pt x="24841" y="48920"/>
                </a:lnTo>
                <a:lnTo>
                  <a:pt x="34505" y="47002"/>
                </a:lnTo>
                <a:lnTo>
                  <a:pt x="42405" y="41757"/>
                </a:lnTo>
                <a:lnTo>
                  <a:pt x="47726" y="33985"/>
                </a:lnTo>
                <a:lnTo>
                  <a:pt x="49682" y="24460"/>
                </a:lnTo>
                <a:close/>
              </a:path>
              <a:path w="147955" h="137160">
                <a:moveTo>
                  <a:pt x="141033" y="103847"/>
                </a:moveTo>
                <a:lnTo>
                  <a:pt x="140792" y="95656"/>
                </a:lnTo>
                <a:lnTo>
                  <a:pt x="137248" y="87909"/>
                </a:lnTo>
                <a:lnTo>
                  <a:pt x="130937" y="82130"/>
                </a:lnTo>
                <a:lnTo>
                  <a:pt x="123139" y="79273"/>
                </a:lnTo>
                <a:lnTo>
                  <a:pt x="114808" y="79514"/>
                </a:lnTo>
                <a:lnTo>
                  <a:pt x="83223" y="93256"/>
                </a:lnTo>
                <a:lnTo>
                  <a:pt x="62992" y="92913"/>
                </a:lnTo>
                <a:lnTo>
                  <a:pt x="48310" y="87718"/>
                </a:lnTo>
                <a:lnTo>
                  <a:pt x="41262" y="83451"/>
                </a:lnTo>
                <a:lnTo>
                  <a:pt x="33578" y="79705"/>
                </a:lnTo>
                <a:lnTo>
                  <a:pt x="6413" y="102908"/>
                </a:lnTo>
                <a:lnTo>
                  <a:pt x="8966" y="110718"/>
                </a:lnTo>
                <a:lnTo>
                  <a:pt x="55727" y="134899"/>
                </a:lnTo>
                <a:lnTo>
                  <a:pt x="74523" y="136677"/>
                </a:lnTo>
                <a:lnTo>
                  <a:pt x="88379" y="135686"/>
                </a:lnTo>
                <a:lnTo>
                  <a:pt x="102755" y="132435"/>
                </a:lnTo>
                <a:lnTo>
                  <a:pt x="117449" y="126593"/>
                </a:lnTo>
                <a:lnTo>
                  <a:pt x="132245" y="117754"/>
                </a:lnTo>
                <a:lnTo>
                  <a:pt x="138137" y="111531"/>
                </a:lnTo>
                <a:lnTo>
                  <a:pt x="141033" y="103847"/>
                </a:lnTo>
                <a:close/>
              </a:path>
              <a:path w="147955" h="137160">
                <a:moveTo>
                  <a:pt x="147574" y="24460"/>
                </a:moveTo>
                <a:lnTo>
                  <a:pt x="145618" y="14960"/>
                </a:lnTo>
                <a:lnTo>
                  <a:pt x="140296" y="7188"/>
                </a:lnTo>
                <a:lnTo>
                  <a:pt x="132397" y="1943"/>
                </a:lnTo>
                <a:lnTo>
                  <a:pt x="122745" y="12"/>
                </a:lnTo>
                <a:lnTo>
                  <a:pt x="113080" y="1943"/>
                </a:lnTo>
                <a:lnTo>
                  <a:pt x="105181" y="7188"/>
                </a:lnTo>
                <a:lnTo>
                  <a:pt x="99847" y="14960"/>
                </a:lnTo>
                <a:lnTo>
                  <a:pt x="97891" y="24460"/>
                </a:lnTo>
                <a:lnTo>
                  <a:pt x="99847" y="33972"/>
                </a:lnTo>
                <a:lnTo>
                  <a:pt x="105181" y="41757"/>
                </a:lnTo>
                <a:lnTo>
                  <a:pt x="113080" y="47002"/>
                </a:lnTo>
                <a:lnTo>
                  <a:pt x="122745" y="48933"/>
                </a:lnTo>
                <a:lnTo>
                  <a:pt x="132397" y="47015"/>
                </a:lnTo>
                <a:lnTo>
                  <a:pt x="140296" y="41757"/>
                </a:lnTo>
                <a:lnTo>
                  <a:pt x="145618" y="33985"/>
                </a:lnTo>
                <a:lnTo>
                  <a:pt x="147574" y="24460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18">
            <a:extLst>
              <a:ext uri="{FF2B5EF4-FFF2-40B4-BE49-F238E27FC236}">
                <a16:creationId xmlns:a16="http://schemas.microsoft.com/office/drawing/2014/main" id="{67804C78-16BE-81F3-AADA-359F5A37E40F}"/>
              </a:ext>
            </a:extLst>
          </p:cNvPr>
          <p:cNvGrpSpPr/>
          <p:nvPr/>
        </p:nvGrpSpPr>
        <p:grpSpPr>
          <a:xfrm>
            <a:off x="1594490" y="3600818"/>
            <a:ext cx="793115" cy="506730"/>
            <a:chOff x="1594490" y="3600818"/>
            <a:chExt cx="793115" cy="506730"/>
          </a:xfrm>
        </p:grpSpPr>
        <p:sp>
          <p:nvSpPr>
            <p:cNvPr id="80" name="object 19">
              <a:extLst>
                <a:ext uri="{FF2B5EF4-FFF2-40B4-BE49-F238E27FC236}">
                  <a16:creationId xmlns:a16="http://schemas.microsoft.com/office/drawing/2014/main" id="{E20E6C65-9B13-641B-3E5B-7FCDF4F2CA9D}"/>
                </a:ext>
              </a:extLst>
            </p:cNvPr>
            <p:cNvSpPr/>
            <p:nvPr/>
          </p:nvSpPr>
          <p:spPr>
            <a:xfrm>
              <a:off x="1683004" y="3600818"/>
              <a:ext cx="704215" cy="506730"/>
            </a:xfrm>
            <a:custGeom>
              <a:avLst/>
              <a:gdLst/>
              <a:ahLst/>
              <a:cxnLst/>
              <a:rect l="l" t="t" r="r" b="b"/>
              <a:pathLst>
                <a:path w="704214" h="506729">
                  <a:moveTo>
                    <a:pt x="515988" y="126707"/>
                  </a:moveTo>
                  <a:lnTo>
                    <a:pt x="514019" y="117195"/>
                  </a:lnTo>
                  <a:lnTo>
                    <a:pt x="508698" y="109423"/>
                  </a:lnTo>
                  <a:lnTo>
                    <a:pt x="500786" y="104165"/>
                  </a:lnTo>
                  <a:lnTo>
                    <a:pt x="491134" y="102235"/>
                  </a:lnTo>
                  <a:lnTo>
                    <a:pt x="481469" y="104165"/>
                  </a:lnTo>
                  <a:lnTo>
                    <a:pt x="473570" y="109423"/>
                  </a:lnTo>
                  <a:lnTo>
                    <a:pt x="468249" y="117195"/>
                  </a:lnTo>
                  <a:lnTo>
                    <a:pt x="466305" y="126707"/>
                  </a:lnTo>
                  <a:lnTo>
                    <a:pt x="468249" y="136220"/>
                  </a:lnTo>
                  <a:lnTo>
                    <a:pt x="473570" y="144005"/>
                  </a:lnTo>
                  <a:lnTo>
                    <a:pt x="481469" y="149250"/>
                  </a:lnTo>
                  <a:lnTo>
                    <a:pt x="491134" y="151168"/>
                  </a:lnTo>
                  <a:lnTo>
                    <a:pt x="500786" y="149250"/>
                  </a:lnTo>
                  <a:lnTo>
                    <a:pt x="508698" y="144005"/>
                  </a:lnTo>
                  <a:lnTo>
                    <a:pt x="514019" y="136220"/>
                  </a:lnTo>
                  <a:lnTo>
                    <a:pt x="515988" y="126707"/>
                  </a:lnTo>
                  <a:close/>
                </a:path>
                <a:path w="704214" h="506729">
                  <a:moveTo>
                    <a:pt x="607364" y="206095"/>
                  </a:moveTo>
                  <a:lnTo>
                    <a:pt x="607123" y="197891"/>
                  </a:lnTo>
                  <a:lnTo>
                    <a:pt x="603567" y="190157"/>
                  </a:lnTo>
                  <a:lnTo>
                    <a:pt x="597255" y="184365"/>
                  </a:lnTo>
                  <a:lnTo>
                    <a:pt x="589457" y="181521"/>
                  </a:lnTo>
                  <a:lnTo>
                    <a:pt x="581139" y="181749"/>
                  </a:lnTo>
                  <a:lnTo>
                    <a:pt x="549579" y="195491"/>
                  </a:lnTo>
                  <a:lnTo>
                    <a:pt x="529323" y="195148"/>
                  </a:lnTo>
                  <a:lnTo>
                    <a:pt x="514616" y="189966"/>
                  </a:lnTo>
                  <a:lnTo>
                    <a:pt x="507555" y="185712"/>
                  </a:lnTo>
                  <a:lnTo>
                    <a:pt x="499884" y="181965"/>
                  </a:lnTo>
                  <a:lnTo>
                    <a:pt x="472706" y="205168"/>
                  </a:lnTo>
                  <a:lnTo>
                    <a:pt x="475259" y="212966"/>
                  </a:lnTo>
                  <a:lnTo>
                    <a:pt x="522033" y="237134"/>
                  </a:lnTo>
                  <a:lnTo>
                    <a:pt x="540842" y="238925"/>
                  </a:lnTo>
                  <a:lnTo>
                    <a:pt x="554710" y="237921"/>
                  </a:lnTo>
                  <a:lnTo>
                    <a:pt x="569087" y="234683"/>
                  </a:lnTo>
                  <a:lnTo>
                    <a:pt x="583793" y="228828"/>
                  </a:lnTo>
                  <a:lnTo>
                    <a:pt x="598589" y="219989"/>
                  </a:lnTo>
                  <a:lnTo>
                    <a:pt x="604469" y="213779"/>
                  </a:lnTo>
                  <a:lnTo>
                    <a:pt x="607364" y="206095"/>
                  </a:lnTo>
                  <a:close/>
                </a:path>
                <a:path w="704214" h="506729">
                  <a:moveTo>
                    <a:pt x="613892" y="126707"/>
                  </a:moveTo>
                  <a:lnTo>
                    <a:pt x="611936" y="117195"/>
                  </a:lnTo>
                  <a:lnTo>
                    <a:pt x="606602" y="109423"/>
                  </a:lnTo>
                  <a:lnTo>
                    <a:pt x="598703" y="104165"/>
                  </a:lnTo>
                  <a:lnTo>
                    <a:pt x="589038" y="102235"/>
                  </a:lnTo>
                  <a:lnTo>
                    <a:pt x="579386" y="104165"/>
                  </a:lnTo>
                  <a:lnTo>
                    <a:pt x="571487" y="109423"/>
                  </a:lnTo>
                  <a:lnTo>
                    <a:pt x="566153" y="117195"/>
                  </a:lnTo>
                  <a:lnTo>
                    <a:pt x="564197" y="126707"/>
                  </a:lnTo>
                  <a:lnTo>
                    <a:pt x="566153" y="136220"/>
                  </a:lnTo>
                  <a:lnTo>
                    <a:pt x="571487" y="144005"/>
                  </a:lnTo>
                  <a:lnTo>
                    <a:pt x="579386" y="149250"/>
                  </a:lnTo>
                  <a:lnTo>
                    <a:pt x="589038" y="151168"/>
                  </a:lnTo>
                  <a:lnTo>
                    <a:pt x="598703" y="149250"/>
                  </a:lnTo>
                  <a:lnTo>
                    <a:pt x="606602" y="144005"/>
                  </a:lnTo>
                  <a:lnTo>
                    <a:pt x="611936" y="136232"/>
                  </a:lnTo>
                  <a:lnTo>
                    <a:pt x="613892" y="126707"/>
                  </a:lnTo>
                  <a:close/>
                </a:path>
                <a:path w="704214" h="506729">
                  <a:moveTo>
                    <a:pt x="704075" y="465150"/>
                  </a:moveTo>
                  <a:lnTo>
                    <a:pt x="685431" y="420535"/>
                  </a:lnTo>
                  <a:lnTo>
                    <a:pt x="656056" y="370141"/>
                  </a:lnTo>
                  <a:lnTo>
                    <a:pt x="634238" y="345008"/>
                  </a:lnTo>
                  <a:lnTo>
                    <a:pt x="663079" y="314439"/>
                  </a:lnTo>
                  <a:lnTo>
                    <a:pt x="684695" y="278701"/>
                  </a:lnTo>
                  <a:lnTo>
                    <a:pt x="698271" y="239014"/>
                  </a:lnTo>
                  <a:lnTo>
                    <a:pt x="702983" y="196621"/>
                  </a:lnTo>
                  <a:lnTo>
                    <a:pt x="697699" y="151599"/>
                  </a:lnTo>
                  <a:lnTo>
                    <a:pt x="682650" y="110223"/>
                  </a:lnTo>
                  <a:lnTo>
                    <a:pt x="659053" y="73723"/>
                  </a:lnTo>
                  <a:lnTo>
                    <a:pt x="628116" y="43256"/>
                  </a:lnTo>
                  <a:lnTo>
                    <a:pt x="591032" y="20015"/>
                  </a:lnTo>
                  <a:lnTo>
                    <a:pt x="549021" y="5207"/>
                  </a:lnTo>
                  <a:lnTo>
                    <a:pt x="503288" y="0"/>
                  </a:lnTo>
                  <a:lnTo>
                    <a:pt x="458228" y="4965"/>
                  </a:lnTo>
                  <a:lnTo>
                    <a:pt x="416356" y="19380"/>
                  </a:lnTo>
                  <a:lnTo>
                    <a:pt x="378993" y="42519"/>
                  </a:lnTo>
                  <a:lnTo>
                    <a:pt x="347421" y="73647"/>
                  </a:lnTo>
                  <a:lnTo>
                    <a:pt x="346240" y="72859"/>
                  </a:lnTo>
                  <a:lnTo>
                    <a:pt x="320078" y="55359"/>
                  </a:lnTo>
                  <a:lnTo>
                    <a:pt x="289775" y="41643"/>
                  </a:lnTo>
                  <a:lnTo>
                    <a:pt x="257022" y="33045"/>
                  </a:lnTo>
                  <a:lnTo>
                    <a:pt x="222313" y="30048"/>
                  </a:lnTo>
                  <a:lnTo>
                    <a:pt x="176580" y="35255"/>
                  </a:lnTo>
                  <a:lnTo>
                    <a:pt x="134569" y="50076"/>
                  </a:lnTo>
                  <a:lnTo>
                    <a:pt x="97497" y="73304"/>
                  </a:lnTo>
                  <a:lnTo>
                    <a:pt x="66548" y="103771"/>
                  </a:lnTo>
                  <a:lnTo>
                    <a:pt x="42951" y="140284"/>
                  </a:lnTo>
                  <a:lnTo>
                    <a:pt x="27914" y="181648"/>
                  </a:lnTo>
                  <a:lnTo>
                    <a:pt x="22631" y="226695"/>
                  </a:lnTo>
                  <a:lnTo>
                    <a:pt x="24003" y="249567"/>
                  </a:lnTo>
                  <a:lnTo>
                    <a:pt x="28003" y="271767"/>
                  </a:lnTo>
                  <a:lnTo>
                    <a:pt x="34493" y="293116"/>
                  </a:lnTo>
                  <a:lnTo>
                    <a:pt x="43294" y="313461"/>
                  </a:lnTo>
                  <a:lnTo>
                    <a:pt x="28181" y="333540"/>
                  </a:lnTo>
                  <a:lnTo>
                    <a:pt x="13512" y="359321"/>
                  </a:lnTo>
                  <a:lnTo>
                    <a:pt x="2908" y="386041"/>
                  </a:lnTo>
                  <a:lnTo>
                    <a:pt x="0" y="408876"/>
                  </a:lnTo>
                  <a:lnTo>
                    <a:pt x="2324" y="418211"/>
                  </a:lnTo>
                  <a:lnTo>
                    <a:pt x="31369" y="438899"/>
                  </a:lnTo>
                  <a:lnTo>
                    <a:pt x="38430" y="438899"/>
                  </a:lnTo>
                  <a:lnTo>
                    <a:pt x="40513" y="438785"/>
                  </a:lnTo>
                  <a:lnTo>
                    <a:pt x="42621" y="438581"/>
                  </a:lnTo>
                  <a:lnTo>
                    <a:pt x="38747" y="445770"/>
                  </a:lnTo>
                  <a:lnTo>
                    <a:pt x="35191" y="452564"/>
                  </a:lnTo>
                  <a:lnTo>
                    <a:pt x="31623" y="459498"/>
                  </a:lnTo>
                  <a:lnTo>
                    <a:pt x="27393" y="467829"/>
                  </a:lnTo>
                  <a:lnTo>
                    <a:pt x="25146" y="476034"/>
                  </a:lnTo>
                  <a:lnTo>
                    <a:pt x="26225" y="484162"/>
                  </a:lnTo>
                  <a:lnTo>
                    <a:pt x="30327" y="491299"/>
                  </a:lnTo>
                  <a:lnTo>
                    <a:pt x="37147" y="496506"/>
                  </a:lnTo>
                  <a:lnTo>
                    <a:pt x="40246" y="498043"/>
                  </a:lnTo>
                  <a:lnTo>
                    <a:pt x="43548" y="498767"/>
                  </a:lnTo>
                  <a:lnTo>
                    <a:pt x="54800" y="498767"/>
                  </a:lnTo>
                  <a:lnTo>
                    <a:pt x="62471" y="494411"/>
                  </a:lnTo>
                  <a:lnTo>
                    <a:pt x="67678" y="484162"/>
                  </a:lnTo>
                  <a:lnTo>
                    <a:pt x="79794" y="460794"/>
                  </a:lnTo>
                  <a:lnTo>
                    <a:pt x="92913" y="438581"/>
                  </a:lnTo>
                  <a:lnTo>
                    <a:pt x="93662" y="437324"/>
                  </a:lnTo>
                  <a:lnTo>
                    <a:pt x="109499" y="416560"/>
                  </a:lnTo>
                  <a:lnTo>
                    <a:pt x="128130" y="400037"/>
                  </a:lnTo>
                  <a:lnTo>
                    <a:pt x="138557" y="405180"/>
                  </a:lnTo>
                  <a:lnTo>
                    <a:pt x="149352" y="409740"/>
                  </a:lnTo>
                  <a:lnTo>
                    <a:pt x="160489" y="413702"/>
                  </a:lnTo>
                  <a:lnTo>
                    <a:pt x="171958" y="417004"/>
                  </a:lnTo>
                  <a:lnTo>
                    <a:pt x="173786" y="417487"/>
                  </a:lnTo>
                  <a:lnTo>
                    <a:pt x="175615" y="417703"/>
                  </a:lnTo>
                  <a:lnTo>
                    <a:pt x="177431" y="417703"/>
                  </a:lnTo>
                  <a:lnTo>
                    <a:pt x="198805" y="394995"/>
                  </a:lnTo>
                  <a:lnTo>
                    <a:pt x="198907" y="393217"/>
                  </a:lnTo>
                  <a:lnTo>
                    <a:pt x="196138" y="385483"/>
                  </a:lnTo>
                  <a:lnTo>
                    <a:pt x="190627" y="379336"/>
                  </a:lnTo>
                  <a:lnTo>
                    <a:pt x="182880" y="375627"/>
                  </a:lnTo>
                  <a:lnTo>
                    <a:pt x="135610" y="354787"/>
                  </a:lnTo>
                  <a:lnTo>
                    <a:pt x="131927" y="351396"/>
                  </a:lnTo>
                  <a:lnTo>
                    <a:pt x="98679" y="320840"/>
                  </a:lnTo>
                  <a:lnTo>
                    <a:pt x="89662" y="304431"/>
                  </a:lnTo>
                  <a:lnTo>
                    <a:pt x="89662" y="373545"/>
                  </a:lnTo>
                  <a:lnTo>
                    <a:pt x="81483" y="379120"/>
                  </a:lnTo>
                  <a:lnTo>
                    <a:pt x="69926" y="385305"/>
                  </a:lnTo>
                  <a:lnTo>
                    <a:pt x="57137" y="390969"/>
                  </a:lnTo>
                  <a:lnTo>
                    <a:pt x="45262" y="394995"/>
                  </a:lnTo>
                  <a:lnTo>
                    <a:pt x="49453" y="384670"/>
                  </a:lnTo>
                  <a:lnTo>
                    <a:pt x="55130" y="373151"/>
                  </a:lnTo>
                  <a:lnTo>
                    <a:pt x="61569" y="361657"/>
                  </a:lnTo>
                  <a:lnTo>
                    <a:pt x="68084" y="351396"/>
                  </a:lnTo>
                  <a:lnTo>
                    <a:pt x="73139" y="357251"/>
                  </a:lnTo>
                  <a:lnTo>
                    <a:pt x="78409" y="362889"/>
                  </a:lnTo>
                  <a:lnTo>
                    <a:pt x="83921" y="368325"/>
                  </a:lnTo>
                  <a:lnTo>
                    <a:pt x="89662" y="373545"/>
                  </a:lnTo>
                  <a:lnTo>
                    <a:pt x="89662" y="304431"/>
                  </a:lnTo>
                  <a:lnTo>
                    <a:pt x="74637" y="277063"/>
                  </a:lnTo>
                  <a:lnTo>
                    <a:pt x="66065" y="226669"/>
                  </a:lnTo>
                  <a:lnTo>
                    <a:pt x="74041" y="178130"/>
                  </a:lnTo>
                  <a:lnTo>
                    <a:pt x="96253" y="135902"/>
                  </a:lnTo>
                  <a:lnTo>
                    <a:pt x="130086" y="102590"/>
                  </a:lnTo>
                  <a:lnTo>
                    <a:pt x="172974" y="80721"/>
                  </a:lnTo>
                  <a:lnTo>
                    <a:pt x="222300" y="72859"/>
                  </a:lnTo>
                  <a:lnTo>
                    <a:pt x="271640" y="80721"/>
                  </a:lnTo>
                  <a:lnTo>
                    <a:pt x="314515" y="102590"/>
                  </a:lnTo>
                  <a:lnTo>
                    <a:pt x="348361" y="135902"/>
                  </a:lnTo>
                  <a:lnTo>
                    <a:pt x="370560" y="178130"/>
                  </a:lnTo>
                  <a:lnTo>
                    <a:pt x="378548" y="226695"/>
                  </a:lnTo>
                  <a:lnTo>
                    <a:pt x="373519" y="265391"/>
                  </a:lnTo>
                  <a:lnTo>
                    <a:pt x="359117" y="300951"/>
                  </a:lnTo>
                  <a:lnTo>
                    <a:pt x="336359" y="331825"/>
                  </a:lnTo>
                  <a:lnTo>
                    <a:pt x="306285" y="356438"/>
                  </a:lnTo>
                  <a:lnTo>
                    <a:pt x="306133" y="356514"/>
                  </a:lnTo>
                  <a:lnTo>
                    <a:pt x="305854" y="356717"/>
                  </a:lnTo>
                  <a:lnTo>
                    <a:pt x="299491" y="360692"/>
                  </a:lnTo>
                  <a:lnTo>
                    <a:pt x="292773" y="364261"/>
                  </a:lnTo>
                  <a:lnTo>
                    <a:pt x="285750" y="367322"/>
                  </a:lnTo>
                  <a:lnTo>
                    <a:pt x="278765" y="372211"/>
                  </a:lnTo>
                  <a:lnTo>
                    <a:pt x="272935" y="387642"/>
                  </a:lnTo>
                  <a:lnTo>
                    <a:pt x="274739" y="395566"/>
                  </a:lnTo>
                  <a:lnTo>
                    <a:pt x="279704" y="402488"/>
                  </a:lnTo>
                  <a:lnTo>
                    <a:pt x="286766" y="406831"/>
                  </a:lnTo>
                  <a:lnTo>
                    <a:pt x="294970" y="408254"/>
                  </a:lnTo>
                  <a:lnTo>
                    <a:pt x="303390" y="406400"/>
                  </a:lnTo>
                  <a:lnTo>
                    <a:pt x="307975" y="404406"/>
                  </a:lnTo>
                  <a:lnTo>
                    <a:pt x="312420" y="402247"/>
                  </a:lnTo>
                  <a:lnTo>
                    <a:pt x="316763" y="399935"/>
                  </a:lnTo>
                  <a:lnTo>
                    <a:pt x="338302" y="416572"/>
                  </a:lnTo>
                  <a:lnTo>
                    <a:pt x="358635" y="438315"/>
                  </a:lnTo>
                  <a:lnTo>
                    <a:pt x="376910" y="464185"/>
                  </a:lnTo>
                  <a:lnTo>
                    <a:pt x="392582" y="493610"/>
                  </a:lnTo>
                  <a:lnTo>
                    <a:pt x="396201" y="501535"/>
                  </a:lnTo>
                  <a:lnTo>
                    <a:pt x="404114" y="506234"/>
                  </a:lnTo>
                  <a:lnTo>
                    <a:pt x="415391" y="506234"/>
                  </a:lnTo>
                  <a:lnTo>
                    <a:pt x="418414" y="505637"/>
                  </a:lnTo>
                  <a:lnTo>
                    <a:pt x="434073" y="484162"/>
                  </a:lnTo>
                  <a:lnTo>
                    <a:pt x="432181" y="476034"/>
                  </a:lnTo>
                  <a:lnTo>
                    <a:pt x="397598" y="418211"/>
                  </a:lnTo>
                  <a:lnTo>
                    <a:pt x="354431" y="374015"/>
                  </a:lnTo>
                  <a:lnTo>
                    <a:pt x="360718" y="368287"/>
                  </a:lnTo>
                  <a:lnTo>
                    <a:pt x="366750" y="362305"/>
                  </a:lnTo>
                  <a:lnTo>
                    <a:pt x="372503" y="356082"/>
                  </a:lnTo>
                  <a:lnTo>
                    <a:pt x="377977" y="349631"/>
                  </a:lnTo>
                  <a:lnTo>
                    <a:pt x="395109" y="361861"/>
                  </a:lnTo>
                  <a:lnTo>
                    <a:pt x="432752" y="380606"/>
                  </a:lnTo>
                  <a:lnTo>
                    <a:pt x="456628" y="387642"/>
                  </a:lnTo>
                  <a:lnTo>
                    <a:pt x="458431" y="387642"/>
                  </a:lnTo>
                  <a:lnTo>
                    <a:pt x="479856" y="364261"/>
                  </a:lnTo>
                  <a:lnTo>
                    <a:pt x="479831" y="362889"/>
                  </a:lnTo>
                  <a:lnTo>
                    <a:pt x="446925" y="340118"/>
                  </a:lnTo>
                  <a:lnTo>
                    <a:pt x="430822" y="332803"/>
                  </a:lnTo>
                  <a:lnTo>
                    <a:pt x="415671" y="323735"/>
                  </a:lnTo>
                  <a:lnTo>
                    <a:pt x="401586" y="313016"/>
                  </a:lnTo>
                  <a:lnTo>
                    <a:pt x="410311" y="292684"/>
                  </a:lnTo>
                  <a:lnTo>
                    <a:pt x="416712" y="271411"/>
                  </a:lnTo>
                  <a:lnTo>
                    <a:pt x="420662" y="249351"/>
                  </a:lnTo>
                  <a:lnTo>
                    <a:pt x="421995" y="226669"/>
                  </a:lnTo>
                  <a:lnTo>
                    <a:pt x="419011" y="192836"/>
                  </a:lnTo>
                  <a:lnTo>
                    <a:pt x="410413" y="160858"/>
                  </a:lnTo>
                  <a:lnTo>
                    <a:pt x="396709" y="131254"/>
                  </a:lnTo>
                  <a:lnTo>
                    <a:pt x="378447" y="104470"/>
                  </a:lnTo>
                  <a:lnTo>
                    <a:pt x="403352" y="78473"/>
                  </a:lnTo>
                  <a:lnTo>
                    <a:pt x="410768" y="73647"/>
                  </a:lnTo>
                  <a:lnTo>
                    <a:pt x="433184" y="59093"/>
                  </a:lnTo>
                  <a:lnTo>
                    <a:pt x="466864" y="46977"/>
                  </a:lnTo>
                  <a:lnTo>
                    <a:pt x="503275" y="42786"/>
                  </a:lnTo>
                  <a:lnTo>
                    <a:pt x="552615" y="50647"/>
                  </a:lnTo>
                  <a:lnTo>
                    <a:pt x="595490" y="72517"/>
                  </a:lnTo>
                  <a:lnTo>
                    <a:pt x="629335" y="105841"/>
                  </a:lnTo>
                  <a:lnTo>
                    <a:pt x="651535" y="148069"/>
                  </a:lnTo>
                  <a:lnTo>
                    <a:pt x="659523" y="196634"/>
                  </a:lnTo>
                  <a:lnTo>
                    <a:pt x="654494" y="235331"/>
                  </a:lnTo>
                  <a:lnTo>
                    <a:pt x="640092" y="270891"/>
                  </a:lnTo>
                  <a:lnTo>
                    <a:pt x="617334" y="301764"/>
                  </a:lnTo>
                  <a:lnTo>
                    <a:pt x="587248" y="326377"/>
                  </a:lnTo>
                  <a:lnTo>
                    <a:pt x="587108" y="326453"/>
                  </a:lnTo>
                  <a:lnTo>
                    <a:pt x="586841" y="326644"/>
                  </a:lnTo>
                  <a:lnTo>
                    <a:pt x="580453" y="330631"/>
                  </a:lnTo>
                  <a:lnTo>
                    <a:pt x="573747" y="334187"/>
                  </a:lnTo>
                  <a:lnTo>
                    <a:pt x="566712" y="337261"/>
                  </a:lnTo>
                  <a:lnTo>
                    <a:pt x="559676" y="342188"/>
                  </a:lnTo>
                  <a:lnTo>
                    <a:pt x="555256" y="349135"/>
                  </a:lnTo>
                  <a:lnTo>
                    <a:pt x="553821" y="357251"/>
                  </a:lnTo>
                  <a:lnTo>
                    <a:pt x="555701" y="365506"/>
                  </a:lnTo>
                  <a:lnTo>
                    <a:pt x="559282" y="373456"/>
                  </a:lnTo>
                  <a:lnTo>
                    <a:pt x="567232" y="378206"/>
                  </a:lnTo>
                  <a:lnTo>
                    <a:pt x="578485" y="378206"/>
                  </a:lnTo>
                  <a:lnTo>
                    <a:pt x="581494" y="377609"/>
                  </a:lnTo>
                  <a:lnTo>
                    <a:pt x="588746" y="374408"/>
                  </a:lnTo>
                  <a:lnTo>
                    <a:pt x="593318" y="372211"/>
                  </a:lnTo>
                  <a:lnTo>
                    <a:pt x="597268" y="370141"/>
                  </a:lnTo>
                  <a:lnTo>
                    <a:pt x="616000" y="388467"/>
                  </a:lnTo>
                  <a:lnTo>
                    <a:pt x="632066" y="412076"/>
                  </a:lnTo>
                  <a:lnTo>
                    <a:pt x="645922" y="438315"/>
                  </a:lnTo>
                  <a:lnTo>
                    <a:pt x="658050" y="464502"/>
                  </a:lnTo>
                  <a:lnTo>
                    <a:pt x="666153" y="482320"/>
                  </a:lnTo>
                  <a:lnTo>
                    <a:pt x="674065" y="487019"/>
                  </a:lnTo>
                  <a:lnTo>
                    <a:pt x="685342" y="487019"/>
                  </a:lnTo>
                  <a:lnTo>
                    <a:pt x="688365" y="486410"/>
                  </a:lnTo>
                  <a:lnTo>
                    <a:pt x="691261" y="485140"/>
                  </a:lnTo>
                  <a:lnTo>
                    <a:pt x="698271" y="480199"/>
                  </a:lnTo>
                  <a:lnTo>
                    <a:pt x="702665" y="473227"/>
                  </a:lnTo>
                  <a:lnTo>
                    <a:pt x="704075" y="465150"/>
                  </a:lnTo>
                  <a:close/>
                </a:path>
              </a:pathLst>
            </a:custGeom>
            <a:solidFill>
              <a:srgbClr val="171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20">
              <a:extLst>
                <a:ext uri="{FF2B5EF4-FFF2-40B4-BE49-F238E27FC236}">
                  <a16:creationId xmlns:a16="http://schemas.microsoft.com/office/drawing/2014/main" id="{10EA3FAE-D45F-76DF-AD21-59FD17EEF19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490" y="3827597"/>
              <a:ext cx="106282" cy="191083"/>
            </a:xfrm>
            <a:prstGeom prst="rect">
              <a:avLst/>
            </a:prstGeom>
          </p:spPr>
        </p:pic>
      </p:grpSp>
      <p:pic>
        <p:nvPicPr>
          <p:cNvPr id="82" name="object 21">
            <a:extLst>
              <a:ext uri="{FF2B5EF4-FFF2-40B4-BE49-F238E27FC236}">
                <a16:creationId xmlns:a16="http://schemas.microsoft.com/office/drawing/2014/main" id="{DB4C7383-E752-7C8C-18FE-5D2B83B7147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198" y="4857501"/>
            <a:ext cx="142265" cy="142278"/>
          </a:xfrm>
          <a:prstGeom prst="rect">
            <a:avLst/>
          </a:prstGeom>
        </p:spPr>
      </p:pic>
      <p:pic>
        <p:nvPicPr>
          <p:cNvPr id="83" name="object 22">
            <a:extLst>
              <a:ext uri="{FF2B5EF4-FFF2-40B4-BE49-F238E27FC236}">
                <a16:creationId xmlns:a16="http://schemas.microsoft.com/office/drawing/2014/main" id="{C44E107B-15AC-378E-AC74-7C15386DBB9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9415" y="4525534"/>
            <a:ext cx="189687" cy="189699"/>
          </a:xfrm>
          <a:prstGeom prst="rect">
            <a:avLst/>
          </a:prstGeom>
        </p:spPr>
      </p:pic>
      <p:sp>
        <p:nvSpPr>
          <p:cNvPr id="84" name="object 23">
            <a:extLst>
              <a:ext uri="{FF2B5EF4-FFF2-40B4-BE49-F238E27FC236}">
                <a16:creationId xmlns:a16="http://schemas.microsoft.com/office/drawing/2014/main" id="{8338CC52-0722-F3C1-7448-1608D2FAF79F}"/>
              </a:ext>
            </a:extLst>
          </p:cNvPr>
          <p:cNvSpPr/>
          <p:nvPr/>
        </p:nvSpPr>
        <p:spPr>
          <a:xfrm>
            <a:off x="1712303" y="4683620"/>
            <a:ext cx="615950" cy="557530"/>
          </a:xfrm>
          <a:custGeom>
            <a:avLst/>
            <a:gdLst/>
            <a:ahLst/>
            <a:cxnLst/>
            <a:rect l="l" t="t" r="r" b="b"/>
            <a:pathLst>
              <a:path w="615950" h="557529">
                <a:moveTo>
                  <a:pt x="615835" y="81737"/>
                </a:moveTo>
                <a:lnTo>
                  <a:pt x="609346" y="49872"/>
                </a:lnTo>
                <a:lnTo>
                  <a:pt x="591743" y="23876"/>
                </a:lnTo>
                <a:lnTo>
                  <a:pt x="584225" y="18834"/>
                </a:lnTo>
                <a:lnTo>
                  <a:pt x="584225" y="81813"/>
                </a:lnTo>
                <a:lnTo>
                  <a:pt x="584225" y="249809"/>
                </a:lnTo>
                <a:lnTo>
                  <a:pt x="577138" y="256882"/>
                </a:lnTo>
                <a:lnTo>
                  <a:pt x="559676" y="256882"/>
                </a:lnTo>
                <a:lnTo>
                  <a:pt x="552602" y="249809"/>
                </a:lnTo>
                <a:lnTo>
                  <a:pt x="552602" y="82169"/>
                </a:lnTo>
                <a:lnTo>
                  <a:pt x="545528" y="75095"/>
                </a:lnTo>
                <a:lnTo>
                  <a:pt x="528066" y="75095"/>
                </a:lnTo>
                <a:lnTo>
                  <a:pt x="520992" y="82169"/>
                </a:lnTo>
                <a:lnTo>
                  <a:pt x="520992" y="518541"/>
                </a:lnTo>
                <a:lnTo>
                  <a:pt x="513905" y="525627"/>
                </a:lnTo>
                <a:lnTo>
                  <a:pt x="496455" y="525627"/>
                </a:lnTo>
                <a:lnTo>
                  <a:pt x="489369" y="518541"/>
                </a:lnTo>
                <a:lnTo>
                  <a:pt x="489369" y="308267"/>
                </a:lnTo>
                <a:lnTo>
                  <a:pt x="485952" y="291338"/>
                </a:lnTo>
                <a:lnTo>
                  <a:pt x="476643" y="277520"/>
                </a:lnTo>
                <a:lnTo>
                  <a:pt x="462826" y="268211"/>
                </a:lnTo>
                <a:lnTo>
                  <a:pt x="445897" y="264795"/>
                </a:lnTo>
                <a:lnTo>
                  <a:pt x="428980" y="268211"/>
                </a:lnTo>
                <a:lnTo>
                  <a:pt x="415163" y="277520"/>
                </a:lnTo>
                <a:lnTo>
                  <a:pt x="405841" y="291338"/>
                </a:lnTo>
                <a:lnTo>
                  <a:pt x="402424" y="308267"/>
                </a:lnTo>
                <a:lnTo>
                  <a:pt x="402424" y="518541"/>
                </a:lnTo>
                <a:lnTo>
                  <a:pt x="395351" y="525627"/>
                </a:lnTo>
                <a:lnTo>
                  <a:pt x="377888" y="525627"/>
                </a:lnTo>
                <a:lnTo>
                  <a:pt x="370814" y="518541"/>
                </a:lnTo>
                <a:lnTo>
                  <a:pt x="370814" y="82169"/>
                </a:lnTo>
                <a:lnTo>
                  <a:pt x="363740" y="75095"/>
                </a:lnTo>
                <a:lnTo>
                  <a:pt x="346278" y="75095"/>
                </a:lnTo>
                <a:lnTo>
                  <a:pt x="339191" y="82169"/>
                </a:lnTo>
                <a:lnTo>
                  <a:pt x="339191" y="231228"/>
                </a:lnTo>
                <a:lnTo>
                  <a:pt x="332587" y="222161"/>
                </a:lnTo>
                <a:lnTo>
                  <a:pt x="318960" y="213944"/>
                </a:lnTo>
                <a:lnTo>
                  <a:pt x="315201" y="213398"/>
                </a:lnTo>
                <a:lnTo>
                  <a:pt x="315201" y="248869"/>
                </a:lnTo>
                <a:lnTo>
                  <a:pt x="315175" y="254228"/>
                </a:lnTo>
                <a:lnTo>
                  <a:pt x="311848" y="257517"/>
                </a:lnTo>
                <a:lnTo>
                  <a:pt x="245872" y="328028"/>
                </a:lnTo>
                <a:lnTo>
                  <a:pt x="244348" y="331901"/>
                </a:lnTo>
                <a:lnTo>
                  <a:pt x="244348" y="522084"/>
                </a:lnTo>
                <a:lnTo>
                  <a:pt x="240817" y="525627"/>
                </a:lnTo>
                <a:lnTo>
                  <a:pt x="232079" y="525627"/>
                </a:lnTo>
                <a:lnTo>
                  <a:pt x="228549" y="522084"/>
                </a:lnTo>
                <a:lnTo>
                  <a:pt x="228549" y="454482"/>
                </a:lnTo>
                <a:lnTo>
                  <a:pt x="226949" y="446582"/>
                </a:lnTo>
                <a:lnTo>
                  <a:pt x="225437" y="439102"/>
                </a:lnTo>
                <a:lnTo>
                  <a:pt x="216966" y="426542"/>
                </a:lnTo>
                <a:lnTo>
                  <a:pt x="204406" y="418071"/>
                </a:lnTo>
                <a:lnTo>
                  <a:pt x="189026" y="414959"/>
                </a:lnTo>
                <a:lnTo>
                  <a:pt x="173634" y="418071"/>
                </a:lnTo>
                <a:lnTo>
                  <a:pt x="161074" y="426542"/>
                </a:lnTo>
                <a:lnTo>
                  <a:pt x="152603" y="439102"/>
                </a:lnTo>
                <a:lnTo>
                  <a:pt x="149504" y="454482"/>
                </a:lnTo>
                <a:lnTo>
                  <a:pt x="149504" y="522084"/>
                </a:lnTo>
                <a:lnTo>
                  <a:pt x="145961" y="525627"/>
                </a:lnTo>
                <a:lnTo>
                  <a:pt x="137236" y="525627"/>
                </a:lnTo>
                <a:lnTo>
                  <a:pt x="133692" y="522084"/>
                </a:lnTo>
                <a:lnTo>
                  <a:pt x="133680" y="396862"/>
                </a:lnTo>
                <a:lnTo>
                  <a:pt x="133565" y="388899"/>
                </a:lnTo>
                <a:lnTo>
                  <a:pt x="129895" y="380580"/>
                </a:lnTo>
                <a:lnTo>
                  <a:pt x="123507" y="374573"/>
                </a:lnTo>
                <a:lnTo>
                  <a:pt x="112598" y="367817"/>
                </a:lnTo>
                <a:lnTo>
                  <a:pt x="100368" y="365823"/>
                </a:lnTo>
                <a:lnTo>
                  <a:pt x="88277" y="368566"/>
                </a:lnTo>
                <a:lnTo>
                  <a:pt x="77812" y="375996"/>
                </a:lnTo>
                <a:lnTo>
                  <a:pt x="45707" y="411365"/>
                </a:lnTo>
                <a:lnTo>
                  <a:pt x="43446" y="412419"/>
                </a:lnTo>
                <a:lnTo>
                  <a:pt x="38696" y="412635"/>
                </a:lnTo>
                <a:lnTo>
                  <a:pt x="36385" y="411772"/>
                </a:lnTo>
                <a:lnTo>
                  <a:pt x="34658" y="410146"/>
                </a:lnTo>
                <a:lnTo>
                  <a:pt x="31115" y="406882"/>
                </a:lnTo>
                <a:lnTo>
                  <a:pt x="73596" y="356362"/>
                </a:lnTo>
                <a:lnTo>
                  <a:pt x="129755" y="327888"/>
                </a:lnTo>
                <a:lnTo>
                  <a:pt x="189814" y="320116"/>
                </a:lnTo>
                <a:lnTo>
                  <a:pt x="212394" y="316445"/>
                </a:lnTo>
                <a:lnTo>
                  <a:pt x="233527" y="308305"/>
                </a:lnTo>
                <a:lnTo>
                  <a:pt x="252564" y="296037"/>
                </a:lnTo>
                <a:lnTo>
                  <a:pt x="268859" y="279958"/>
                </a:lnTo>
                <a:lnTo>
                  <a:pt x="301434" y="244335"/>
                </a:lnTo>
                <a:lnTo>
                  <a:pt x="303542" y="243370"/>
                </a:lnTo>
                <a:lnTo>
                  <a:pt x="305765" y="243293"/>
                </a:lnTo>
                <a:lnTo>
                  <a:pt x="308000" y="243268"/>
                </a:lnTo>
                <a:lnTo>
                  <a:pt x="310159" y="244055"/>
                </a:lnTo>
                <a:lnTo>
                  <a:pt x="311848" y="245503"/>
                </a:lnTo>
                <a:lnTo>
                  <a:pt x="315201" y="248869"/>
                </a:lnTo>
                <a:lnTo>
                  <a:pt x="315201" y="213398"/>
                </a:lnTo>
                <a:lnTo>
                  <a:pt x="307581" y="212255"/>
                </a:lnTo>
                <a:lnTo>
                  <a:pt x="307581" y="81813"/>
                </a:lnTo>
                <a:lnTo>
                  <a:pt x="311518" y="62344"/>
                </a:lnTo>
                <a:lnTo>
                  <a:pt x="322224" y="46431"/>
                </a:lnTo>
                <a:lnTo>
                  <a:pt x="338086" y="35648"/>
                </a:lnTo>
                <a:lnTo>
                  <a:pt x="357530" y="31623"/>
                </a:lnTo>
                <a:lnTo>
                  <a:pt x="534035" y="31623"/>
                </a:lnTo>
                <a:lnTo>
                  <a:pt x="553554" y="35585"/>
                </a:lnTo>
                <a:lnTo>
                  <a:pt x="569506" y="46342"/>
                </a:lnTo>
                <a:lnTo>
                  <a:pt x="580263" y="62293"/>
                </a:lnTo>
                <a:lnTo>
                  <a:pt x="584225" y="81813"/>
                </a:lnTo>
                <a:lnTo>
                  <a:pt x="584225" y="18834"/>
                </a:lnTo>
                <a:lnTo>
                  <a:pt x="565683" y="6375"/>
                </a:lnTo>
                <a:lnTo>
                  <a:pt x="533793" y="0"/>
                </a:lnTo>
                <a:lnTo>
                  <a:pt x="357530" y="0"/>
                </a:lnTo>
                <a:lnTo>
                  <a:pt x="325780" y="6515"/>
                </a:lnTo>
                <a:lnTo>
                  <a:pt x="299859" y="24066"/>
                </a:lnTo>
                <a:lnTo>
                  <a:pt x="282384" y="50038"/>
                </a:lnTo>
                <a:lnTo>
                  <a:pt x="275958" y="81813"/>
                </a:lnTo>
                <a:lnTo>
                  <a:pt x="275958" y="224663"/>
                </a:lnTo>
                <a:lnTo>
                  <a:pt x="245541" y="258787"/>
                </a:lnTo>
                <a:lnTo>
                  <a:pt x="232397" y="271246"/>
                </a:lnTo>
                <a:lnTo>
                  <a:pt x="218173" y="280568"/>
                </a:lnTo>
                <a:lnTo>
                  <a:pt x="203492" y="286397"/>
                </a:lnTo>
                <a:lnTo>
                  <a:pt x="189026" y="288417"/>
                </a:lnTo>
                <a:lnTo>
                  <a:pt x="187604" y="288417"/>
                </a:lnTo>
                <a:lnTo>
                  <a:pt x="158432" y="290639"/>
                </a:lnTo>
                <a:lnTo>
                  <a:pt x="120789" y="297218"/>
                </a:lnTo>
                <a:lnTo>
                  <a:pt x="53555" y="331228"/>
                </a:lnTo>
                <a:lnTo>
                  <a:pt x="25958" y="357657"/>
                </a:lnTo>
                <a:lnTo>
                  <a:pt x="2197" y="390347"/>
                </a:lnTo>
                <a:lnTo>
                  <a:pt x="0" y="405358"/>
                </a:lnTo>
                <a:lnTo>
                  <a:pt x="3860" y="420992"/>
                </a:lnTo>
                <a:lnTo>
                  <a:pt x="13093" y="433501"/>
                </a:lnTo>
                <a:lnTo>
                  <a:pt x="26339" y="441629"/>
                </a:lnTo>
                <a:lnTo>
                  <a:pt x="42252" y="444131"/>
                </a:lnTo>
                <a:lnTo>
                  <a:pt x="50190" y="442988"/>
                </a:lnTo>
                <a:lnTo>
                  <a:pt x="86804" y="412635"/>
                </a:lnTo>
                <a:lnTo>
                  <a:pt x="100812" y="397027"/>
                </a:lnTo>
                <a:lnTo>
                  <a:pt x="101053" y="397027"/>
                </a:lnTo>
                <a:lnTo>
                  <a:pt x="101130" y="396862"/>
                </a:lnTo>
                <a:lnTo>
                  <a:pt x="102082" y="397179"/>
                </a:lnTo>
                <a:lnTo>
                  <a:pt x="102082" y="517715"/>
                </a:lnTo>
                <a:lnTo>
                  <a:pt x="105181" y="533095"/>
                </a:lnTo>
                <a:lnTo>
                  <a:pt x="113652" y="545668"/>
                </a:lnTo>
                <a:lnTo>
                  <a:pt x="126212" y="554126"/>
                </a:lnTo>
                <a:lnTo>
                  <a:pt x="141605" y="557237"/>
                </a:lnTo>
                <a:lnTo>
                  <a:pt x="156984" y="554126"/>
                </a:lnTo>
                <a:lnTo>
                  <a:pt x="169545" y="545668"/>
                </a:lnTo>
                <a:lnTo>
                  <a:pt x="178003" y="533095"/>
                </a:lnTo>
                <a:lnTo>
                  <a:pt x="179514" y="525627"/>
                </a:lnTo>
                <a:lnTo>
                  <a:pt x="181114" y="517715"/>
                </a:lnTo>
                <a:lnTo>
                  <a:pt x="181114" y="450126"/>
                </a:lnTo>
                <a:lnTo>
                  <a:pt x="184658" y="446582"/>
                </a:lnTo>
                <a:lnTo>
                  <a:pt x="193395" y="446582"/>
                </a:lnTo>
                <a:lnTo>
                  <a:pt x="196926" y="450126"/>
                </a:lnTo>
                <a:lnTo>
                  <a:pt x="196926" y="517715"/>
                </a:lnTo>
                <a:lnTo>
                  <a:pt x="200025" y="533095"/>
                </a:lnTo>
                <a:lnTo>
                  <a:pt x="208495" y="545668"/>
                </a:lnTo>
                <a:lnTo>
                  <a:pt x="221056" y="554126"/>
                </a:lnTo>
                <a:lnTo>
                  <a:pt x="236448" y="557237"/>
                </a:lnTo>
                <a:lnTo>
                  <a:pt x="251828" y="554126"/>
                </a:lnTo>
                <a:lnTo>
                  <a:pt x="264388" y="545668"/>
                </a:lnTo>
                <a:lnTo>
                  <a:pt x="272859" y="533095"/>
                </a:lnTo>
                <a:lnTo>
                  <a:pt x="274370" y="525627"/>
                </a:lnTo>
                <a:lnTo>
                  <a:pt x="275971" y="517715"/>
                </a:lnTo>
                <a:lnTo>
                  <a:pt x="275971" y="341858"/>
                </a:lnTo>
                <a:lnTo>
                  <a:pt x="335064" y="278777"/>
                </a:lnTo>
                <a:lnTo>
                  <a:pt x="339191" y="271945"/>
                </a:lnTo>
                <a:lnTo>
                  <a:pt x="339191" y="509816"/>
                </a:lnTo>
                <a:lnTo>
                  <a:pt x="342925" y="528269"/>
                </a:lnTo>
                <a:lnTo>
                  <a:pt x="353085" y="543344"/>
                </a:lnTo>
                <a:lnTo>
                  <a:pt x="368160" y="553516"/>
                </a:lnTo>
                <a:lnTo>
                  <a:pt x="386626" y="557237"/>
                </a:lnTo>
                <a:lnTo>
                  <a:pt x="405091" y="553516"/>
                </a:lnTo>
                <a:lnTo>
                  <a:pt x="420154" y="543344"/>
                </a:lnTo>
                <a:lnTo>
                  <a:pt x="430326" y="528269"/>
                </a:lnTo>
                <a:lnTo>
                  <a:pt x="434047" y="509816"/>
                </a:lnTo>
                <a:lnTo>
                  <a:pt x="434047" y="301713"/>
                </a:lnTo>
                <a:lnTo>
                  <a:pt x="439356" y="296405"/>
                </a:lnTo>
                <a:lnTo>
                  <a:pt x="452450" y="296405"/>
                </a:lnTo>
                <a:lnTo>
                  <a:pt x="457758" y="301713"/>
                </a:lnTo>
                <a:lnTo>
                  <a:pt x="457758" y="509816"/>
                </a:lnTo>
                <a:lnTo>
                  <a:pt x="461492" y="528269"/>
                </a:lnTo>
                <a:lnTo>
                  <a:pt x="471652" y="543344"/>
                </a:lnTo>
                <a:lnTo>
                  <a:pt x="486727" y="553516"/>
                </a:lnTo>
                <a:lnTo>
                  <a:pt x="505180" y="557237"/>
                </a:lnTo>
                <a:lnTo>
                  <a:pt x="523646" y="553516"/>
                </a:lnTo>
                <a:lnTo>
                  <a:pt x="538708" y="543344"/>
                </a:lnTo>
                <a:lnTo>
                  <a:pt x="548881" y="528269"/>
                </a:lnTo>
                <a:lnTo>
                  <a:pt x="552602" y="509816"/>
                </a:lnTo>
                <a:lnTo>
                  <a:pt x="552602" y="285813"/>
                </a:lnTo>
                <a:lnTo>
                  <a:pt x="557695" y="287616"/>
                </a:lnTo>
                <a:lnTo>
                  <a:pt x="563041" y="288531"/>
                </a:lnTo>
                <a:lnTo>
                  <a:pt x="568439" y="288531"/>
                </a:lnTo>
                <a:lnTo>
                  <a:pt x="586892" y="284797"/>
                </a:lnTo>
                <a:lnTo>
                  <a:pt x="601967" y="274624"/>
                </a:lnTo>
                <a:lnTo>
                  <a:pt x="612114" y="259537"/>
                </a:lnTo>
                <a:lnTo>
                  <a:pt x="615835" y="241071"/>
                </a:lnTo>
                <a:lnTo>
                  <a:pt x="615835" y="81737"/>
                </a:lnTo>
                <a:close/>
              </a:path>
            </a:pathLst>
          </a:custGeom>
          <a:solidFill>
            <a:srgbClr val="171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4B69D6A-ABB9-0ADC-C62E-989D31B0C3D5}"/>
              </a:ext>
            </a:extLst>
          </p:cNvPr>
          <p:cNvSpPr txBox="1"/>
          <p:nvPr/>
        </p:nvSpPr>
        <p:spPr>
          <a:xfrm>
            <a:off x="2959078" y="5590322"/>
            <a:ext cx="7799917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5"/>
              </a:spcBef>
            </a:pP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spc="-14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relationship</a:t>
            </a:r>
            <a:r>
              <a:rPr lang="en-GB" sz="24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with</a:t>
            </a:r>
            <a:r>
              <a:rPr lang="en-GB" sz="240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someone</a:t>
            </a:r>
            <a:r>
              <a:rPr lang="en-GB" sz="24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professional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–</a:t>
            </a:r>
            <a:r>
              <a:rPr lang="en-GB" sz="2400" i="1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for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 example,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i="1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teacher,</a:t>
            </a:r>
            <a:r>
              <a:rPr lang="en-GB" sz="2400" i="1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doctor</a:t>
            </a:r>
            <a:r>
              <a:rPr lang="en-GB" sz="2400" i="1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or</a:t>
            </a:r>
            <a:r>
              <a:rPr lang="en-GB" sz="2400" i="1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social</a:t>
            </a:r>
            <a:r>
              <a:rPr lang="en-GB" sz="2400" i="1" spc="-3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worker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BECD3F-B026-6B58-20AC-A151D63DBC29}"/>
              </a:ext>
            </a:extLst>
          </p:cNvPr>
          <p:cNvSpPr txBox="1"/>
          <p:nvPr/>
        </p:nvSpPr>
        <p:spPr>
          <a:xfrm>
            <a:off x="2959078" y="4493064"/>
            <a:ext cx="7743773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34060">
              <a:lnSpc>
                <a:spcPts val="2760"/>
              </a:lnSpc>
            </a:pP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spc="-1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relationship with</a:t>
            </a:r>
            <a:r>
              <a:rPr lang="en-GB" sz="24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family member</a:t>
            </a:r>
            <a:r>
              <a:rPr lang="en-GB" sz="2400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–</a:t>
            </a:r>
            <a:r>
              <a:rPr lang="en-GB" sz="2400" i="1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for 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example,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i="1" spc="-5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brother,</a:t>
            </a:r>
            <a:r>
              <a:rPr lang="en-GB" sz="2400" i="1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i="1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sister</a:t>
            </a:r>
            <a:r>
              <a:rPr lang="en-GB" sz="2400" i="1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or</a:t>
            </a:r>
            <a:r>
              <a:rPr lang="en-GB" sz="2400" i="1" spc="-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parent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AD9807-D739-B717-12E5-58308F605CAB}"/>
              </a:ext>
            </a:extLst>
          </p:cNvPr>
          <p:cNvSpPr txBox="1"/>
          <p:nvPr/>
        </p:nvSpPr>
        <p:spPr>
          <a:xfrm>
            <a:off x="2959078" y="3623108"/>
            <a:ext cx="770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spc="-1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friendship</a:t>
            </a:r>
            <a:r>
              <a:rPr lang="en-GB" sz="2400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–</a:t>
            </a:r>
            <a:r>
              <a:rPr lang="en-GB" sz="240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for</a:t>
            </a:r>
            <a:r>
              <a:rPr lang="en-GB" sz="2400" i="1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example,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friend</a:t>
            </a:r>
            <a:r>
              <a:rPr lang="en-GB" sz="2400" i="1" spc="-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i="1" dirty="0">
                <a:solidFill>
                  <a:srgbClr val="131313"/>
                </a:solidFill>
                <a:latin typeface="Arial"/>
                <a:cs typeface="Arial"/>
              </a:rPr>
              <a:t>from </a:t>
            </a:r>
            <a:r>
              <a:rPr lang="en-GB" sz="2400" i="1" spc="-10" dirty="0">
                <a:solidFill>
                  <a:srgbClr val="131313"/>
                </a:solidFill>
                <a:latin typeface="Arial"/>
                <a:cs typeface="Arial"/>
              </a:rPr>
              <a:t>school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30FA17-C23E-66E5-8C8B-66EAA900E3BC}"/>
              </a:ext>
            </a:extLst>
          </p:cNvPr>
          <p:cNvSpPr txBox="1"/>
          <p:nvPr/>
        </p:nvSpPr>
        <p:spPr>
          <a:xfrm>
            <a:off x="2959078" y="2552004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lang="en-GB" sz="2400" spc="-13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131313"/>
                </a:solidFill>
                <a:latin typeface="Arial"/>
                <a:cs typeface="Arial"/>
              </a:rPr>
              <a:t>romantic </a:t>
            </a:r>
            <a:r>
              <a:rPr lang="en-GB" sz="2400" spc="-10" dirty="0">
                <a:solidFill>
                  <a:srgbClr val="131313"/>
                </a:solidFill>
                <a:latin typeface="Arial"/>
                <a:cs typeface="Arial"/>
              </a:rPr>
              <a:t>relationship</a:t>
            </a:r>
            <a:endParaRPr lang="en-GB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04290" y="1053020"/>
            <a:ext cx="9984740" cy="4752340"/>
            <a:chOff x="1104290" y="1053020"/>
            <a:chExt cx="9984740" cy="4752340"/>
          </a:xfrm>
        </p:grpSpPr>
        <p:sp>
          <p:nvSpPr>
            <p:cNvPr id="4" name="object 4"/>
            <p:cNvSpPr/>
            <p:nvPr/>
          </p:nvSpPr>
          <p:spPr>
            <a:xfrm>
              <a:off x="1104290" y="1053020"/>
              <a:ext cx="9984740" cy="4752340"/>
            </a:xfrm>
            <a:custGeom>
              <a:avLst/>
              <a:gdLst/>
              <a:ahLst/>
              <a:cxnLst/>
              <a:rect l="l" t="t" r="r" b="b"/>
              <a:pathLst>
                <a:path w="9984740" h="4752340">
                  <a:moveTo>
                    <a:pt x="9984600" y="143992"/>
                  </a:moveTo>
                  <a:lnTo>
                    <a:pt x="9977260" y="98475"/>
                  </a:lnTo>
                  <a:lnTo>
                    <a:pt x="9956813" y="58940"/>
                  </a:lnTo>
                  <a:lnTo>
                    <a:pt x="9925647" y="27774"/>
                  </a:lnTo>
                  <a:lnTo>
                    <a:pt x="9886124" y="7340"/>
                  </a:lnTo>
                  <a:lnTo>
                    <a:pt x="9840608" y="0"/>
                  </a:lnTo>
                  <a:lnTo>
                    <a:pt x="144005" y="0"/>
                  </a:lnTo>
                  <a:lnTo>
                    <a:pt x="98488" y="7340"/>
                  </a:lnTo>
                  <a:lnTo>
                    <a:pt x="58953" y="27774"/>
                  </a:lnTo>
                  <a:lnTo>
                    <a:pt x="27787" y="58940"/>
                  </a:lnTo>
                  <a:lnTo>
                    <a:pt x="7340" y="98475"/>
                  </a:lnTo>
                  <a:lnTo>
                    <a:pt x="0" y="143992"/>
                  </a:lnTo>
                  <a:lnTo>
                    <a:pt x="0" y="4607992"/>
                  </a:lnTo>
                  <a:lnTo>
                    <a:pt x="7340" y="4653508"/>
                  </a:lnTo>
                  <a:lnTo>
                    <a:pt x="27787" y="4693043"/>
                  </a:lnTo>
                  <a:lnTo>
                    <a:pt x="58953" y="4724222"/>
                  </a:lnTo>
                  <a:lnTo>
                    <a:pt x="98488" y="4744669"/>
                  </a:lnTo>
                  <a:lnTo>
                    <a:pt x="144005" y="4752010"/>
                  </a:lnTo>
                  <a:lnTo>
                    <a:pt x="9840608" y="4752010"/>
                  </a:lnTo>
                  <a:lnTo>
                    <a:pt x="9886124" y="4744669"/>
                  </a:lnTo>
                  <a:lnTo>
                    <a:pt x="9925647" y="4724222"/>
                  </a:lnTo>
                  <a:lnTo>
                    <a:pt x="9956813" y="4693043"/>
                  </a:lnTo>
                  <a:lnTo>
                    <a:pt x="9977260" y="4653508"/>
                  </a:lnTo>
                  <a:lnTo>
                    <a:pt x="9984600" y="4607992"/>
                  </a:lnTo>
                  <a:lnTo>
                    <a:pt x="9984600" y="143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163403" y="2991922"/>
              <a:ext cx="1898650" cy="819785"/>
            </a:xfrm>
            <a:custGeom>
              <a:avLst/>
              <a:gdLst/>
              <a:ahLst/>
              <a:cxnLst/>
              <a:rect l="l" t="t" r="r" b="b"/>
              <a:pathLst>
                <a:path w="1898650" h="819785">
                  <a:moveTo>
                    <a:pt x="1898586" y="819759"/>
                  </a:moveTo>
                  <a:lnTo>
                    <a:pt x="0" y="813447"/>
                  </a:lnTo>
                  <a:lnTo>
                    <a:pt x="0" y="0"/>
                  </a:lnTo>
                  <a:lnTo>
                    <a:pt x="1898586" y="0"/>
                  </a:lnTo>
                  <a:lnTo>
                    <a:pt x="1898586" y="819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53238" y="4406562"/>
            <a:ext cx="4685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171747"/>
                </a:solidFill>
                <a:latin typeface="Arial"/>
                <a:cs typeface="Arial"/>
              </a:rPr>
              <a:t>childnet.com/thrive</a:t>
            </a:r>
            <a:endParaRPr sz="4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3900" y="6202834"/>
            <a:ext cx="32562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©Childnet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104299" y="1053009"/>
            <a:ext cx="9984740" cy="4752340"/>
            <a:chOff x="1104299" y="1053009"/>
            <a:chExt cx="9984740" cy="4752340"/>
          </a:xfrm>
        </p:grpSpPr>
        <p:sp>
          <p:nvSpPr>
            <p:cNvPr id="72" name="object 72"/>
            <p:cNvSpPr/>
            <p:nvPr/>
          </p:nvSpPr>
          <p:spPr>
            <a:xfrm>
              <a:off x="1104299" y="1053009"/>
              <a:ext cx="9984740" cy="4752340"/>
            </a:xfrm>
            <a:custGeom>
              <a:avLst/>
              <a:gdLst/>
              <a:ahLst/>
              <a:cxnLst/>
              <a:rect l="l" t="t" r="r" b="b"/>
              <a:pathLst>
                <a:path w="9984740" h="475234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644009"/>
                  </a:lnTo>
                  <a:lnTo>
                    <a:pt x="8486" y="4686039"/>
                  </a:lnTo>
                  <a:lnTo>
                    <a:pt x="31630" y="4720369"/>
                  </a:lnTo>
                  <a:lnTo>
                    <a:pt x="65960" y="4743519"/>
                  </a:lnTo>
                  <a:lnTo>
                    <a:pt x="108000" y="4752009"/>
                  </a:lnTo>
                  <a:lnTo>
                    <a:pt x="9876599" y="4752009"/>
                  </a:lnTo>
                  <a:lnTo>
                    <a:pt x="9918640" y="4743519"/>
                  </a:lnTo>
                  <a:lnTo>
                    <a:pt x="9952969" y="4720369"/>
                  </a:lnTo>
                  <a:lnTo>
                    <a:pt x="9976113" y="4686039"/>
                  </a:lnTo>
                  <a:lnTo>
                    <a:pt x="9984600" y="4644009"/>
                  </a:lnTo>
                  <a:lnTo>
                    <a:pt x="9984600" y="108000"/>
                  </a:lnTo>
                  <a:lnTo>
                    <a:pt x="9976113" y="65960"/>
                  </a:lnTo>
                  <a:lnTo>
                    <a:pt x="9952969" y="31630"/>
                  </a:lnTo>
                  <a:lnTo>
                    <a:pt x="9918640" y="8486"/>
                  </a:lnTo>
                  <a:lnTo>
                    <a:pt x="9876599" y="0"/>
                  </a:lnTo>
                  <a:lnTo>
                    <a:pt x="108000" y="0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13234" y="2612999"/>
              <a:ext cx="4354830" cy="1205230"/>
            </a:xfrm>
            <a:custGeom>
              <a:avLst/>
              <a:gdLst/>
              <a:ahLst/>
              <a:cxnLst/>
              <a:rect l="l" t="t" r="r" b="b"/>
              <a:pathLst>
                <a:path w="4354830" h="1205229">
                  <a:moveTo>
                    <a:pt x="4354372" y="0"/>
                  </a:moveTo>
                  <a:lnTo>
                    <a:pt x="0" y="0"/>
                  </a:lnTo>
                  <a:lnTo>
                    <a:pt x="0" y="1204849"/>
                  </a:lnTo>
                  <a:lnTo>
                    <a:pt x="4354372" y="1204849"/>
                  </a:lnTo>
                  <a:lnTo>
                    <a:pt x="4354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Picture 77" descr="Logo, whiteboard&#10;&#10;Description automatically generated">
            <a:extLst>
              <a:ext uri="{FF2B5EF4-FFF2-40B4-BE49-F238E27FC236}">
                <a16:creationId xmlns:a16="http://schemas.microsoft.com/office/drawing/2014/main" id="{88B9C681-55AB-DF4C-AF00-711E5107E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37" y="1699115"/>
            <a:ext cx="3380302" cy="230997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006D85B-7720-5744-A1C0-29ADBE86D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23" y="2612999"/>
            <a:ext cx="3557453" cy="1305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8648" y="924128"/>
            <a:ext cx="7250659" cy="1519618"/>
            <a:chOff x="2498648" y="924128"/>
            <a:chExt cx="7250659" cy="1519618"/>
          </a:xfrm>
        </p:grpSpPr>
        <p:sp>
          <p:nvSpPr>
            <p:cNvPr id="3" name="object 3"/>
            <p:cNvSpPr/>
            <p:nvPr/>
          </p:nvSpPr>
          <p:spPr>
            <a:xfrm>
              <a:off x="2654452" y="1084846"/>
              <a:ext cx="7094855" cy="1358900"/>
            </a:xfrm>
            <a:custGeom>
              <a:avLst/>
              <a:gdLst/>
              <a:ahLst/>
              <a:cxnLst/>
              <a:rect l="l" t="t" r="r" b="b"/>
              <a:pathLst>
                <a:path w="7094855" h="1358900">
                  <a:moveTo>
                    <a:pt x="7094385" y="0"/>
                  </a:moveTo>
                  <a:lnTo>
                    <a:pt x="0" y="0"/>
                  </a:lnTo>
                  <a:lnTo>
                    <a:pt x="0" y="1198118"/>
                  </a:lnTo>
                  <a:lnTo>
                    <a:pt x="0" y="1358836"/>
                  </a:lnTo>
                  <a:lnTo>
                    <a:pt x="7094385" y="1358836"/>
                  </a:lnTo>
                  <a:lnTo>
                    <a:pt x="7094385" y="1198118"/>
                  </a:lnTo>
                  <a:lnTo>
                    <a:pt x="7094385" y="0"/>
                  </a:lnTo>
                  <a:close/>
                </a:path>
              </a:pathLst>
            </a:custGeom>
            <a:solidFill>
              <a:srgbClr val="0099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498648" y="924128"/>
              <a:ext cx="7094855" cy="1358900"/>
            </a:xfrm>
            <a:custGeom>
              <a:avLst/>
              <a:gdLst/>
              <a:ahLst/>
              <a:cxnLst/>
              <a:rect l="l" t="t" r="r" b="b"/>
              <a:pathLst>
                <a:path w="7094855" h="1358900">
                  <a:moveTo>
                    <a:pt x="7094385" y="0"/>
                  </a:moveTo>
                  <a:lnTo>
                    <a:pt x="0" y="0"/>
                  </a:lnTo>
                  <a:lnTo>
                    <a:pt x="0" y="1358836"/>
                  </a:lnTo>
                  <a:lnTo>
                    <a:pt x="7094385" y="1358836"/>
                  </a:lnTo>
                  <a:lnTo>
                    <a:pt x="7094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8648" y="924128"/>
              <a:ext cx="7094855" cy="1358900"/>
            </a:xfrm>
            <a:custGeom>
              <a:avLst/>
              <a:gdLst/>
              <a:ahLst/>
              <a:cxnLst/>
              <a:rect l="l" t="t" r="r" b="b"/>
              <a:pathLst>
                <a:path w="7094855" h="1358900">
                  <a:moveTo>
                    <a:pt x="0" y="1358836"/>
                  </a:moveTo>
                  <a:lnTo>
                    <a:pt x="7094385" y="1358836"/>
                  </a:lnTo>
                  <a:lnTo>
                    <a:pt x="7094385" y="0"/>
                  </a:lnTo>
                  <a:lnTo>
                    <a:pt x="0" y="0"/>
                  </a:lnTo>
                  <a:lnTo>
                    <a:pt x="0" y="1358836"/>
                  </a:lnTo>
                  <a:close/>
                </a:path>
              </a:pathLst>
            </a:custGeom>
            <a:ln w="889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4452" y="1084846"/>
            <a:ext cx="6894195" cy="87908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1035"/>
              </a:spcBef>
            </a:pPr>
            <a:r>
              <a:rPr sz="4850" spc="5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4850" spc="-2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5680" y="2904254"/>
            <a:ext cx="7101840" cy="27470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algn="ctr">
              <a:lnSpc>
                <a:spcPts val="5220"/>
              </a:lnSpc>
              <a:spcBef>
                <a:spcPts val="720"/>
              </a:spcBef>
            </a:pPr>
            <a:r>
              <a:rPr sz="4800" b="1" spc="-5" dirty="0">
                <a:solidFill>
                  <a:srgbClr val="171747"/>
                </a:solidFill>
                <a:latin typeface="Arial"/>
                <a:cs typeface="Arial"/>
              </a:rPr>
              <a:t>How do you use </a:t>
            </a:r>
            <a:r>
              <a:rPr sz="4800" b="1" spc="-10" dirty="0">
                <a:solidFill>
                  <a:srgbClr val="171747"/>
                </a:solidFill>
                <a:latin typeface="Arial"/>
                <a:cs typeface="Arial"/>
              </a:rPr>
              <a:t>the </a:t>
            </a:r>
            <a:r>
              <a:rPr sz="4800" b="1" spc="-5" dirty="0">
                <a:solidFill>
                  <a:srgbClr val="171747"/>
                </a:solidFill>
                <a:latin typeface="Arial"/>
                <a:cs typeface="Arial"/>
              </a:rPr>
              <a:t> internet to </a:t>
            </a:r>
            <a:r>
              <a:rPr sz="4800" b="1" spc="-10" dirty="0">
                <a:solidFill>
                  <a:srgbClr val="171747"/>
                </a:solidFill>
                <a:latin typeface="Arial"/>
                <a:cs typeface="Arial"/>
              </a:rPr>
              <a:t>communicate </a:t>
            </a:r>
            <a:r>
              <a:rPr sz="4800" b="1" spc="-132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171747"/>
                </a:solidFill>
                <a:latin typeface="Arial"/>
                <a:cs typeface="Arial"/>
              </a:rPr>
              <a:t>within the </a:t>
            </a:r>
            <a:r>
              <a:rPr sz="4800" b="1" spc="-10" dirty="0">
                <a:solidFill>
                  <a:srgbClr val="171747"/>
                </a:solidFill>
                <a:latin typeface="Arial"/>
                <a:cs typeface="Arial"/>
              </a:rPr>
              <a:t>relationships </a:t>
            </a:r>
            <a:r>
              <a:rPr sz="4800" b="1" spc="-5" dirty="0">
                <a:solidFill>
                  <a:srgbClr val="171747"/>
                </a:solidFill>
                <a:latin typeface="Arial"/>
                <a:cs typeface="Arial"/>
              </a:rPr>
              <a:t> you</a:t>
            </a:r>
            <a:r>
              <a:rPr sz="4800" b="1" spc="-10" dirty="0">
                <a:solidFill>
                  <a:srgbClr val="171747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171747"/>
                </a:solidFill>
                <a:latin typeface="Arial"/>
                <a:cs typeface="Arial"/>
              </a:rPr>
              <a:t>have?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76D6EC76-10AB-CD33-B07D-9676652D8831}"/>
              </a:ext>
            </a:extLst>
          </p:cNvPr>
          <p:cNvGrpSpPr/>
          <p:nvPr/>
        </p:nvGrpSpPr>
        <p:grpSpPr>
          <a:xfrm>
            <a:off x="9905111" y="2182034"/>
            <a:ext cx="1997710" cy="1558290"/>
            <a:chOff x="9858595" y="2755877"/>
            <a:chExt cx="1997710" cy="155829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F07345AE-51CA-A333-5A36-1D4389E1DC0C}"/>
                </a:ext>
              </a:extLst>
            </p:cNvPr>
            <p:cNvSpPr/>
            <p:nvPr/>
          </p:nvSpPr>
          <p:spPr>
            <a:xfrm>
              <a:off x="10005642" y="2870727"/>
              <a:ext cx="1850389" cy="1443355"/>
            </a:xfrm>
            <a:custGeom>
              <a:avLst/>
              <a:gdLst/>
              <a:ahLst/>
              <a:cxnLst/>
              <a:rect l="l" t="t" r="r" b="b"/>
              <a:pathLst>
                <a:path w="1850390" h="1443354">
                  <a:moveTo>
                    <a:pt x="1667116" y="0"/>
                  </a:moveTo>
                  <a:lnTo>
                    <a:pt x="175450" y="0"/>
                  </a:lnTo>
                  <a:lnTo>
                    <a:pt x="149017" y="5361"/>
                  </a:lnTo>
                  <a:lnTo>
                    <a:pt x="127368" y="19965"/>
                  </a:lnTo>
                  <a:lnTo>
                    <a:pt x="112739" y="41592"/>
                  </a:lnTo>
                  <a:lnTo>
                    <a:pt x="107365" y="68021"/>
                  </a:lnTo>
                  <a:lnTo>
                    <a:pt x="107365" y="894994"/>
                  </a:lnTo>
                  <a:lnTo>
                    <a:pt x="105671" y="926513"/>
                  </a:lnTo>
                  <a:lnTo>
                    <a:pt x="101057" y="962029"/>
                  </a:lnTo>
                  <a:lnTo>
                    <a:pt x="94228" y="997191"/>
                  </a:lnTo>
                  <a:lnTo>
                    <a:pt x="85890" y="1027645"/>
                  </a:lnTo>
                  <a:lnTo>
                    <a:pt x="101" y="1285468"/>
                  </a:lnTo>
                  <a:lnTo>
                    <a:pt x="0" y="1344980"/>
                  </a:lnTo>
                  <a:lnTo>
                    <a:pt x="1850199" y="1344980"/>
                  </a:lnTo>
                  <a:lnTo>
                    <a:pt x="1850199" y="1285468"/>
                  </a:lnTo>
                  <a:lnTo>
                    <a:pt x="1836162" y="1246276"/>
                  </a:lnTo>
                  <a:lnTo>
                    <a:pt x="1827212" y="1221409"/>
                  </a:lnTo>
                  <a:lnTo>
                    <a:pt x="1757984" y="1027163"/>
                  </a:lnTo>
                  <a:lnTo>
                    <a:pt x="1749094" y="996880"/>
                  </a:lnTo>
                  <a:lnTo>
                    <a:pt x="1741817" y="961874"/>
                  </a:lnTo>
                  <a:lnTo>
                    <a:pt x="1736903" y="926470"/>
                  </a:lnTo>
                  <a:lnTo>
                    <a:pt x="1735099" y="894994"/>
                  </a:lnTo>
                  <a:lnTo>
                    <a:pt x="1735099" y="68021"/>
                  </a:lnTo>
                  <a:lnTo>
                    <a:pt x="1729740" y="41592"/>
                  </a:lnTo>
                  <a:lnTo>
                    <a:pt x="1715142" y="19965"/>
                  </a:lnTo>
                  <a:lnTo>
                    <a:pt x="1693528" y="5361"/>
                  </a:lnTo>
                  <a:lnTo>
                    <a:pt x="1667116" y="0"/>
                  </a:lnTo>
                  <a:close/>
                </a:path>
                <a:path w="1850390" h="1443354">
                  <a:moveTo>
                    <a:pt x="1850199" y="1375092"/>
                  </a:moveTo>
                  <a:lnTo>
                    <a:pt x="0" y="1375092"/>
                  </a:lnTo>
                  <a:lnTo>
                    <a:pt x="5372" y="1401526"/>
                  </a:lnTo>
                  <a:lnTo>
                    <a:pt x="19997" y="1423188"/>
                  </a:lnTo>
                  <a:lnTo>
                    <a:pt x="41635" y="1437834"/>
                  </a:lnTo>
                  <a:lnTo>
                    <a:pt x="68046" y="1443215"/>
                  </a:lnTo>
                  <a:lnTo>
                    <a:pt x="1782216" y="1443215"/>
                  </a:lnTo>
                  <a:lnTo>
                    <a:pt x="1808601" y="1437834"/>
                  </a:lnTo>
                  <a:lnTo>
                    <a:pt x="1830219" y="1423188"/>
                  </a:lnTo>
                  <a:lnTo>
                    <a:pt x="1844831" y="1401526"/>
                  </a:lnTo>
                  <a:lnTo>
                    <a:pt x="1850199" y="1375092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647E0697-F805-71F9-61F8-F3EB2B746FBF}"/>
                </a:ext>
              </a:extLst>
            </p:cNvPr>
            <p:cNvSpPr/>
            <p:nvPr/>
          </p:nvSpPr>
          <p:spPr>
            <a:xfrm>
              <a:off x="9890345" y="2787627"/>
              <a:ext cx="1850389" cy="1443355"/>
            </a:xfrm>
            <a:custGeom>
              <a:avLst/>
              <a:gdLst/>
              <a:ahLst/>
              <a:cxnLst/>
              <a:rect l="l" t="t" r="r" b="b"/>
              <a:pathLst>
                <a:path w="1850390" h="1443354">
                  <a:moveTo>
                    <a:pt x="1850199" y="1344980"/>
                  </a:moveTo>
                  <a:lnTo>
                    <a:pt x="0" y="1344980"/>
                  </a:lnTo>
                  <a:lnTo>
                    <a:pt x="1" y="1321671"/>
                  </a:lnTo>
                  <a:lnTo>
                    <a:pt x="12" y="1302770"/>
                  </a:lnTo>
                  <a:lnTo>
                    <a:pt x="42" y="1290097"/>
                  </a:lnTo>
                  <a:lnTo>
                    <a:pt x="101" y="1285468"/>
                  </a:lnTo>
                  <a:lnTo>
                    <a:pt x="5873" y="1268143"/>
                  </a:lnTo>
                  <a:lnTo>
                    <a:pt x="10031" y="1255645"/>
                  </a:lnTo>
                  <a:lnTo>
                    <a:pt x="14587" y="1241923"/>
                  </a:lnTo>
                  <a:lnTo>
                    <a:pt x="21551" y="1220927"/>
                  </a:lnTo>
                  <a:lnTo>
                    <a:pt x="85890" y="1027645"/>
                  </a:lnTo>
                  <a:lnTo>
                    <a:pt x="94230" y="997191"/>
                  </a:lnTo>
                  <a:lnTo>
                    <a:pt x="101063" y="962029"/>
                  </a:lnTo>
                  <a:lnTo>
                    <a:pt x="105681" y="926513"/>
                  </a:lnTo>
                  <a:lnTo>
                    <a:pt x="107378" y="894994"/>
                  </a:lnTo>
                  <a:lnTo>
                    <a:pt x="107378" y="68021"/>
                  </a:lnTo>
                  <a:lnTo>
                    <a:pt x="112749" y="41592"/>
                  </a:lnTo>
                  <a:lnTo>
                    <a:pt x="127374" y="19965"/>
                  </a:lnTo>
                  <a:lnTo>
                    <a:pt x="149019" y="5361"/>
                  </a:lnTo>
                  <a:lnTo>
                    <a:pt x="175450" y="0"/>
                  </a:lnTo>
                  <a:lnTo>
                    <a:pt x="1667116" y="0"/>
                  </a:lnTo>
                  <a:lnTo>
                    <a:pt x="1693528" y="5361"/>
                  </a:lnTo>
                  <a:lnTo>
                    <a:pt x="1715142" y="19965"/>
                  </a:lnTo>
                  <a:lnTo>
                    <a:pt x="1729740" y="41592"/>
                  </a:lnTo>
                  <a:lnTo>
                    <a:pt x="1735099" y="68021"/>
                  </a:lnTo>
                  <a:lnTo>
                    <a:pt x="1735099" y="894994"/>
                  </a:lnTo>
                  <a:lnTo>
                    <a:pt x="1736903" y="926470"/>
                  </a:lnTo>
                  <a:lnTo>
                    <a:pt x="1749099" y="996880"/>
                  </a:lnTo>
                  <a:lnTo>
                    <a:pt x="1827212" y="1221409"/>
                  </a:lnTo>
                  <a:lnTo>
                    <a:pt x="1836162" y="1246276"/>
                  </a:lnTo>
                  <a:lnTo>
                    <a:pt x="1843468" y="1266645"/>
                  </a:lnTo>
                  <a:lnTo>
                    <a:pt x="1848393" y="1280411"/>
                  </a:lnTo>
                  <a:lnTo>
                    <a:pt x="1850199" y="1285468"/>
                  </a:lnTo>
                  <a:lnTo>
                    <a:pt x="1850199" y="1344980"/>
                  </a:lnTo>
                  <a:close/>
                </a:path>
                <a:path w="1850390" h="1443354">
                  <a:moveTo>
                    <a:pt x="1165644" y="1227061"/>
                  </a:moveTo>
                  <a:lnTo>
                    <a:pt x="1127760" y="1124267"/>
                  </a:lnTo>
                  <a:lnTo>
                    <a:pt x="719556" y="1124267"/>
                  </a:lnTo>
                  <a:lnTo>
                    <a:pt x="684555" y="1227061"/>
                  </a:lnTo>
                  <a:lnTo>
                    <a:pt x="1165644" y="1227061"/>
                  </a:lnTo>
                  <a:close/>
                </a:path>
                <a:path w="1850390" h="1443354">
                  <a:moveTo>
                    <a:pt x="1635023" y="177050"/>
                  </a:moveTo>
                  <a:lnTo>
                    <a:pt x="1629953" y="152158"/>
                  </a:lnTo>
                  <a:lnTo>
                    <a:pt x="1616154" y="131768"/>
                  </a:lnTo>
                  <a:lnTo>
                    <a:pt x="1595739" y="117989"/>
                  </a:lnTo>
                  <a:lnTo>
                    <a:pt x="1570824" y="112928"/>
                  </a:lnTo>
                  <a:lnTo>
                    <a:pt x="279400" y="112928"/>
                  </a:lnTo>
                  <a:lnTo>
                    <a:pt x="254507" y="117986"/>
                  </a:lnTo>
                  <a:lnTo>
                    <a:pt x="234118" y="131759"/>
                  </a:lnTo>
                  <a:lnTo>
                    <a:pt x="220339" y="152147"/>
                  </a:lnTo>
                  <a:lnTo>
                    <a:pt x="215277" y="177050"/>
                  </a:lnTo>
                  <a:lnTo>
                    <a:pt x="215277" y="806170"/>
                  </a:lnTo>
                  <a:lnTo>
                    <a:pt x="220339" y="831077"/>
                  </a:lnTo>
                  <a:lnTo>
                    <a:pt x="234118" y="851474"/>
                  </a:lnTo>
                  <a:lnTo>
                    <a:pt x="254507" y="865256"/>
                  </a:lnTo>
                  <a:lnTo>
                    <a:pt x="279400" y="870318"/>
                  </a:lnTo>
                  <a:lnTo>
                    <a:pt x="1570824" y="870318"/>
                  </a:lnTo>
                  <a:lnTo>
                    <a:pt x="1595739" y="865256"/>
                  </a:lnTo>
                  <a:lnTo>
                    <a:pt x="1616154" y="851474"/>
                  </a:lnTo>
                  <a:lnTo>
                    <a:pt x="1629953" y="831077"/>
                  </a:lnTo>
                  <a:lnTo>
                    <a:pt x="1635023" y="806170"/>
                  </a:lnTo>
                  <a:lnTo>
                    <a:pt x="1635023" y="177050"/>
                  </a:lnTo>
                  <a:close/>
                </a:path>
                <a:path w="1850390" h="1443354">
                  <a:moveTo>
                    <a:pt x="0" y="1375092"/>
                  </a:moveTo>
                  <a:lnTo>
                    <a:pt x="5372" y="1401526"/>
                  </a:lnTo>
                  <a:lnTo>
                    <a:pt x="19999" y="1423188"/>
                  </a:lnTo>
                  <a:lnTo>
                    <a:pt x="41640" y="1437834"/>
                  </a:lnTo>
                  <a:lnTo>
                    <a:pt x="68059" y="1443215"/>
                  </a:lnTo>
                  <a:lnTo>
                    <a:pt x="1610499" y="1443215"/>
                  </a:lnTo>
                  <a:lnTo>
                    <a:pt x="1782216" y="1443215"/>
                  </a:lnTo>
                  <a:lnTo>
                    <a:pt x="1808601" y="1437834"/>
                  </a:lnTo>
                  <a:lnTo>
                    <a:pt x="1830219" y="1423188"/>
                  </a:lnTo>
                  <a:lnTo>
                    <a:pt x="1844831" y="1401526"/>
                  </a:lnTo>
                  <a:lnTo>
                    <a:pt x="1850199" y="1375092"/>
                  </a:lnTo>
                  <a:lnTo>
                    <a:pt x="0" y="1375092"/>
                  </a:lnTo>
                  <a:close/>
                </a:path>
              </a:pathLst>
            </a:custGeom>
            <a:ln w="635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B0EC460F-78ED-98F4-B212-1B09C8E15E7A}"/>
              </a:ext>
            </a:extLst>
          </p:cNvPr>
          <p:cNvGrpSpPr/>
          <p:nvPr/>
        </p:nvGrpSpPr>
        <p:grpSpPr>
          <a:xfrm>
            <a:off x="10166684" y="4602364"/>
            <a:ext cx="1216660" cy="1686560"/>
            <a:chOff x="10056039" y="4580633"/>
            <a:chExt cx="1216660" cy="1686560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E08A452-1141-B61C-1582-1A2A957F8C24}"/>
                </a:ext>
              </a:extLst>
            </p:cNvPr>
            <p:cNvSpPr/>
            <p:nvPr/>
          </p:nvSpPr>
          <p:spPr>
            <a:xfrm>
              <a:off x="10154469" y="4690471"/>
              <a:ext cx="1118235" cy="1576705"/>
            </a:xfrm>
            <a:custGeom>
              <a:avLst/>
              <a:gdLst/>
              <a:ahLst/>
              <a:cxnLst/>
              <a:rect l="l" t="t" r="r" b="b"/>
              <a:pathLst>
                <a:path w="1118234" h="1576704">
                  <a:moveTo>
                    <a:pt x="364488" y="0"/>
                  </a:moveTo>
                  <a:lnTo>
                    <a:pt x="302640" y="38641"/>
                  </a:lnTo>
                  <a:lnTo>
                    <a:pt x="286723" y="73878"/>
                  </a:lnTo>
                  <a:lnTo>
                    <a:pt x="1138" y="1310884"/>
                  </a:lnTo>
                  <a:lnTo>
                    <a:pt x="0" y="1349532"/>
                  </a:lnTo>
                  <a:lnTo>
                    <a:pt x="13260" y="1384242"/>
                  </a:lnTo>
                  <a:lnTo>
                    <a:pt x="38646" y="1411375"/>
                  </a:lnTo>
                  <a:lnTo>
                    <a:pt x="73884" y="1427292"/>
                  </a:lnTo>
                  <a:lnTo>
                    <a:pt x="714904" y="1575285"/>
                  </a:lnTo>
                  <a:lnTo>
                    <a:pt x="753552" y="1576424"/>
                  </a:lnTo>
                  <a:lnTo>
                    <a:pt x="788262" y="1563163"/>
                  </a:lnTo>
                  <a:lnTo>
                    <a:pt x="815395" y="1537777"/>
                  </a:lnTo>
                  <a:lnTo>
                    <a:pt x="831312" y="1502539"/>
                  </a:lnTo>
                  <a:lnTo>
                    <a:pt x="1116897" y="265534"/>
                  </a:lnTo>
                  <a:lnTo>
                    <a:pt x="1117801" y="226832"/>
                  </a:lnTo>
                  <a:lnTo>
                    <a:pt x="1104025" y="192004"/>
                  </a:lnTo>
                  <a:lnTo>
                    <a:pt x="1078124" y="164754"/>
                  </a:lnTo>
                  <a:lnTo>
                    <a:pt x="1042652" y="148783"/>
                  </a:lnTo>
                  <a:lnTo>
                    <a:pt x="403144" y="1145"/>
                  </a:lnTo>
                  <a:lnTo>
                    <a:pt x="364488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353DF82F-36BA-9148-EB0D-123551F0FB03}"/>
                </a:ext>
              </a:extLst>
            </p:cNvPr>
            <p:cNvSpPr/>
            <p:nvPr/>
          </p:nvSpPr>
          <p:spPr>
            <a:xfrm>
              <a:off x="10082074" y="4606668"/>
              <a:ext cx="1118235" cy="1576705"/>
            </a:xfrm>
            <a:custGeom>
              <a:avLst/>
              <a:gdLst/>
              <a:ahLst/>
              <a:cxnLst/>
              <a:rect l="l" t="t" r="r" b="b"/>
              <a:pathLst>
                <a:path w="1118234" h="1576704">
                  <a:moveTo>
                    <a:pt x="1042652" y="148783"/>
                  </a:moveTo>
                  <a:lnTo>
                    <a:pt x="403144" y="1145"/>
                  </a:lnTo>
                  <a:lnTo>
                    <a:pt x="364488" y="0"/>
                  </a:lnTo>
                  <a:lnTo>
                    <a:pt x="329774" y="13257"/>
                  </a:lnTo>
                  <a:lnTo>
                    <a:pt x="302640" y="38641"/>
                  </a:lnTo>
                  <a:lnTo>
                    <a:pt x="286723" y="73878"/>
                  </a:lnTo>
                  <a:lnTo>
                    <a:pt x="1138" y="1310884"/>
                  </a:lnTo>
                  <a:lnTo>
                    <a:pt x="0" y="1349532"/>
                  </a:lnTo>
                  <a:lnTo>
                    <a:pt x="13260" y="1384242"/>
                  </a:lnTo>
                  <a:lnTo>
                    <a:pt x="38646" y="1411375"/>
                  </a:lnTo>
                  <a:lnTo>
                    <a:pt x="73884" y="1427292"/>
                  </a:lnTo>
                  <a:lnTo>
                    <a:pt x="714904" y="1575285"/>
                  </a:lnTo>
                  <a:lnTo>
                    <a:pt x="753552" y="1576424"/>
                  </a:lnTo>
                  <a:lnTo>
                    <a:pt x="788262" y="1563163"/>
                  </a:lnTo>
                  <a:lnTo>
                    <a:pt x="815395" y="1537777"/>
                  </a:lnTo>
                  <a:lnTo>
                    <a:pt x="831312" y="1502539"/>
                  </a:lnTo>
                  <a:lnTo>
                    <a:pt x="1116897" y="265534"/>
                  </a:lnTo>
                  <a:lnTo>
                    <a:pt x="1117801" y="226832"/>
                  </a:lnTo>
                  <a:lnTo>
                    <a:pt x="1104025" y="192004"/>
                  </a:lnTo>
                  <a:lnTo>
                    <a:pt x="1078124" y="164754"/>
                  </a:lnTo>
                  <a:lnTo>
                    <a:pt x="1042652" y="148783"/>
                  </a:lnTo>
                  <a:close/>
                </a:path>
              </a:pathLst>
            </a:custGeom>
            <a:ln w="52069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13C98BEF-6152-B1C4-C1EA-B295DBD355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2401" y="5846748"/>
              <a:ext cx="200804" cy="200803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8E4361CC-D178-0D2B-6037-9E099C53DAE3}"/>
                </a:ext>
              </a:extLst>
            </p:cNvPr>
            <p:cNvSpPr/>
            <p:nvPr/>
          </p:nvSpPr>
          <p:spPr>
            <a:xfrm>
              <a:off x="10248491" y="4826635"/>
              <a:ext cx="808990" cy="1028065"/>
            </a:xfrm>
            <a:custGeom>
              <a:avLst/>
              <a:gdLst/>
              <a:ahLst/>
              <a:cxnLst/>
              <a:rect l="l" t="t" r="r" b="b"/>
              <a:pathLst>
                <a:path w="808990" h="1028064">
                  <a:moveTo>
                    <a:pt x="603478" y="1028052"/>
                  </a:moveTo>
                  <a:lnTo>
                    <a:pt x="0" y="888720"/>
                  </a:lnTo>
                  <a:lnTo>
                    <a:pt x="205181" y="0"/>
                  </a:lnTo>
                  <a:lnTo>
                    <a:pt x="808659" y="139331"/>
                  </a:lnTo>
                  <a:lnTo>
                    <a:pt x="603478" y="1028052"/>
                  </a:lnTo>
                  <a:close/>
                </a:path>
              </a:pathLst>
            </a:custGeom>
            <a:ln w="52069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5E422779-6778-9340-512D-B8B730129C6E}"/>
              </a:ext>
            </a:extLst>
          </p:cNvPr>
          <p:cNvGrpSpPr/>
          <p:nvPr/>
        </p:nvGrpSpPr>
        <p:grpSpPr>
          <a:xfrm>
            <a:off x="1290254" y="2698650"/>
            <a:ext cx="1066165" cy="1016000"/>
            <a:chOff x="1387831" y="2756090"/>
            <a:chExt cx="1066165" cy="10160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430F3A90-ED83-A390-3D67-95BCE265E99B}"/>
                </a:ext>
              </a:extLst>
            </p:cNvPr>
            <p:cNvSpPr/>
            <p:nvPr/>
          </p:nvSpPr>
          <p:spPr>
            <a:xfrm>
              <a:off x="1498231" y="2774098"/>
              <a:ext cx="955675" cy="952500"/>
            </a:xfrm>
            <a:custGeom>
              <a:avLst/>
              <a:gdLst/>
              <a:ahLst/>
              <a:cxnLst/>
              <a:rect l="l" t="t" r="r" b="b"/>
              <a:pathLst>
                <a:path w="955675" h="952500">
                  <a:moveTo>
                    <a:pt x="867105" y="84975"/>
                  </a:moveTo>
                  <a:lnTo>
                    <a:pt x="858189" y="50025"/>
                  </a:lnTo>
                  <a:lnTo>
                    <a:pt x="837412" y="22352"/>
                  </a:lnTo>
                  <a:lnTo>
                    <a:pt x="807897" y="4749"/>
                  </a:lnTo>
                  <a:lnTo>
                    <a:pt x="772731" y="0"/>
                  </a:lnTo>
                  <a:lnTo>
                    <a:pt x="722972" y="4102"/>
                  </a:lnTo>
                  <a:lnTo>
                    <a:pt x="673912" y="11125"/>
                  </a:lnTo>
                  <a:lnTo>
                    <a:pt x="625652" y="21031"/>
                  </a:lnTo>
                  <a:lnTo>
                    <a:pt x="578294" y="33782"/>
                  </a:lnTo>
                  <a:lnTo>
                    <a:pt x="531952" y="49314"/>
                  </a:lnTo>
                  <a:lnTo>
                    <a:pt x="486714" y="67589"/>
                  </a:lnTo>
                  <a:lnTo>
                    <a:pt x="442683" y="88569"/>
                  </a:lnTo>
                  <a:lnTo>
                    <a:pt x="399961" y="112217"/>
                  </a:lnTo>
                  <a:lnTo>
                    <a:pt x="358635" y="138468"/>
                  </a:lnTo>
                  <a:lnTo>
                    <a:pt x="318833" y="167284"/>
                  </a:lnTo>
                  <a:lnTo>
                    <a:pt x="280644" y="198628"/>
                  </a:lnTo>
                  <a:lnTo>
                    <a:pt x="244157" y="232460"/>
                  </a:lnTo>
                  <a:lnTo>
                    <a:pt x="209486" y="268719"/>
                  </a:lnTo>
                  <a:lnTo>
                    <a:pt x="177050" y="306984"/>
                  </a:lnTo>
                  <a:lnTo>
                    <a:pt x="147231" y="346798"/>
                  </a:lnTo>
                  <a:lnTo>
                    <a:pt x="120053" y="388061"/>
                  </a:lnTo>
                  <a:lnTo>
                    <a:pt x="95542" y="430669"/>
                  </a:lnTo>
                  <a:lnTo>
                    <a:pt x="73748" y="474497"/>
                  </a:lnTo>
                  <a:lnTo>
                    <a:pt x="54711" y="519455"/>
                  </a:lnTo>
                  <a:lnTo>
                    <a:pt x="38442" y="565442"/>
                  </a:lnTo>
                  <a:lnTo>
                    <a:pt x="24993" y="612343"/>
                  </a:lnTo>
                  <a:lnTo>
                    <a:pt x="14389" y="660057"/>
                  </a:lnTo>
                  <a:lnTo>
                    <a:pt x="6667" y="708482"/>
                  </a:lnTo>
                  <a:lnTo>
                    <a:pt x="1854" y="757516"/>
                  </a:lnTo>
                  <a:lnTo>
                    <a:pt x="0" y="807046"/>
                  </a:lnTo>
                  <a:lnTo>
                    <a:pt x="1117" y="856970"/>
                  </a:lnTo>
                  <a:lnTo>
                    <a:pt x="9918" y="891794"/>
                  </a:lnTo>
                  <a:lnTo>
                    <a:pt x="30467" y="919276"/>
                  </a:lnTo>
                  <a:lnTo>
                    <a:pt x="59931" y="936840"/>
                  </a:lnTo>
                  <a:lnTo>
                    <a:pt x="95491" y="941946"/>
                  </a:lnTo>
                  <a:lnTo>
                    <a:pt x="113677" y="939190"/>
                  </a:lnTo>
                  <a:lnTo>
                    <a:pt x="157810" y="912596"/>
                  </a:lnTo>
                  <a:lnTo>
                    <a:pt x="179641" y="865924"/>
                  </a:lnTo>
                  <a:lnTo>
                    <a:pt x="179565" y="796937"/>
                  </a:lnTo>
                  <a:lnTo>
                    <a:pt x="182651" y="746887"/>
                  </a:lnTo>
                  <a:lnTo>
                    <a:pt x="189661" y="697585"/>
                  </a:lnTo>
                  <a:lnTo>
                    <a:pt x="200520" y="649211"/>
                  </a:lnTo>
                  <a:lnTo>
                    <a:pt x="215150" y="601929"/>
                  </a:lnTo>
                  <a:lnTo>
                    <a:pt x="233502" y="555942"/>
                  </a:lnTo>
                  <a:lnTo>
                    <a:pt x="255498" y="511429"/>
                  </a:lnTo>
                  <a:lnTo>
                    <a:pt x="281051" y="468579"/>
                  </a:lnTo>
                  <a:lnTo>
                    <a:pt x="310095" y="427545"/>
                  </a:lnTo>
                  <a:lnTo>
                    <a:pt x="342569" y="388543"/>
                  </a:lnTo>
                  <a:lnTo>
                    <a:pt x="377977" y="352171"/>
                  </a:lnTo>
                  <a:lnTo>
                    <a:pt x="415734" y="318985"/>
                  </a:lnTo>
                  <a:lnTo>
                    <a:pt x="455688" y="289090"/>
                  </a:lnTo>
                  <a:lnTo>
                    <a:pt x="497662" y="262572"/>
                  </a:lnTo>
                  <a:lnTo>
                    <a:pt x="541477" y="239522"/>
                  </a:lnTo>
                  <a:lnTo>
                    <a:pt x="586955" y="220014"/>
                  </a:lnTo>
                  <a:lnTo>
                    <a:pt x="633945" y="204165"/>
                  </a:lnTo>
                  <a:lnTo>
                    <a:pt x="682244" y="192036"/>
                  </a:lnTo>
                  <a:lnTo>
                    <a:pt x="731697" y="183743"/>
                  </a:lnTo>
                  <a:lnTo>
                    <a:pt x="782129" y="179362"/>
                  </a:lnTo>
                  <a:lnTo>
                    <a:pt x="816978" y="170561"/>
                  </a:lnTo>
                  <a:lnTo>
                    <a:pt x="844448" y="150012"/>
                  </a:lnTo>
                  <a:lnTo>
                    <a:pt x="862012" y="120535"/>
                  </a:lnTo>
                  <a:lnTo>
                    <a:pt x="867105" y="84975"/>
                  </a:lnTo>
                  <a:close/>
                </a:path>
                <a:path w="955675" h="952500">
                  <a:moveTo>
                    <a:pt x="884783" y="422173"/>
                  </a:moveTo>
                  <a:lnTo>
                    <a:pt x="875995" y="387337"/>
                  </a:lnTo>
                  <a:lnTo>
                    <a:pt x="855446" y="359867"/>
                  </a:lnTo>
                  <a:lnTo>
                    <a:pt x="825969" y="342303"/>
                  </a:lnTo>
                  <a:lnTo>
                    <a:pt x="790397" y="337197"/>
                  </a:lnTo>
                  <a:lnTo>
                    <a:pt x="741895" y="342366"/>
                  </a:lnTo>
                  <a:lnTo>
                    <a:pt x="695020" y="352196"/>
                  </a:lnTo>
                  <a:lnTo>
                    <a:pt x="650024" y="366458"/>
                  </a:lnTo>
                  <a:lnTo>
                    <a:pt x="607136" y="384886"/>
                  </a:lnTo>
                  <a:lnTo>
                    <a:pt x="566572" y="407238"/>
                  </a:lnTo>
                  <a:lnTo>
                    <a:pt x="528561" y="433260"/>
                  </a:lnTo>
                  <a:lnTo>
                    <a:pt x="493344" y="462699"/>
                  </a:lnTo>
                  <a:lnTo>
                    <a:pt x="461137" y="495300"/>
                  </a:lnTo>
                  <a:lnTo>
                    <a:pt x="432168" y="530821"/>
                  </a:lnTo>
                  <a:lnTo>
                    <a:pt x="406666" y="569010"/>
                  </a:lnTo>
                  <a:lnTo>
                    <a:pt x="384860" y="609612"/>
                  </a:lnTo>
                  <a:lnTo>
                    <a:pt x="366979" y="652386"/>
                  </a:lnTo>
                  <a:lnTo>
                    <a:pt x="353250" y="697077"/>
                  </a:lnTo>
                  <a:lnTo>
                    <a:pt x="343903" y="743432"/>
                  </a:lnTo>
                  <a:lnTo>
                    <a:pt x="339166" y="791197"/>
                  </a:lnTo>
                  <a:lnTo>
                    <a:pt x="339255" y="840143"/>
                  </a:lnTo>
                  <a:lnTo>
                    <a:pt x="348056" y="874979"/>
                  </a:lnTo>
                  <a:lnTo>
                    <a:pt x="368604" y="902449"/>
                  </a:lnTo>
                  <a:lnTo>
                    <a:pt x="398068" y="920013"/>
                  </a:lnTo>
                  <a:lnTo>
                    <a:pt x="433628" y="925118"/>
                  </a:lnTo>
                  <a:lnTo>
                    <a:pt x="451815" y="922362"/>
                  </a:lnTo>
                  <a:lnTo>
                    <a:pt x="495947" y="895781"/>
                  </a:lnTo>
                  <a:lnTo>
                    <a:pt x="517779" y="849109"/>
                  </a:lnTo>
                  <a:lnTo>
                    <a:pt x="519988" y="782078"/>
                  </a:lnTo>
                  <a:lnTo>
                    <a:pt x="528878" y="735520"/>
                  </a:lnTo>
                  <a:lnTo>
                    <a:pt x="544703" y="691718"/>
                  </a:lnTo>
                  <a:lnTo>
                    <a:pt x="566851" y="651319"/>
                  </a:lnTo>
                  <a:lnTo>
                    <a:pt x="594766" y="614972"/>
                  </a:lnTo>
                  <a:lnTo>
                    <a:pt x="627837" y="583323"/>
                  </a:lnTo>
                  <a:lnTo>
                    <a:pt x="665467" y="556996"/>
                  </a:lnTo>
                  <a:lnTo>
                    <a:pt x="707059" y="536676"/>
                  </a:lnTo>
                  <a:lnTo>
                    <a:pt x="752043" y="522973"/>
                  </a:lnTo>
                  <a:lnTo>
                    <a:pt x="799807" y="516559"/>
                  </a:lnTo>
                  <a:lnTo>
                    <a:pt x="834288" y="508152"/>
                  </a:lnTo>
                  <a:lnTo>
                    <a:pt x="861796" y="487565"/>
                  </a:lnTo>
                  <a:lnTo>
                    <a:pt x="879563" y="457860"/>
                  </a:lnTo>
                  <a:lnTo>
                    <a:pt x="884783" y="422173"/>
                  </a:lnTo>
                  <a:close/>
                </a:path>
                <a:path w="955675" h="952500">
                  <a:moveTo>
                    <a:pt x="955255" y="827468"/>
                  </a:moveTo>
                  <a:lnTo>
                    <a:pt x="953020" y="784758"/>
                  </a:lnTo>
                  <a:lnTo>
                    <a:pt x="937793" y="744359"/>
                  </a:lnTo>
                  <a:lnTo>
                    <a:pt x="909739" y="709523"/>
                  </a:lnTo>
                  <a:lnTo>
                    <a:pt x="872159" y="685279"/>
                  </a:lnTo>
                  <a:lnTo>
                    <a:pt x="830389" y="674344"/>
                  </a:lnTo>
                  <a:lnTo>
                    <a:pt x="787679" y="676592"/>
                  </a:lnTo>
                  <a:lnTo>
                    <a:pt x="747280" y="691819"/>
                  </a:lnTo>
                  <a:lnTo>
                    <a:pt x="712444" y="719861"/>
                  </a:lnTo>
                  <a:lnTo>
                    <a:pt x="688187" y="757440"/>
                  </a:lnTo>
                  <a:lnTo>
                    <a:pt x="677265" y="799211"/>
                  </a:lnTo>
                  <a:lnTo>
                    <a:pt x="679500" y="841921"/>
                  </a:lnTo>
                  <a:lnTo>
                    <a:pt x="694728" y="882319"/>
                  </a:lnTo>
                  <a:lnTo>
                    <a:pt x="722782" y="917155"/>
                  </a:lnTo>
                  <a:lnTo>
                    <a:pt x="760361" y="941412"/>
                  </a:lnTo>
                  <a:lnTo>
                    <a:pt x="802132" y="952334"/>
                  </a:lnTo>
                  <a:lnTo>
                    <a:pt x="844842" y="950099"/>
                  </a:lnTo>
                  <a:lnTo>
                    <a:pt x="885240" y="934872"/>
                  </a:lnTo>
                  <a:lnTo>
                    <a:pt x="920076" y="906818"/>
                  </a:lnTo>
                  <a:lnTo>
                    <a:pt x="944333" y="869238"/>
                  </a:lnTo>
                  <a:lnTo>
                    <a:pt x="955255" y="827468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9C32118F-8801-1272-29B1-93687C3B6AC6}"/>
                </a:ext>
              </a:extLst>
            </p:cNvPr>
            <p:cNvSpPr/>
            <p:nvPr/>
          </p:nvSpPr>
          <p:spPr>
            <a:xfrm>
              <a:off x="1419581" y="2787840"/>
              <a:ext cx="867410" cy="942340"/>
            </a:xfrm>
            <a:custGeom>
              <a:avLst/>
              <a:gdLst/>
              <a:ahLst/>
              <a:cxnLst/>
              <a:rect l="l" t="t" r="r" b="b"/>
              <a:pathLst>
                <a:path w="867410" h="942339">
                  <a:moveTo>
                    <a:pt x="772737" y="0"/>
                  </a:moveTo>
                  <a:lnTo>
                    <a:pt x="722971" y="4103"/>
                  </a:lnTo>
                  <a:lnTo>
                    <a:pt x="673909" y="11130"/>
                  </a:lnTo>
                  <a:lnTo>
                    <a:pt x="625651" y="21038"/>
                  </a:lnTo>
                  <a:lnTo>
                    <a:pt x="578299" y="33781"/>
                  </a:lnTo>
                  <a:lnTo>
                    <a:pt x="531952" y="49315"/>
                  </a:lnTo>
                  <a:lnTo>
                    <a:pt x="486713" y="67596"/>
                  </a:lnTo>
                  <a:lnTo>
                    <a:pt x="442681" y="88578"/>
                  </a:lnTo>
                  <a:lnTo>
                    <a:pt x="399957" y="112218"/>
                  </a:lnTo>
                  <a:lnTo>
                    <a:pt x="358643" y="138471"/>
                  </a:lnTo>
                  <a:lnTo>
                    <a:pt x="318838" y="167292"/>
                  </a:lnTo>
                  <a:lnTo>
                    <a:pt x="280644" y="198636"/>
                  </a:lnTo>
                  <a:lnTo>
                    <a:pt x="244162" y="232460"/>
                  </a:lnTo>
                  <a:lnTo>
                    <a:pt x="209492" y="268719"/>
                  </a:lnTo>
                  <a:lnTo>
                    <a:pt x="177056" y="306989"/>
                  </a:lnTo>
                  <a:lnTo>
                    <a:pt x="147230" y="346807"/>
                  </a:lnTo>
                  <a:lnTo>
                    <a:pt x="120049" y="388068"/>
                  </a:lnTo>
                  <a:lnTo>
                    <a:pt x="95546" y="430668"/>
                  </a:lnTo>
                  <a:lnTo>
                    <a:pt x="73755" y="474500"/>
                  </a:lnTo>
                  <a:lnTo>
                    <a:pt x="54711" y="519461"/>
                  </a:lnTo>
                  <a:lnTo>
                    <a:pt x="38446" y="565446"/>
                  </a:lnTo>
                  <a:lnTo>
                    <a:pt x="24994" y="612349"/>
                  </a:lnTo>
                  <a:lnTo>
                    <a:pt x="14390" y="660066"/>
                  </a:lnTo>
                  <a:lnTo>
                    <a:pt x="6667" y="708491"/>
                  </a:lnTo>
                  <a:lnTo>
                    <a:pt x="1859" y="757520"/>
                  </a:lnTo>
                  <a:lnTo>
                    <a:pt x="0" y="807048"/>
                  </a:lnTo>
                  <a:lnTo>
                    <a:pt x="1123" y="856970"/>
                  </a:lnTo>
                  <a:lnTo>
                    <a:pt x="9916" y="891802"/>
                  </a:lnTo>
                  <a:lnTo>
                    <a:pt x="30465" y="919275"/>
                  </a:lnTo>
                  <a:lnTo>
                    <a:pt x="59936" y="936839"/>
                  </a:lnTo>
                  <a:lnTo>
                    <a:pt x="95497" y="941946"/>
                  </a:lnTo>
                  <a:lnTo>
                    <a:pt x="113680" y="939192"/>
                  </a:lnTo>
                  <a:lnTo>
                    <a:pt x="157815" y="912596"/>
                  </a:lnTo>
                  <a:lnTo>
                    <a:pt x="179645" y="865931"/>
                  </a:lnTo>
                  <a:lnTo>
                    <a:pt x="179572" y="796947"/>
                  </a:lnTo>
                  <a:lnTo>
                    <a:pt x="182655" y="746896"/>
                  </a:lnTo>
                  <a:lnTo>
                    <a:pt x="189660" y="697590"/>
                  </a:lnTo>
                  <a:lnTo>
                    <a:pt x="200518" y="649209"/>
                  </a:lnTo>
                  <a:lnTo>
                    <a:pt x="215158" y="601935"/>
                  </a:lnTo>
                  <a:lnTo>
                    <a:pt x="233506" y="555951"/>
                  </a:lnTo>
                  <a:lnTo>
                    <a:pt x="255494" y="511438"/>
                  </a:lnTo>
                  <a:lnTo>
                    <a:pt x="281049" y="468578"/>
                  </a:lnTo>
                  <a:lnTo>
                    <a:pt x="310099" y="427552"/>
                  </a:lnTo>
                  <a:lnTo>
                    <a:pt x="342575" y="388543"/>
                  </a:lnTo>
                  <a:lnTo>
                    <a:pt x="377975" y="352171"/>
                  </a:lnTo>
                  <a:lnTo>
                    <a:pt x="415738" y="318992"/>
                  </a:lnTo>
                  <a:lnTo>
                    <a:pt x="455692" y="289098"/>
                  </a:lnTo>
                  <a:lnTo>
                    <a:pt x="497662" y="262578"/>
                  </a:lnTo>
                  <a:lnTo>
                    <a:pt x="541476" y="239523"/>
                  </a:lnTo>
                  <a:lnTo>
                    <a:pt x="586960" y="220022"/>
                  </a:lnTo>
                  <a:lnTo>
                    <a:pt x="633942" y="204166"/>
                  </a:lnTo>
                  <a:lnTo>
                    <a:pt x="682247" y="192043"/>
                  </a:lnTo>
                  <a:lnTo>
                    <a:pt x="731702" y="183745"/>
                  </a:lnTo>
                  <a:lnTo>
                    <a:pt x="782135" y="179362"/>
                  </a:lnTo>
                  <a:lnTo>
                    <a:pt x="816974" y="170568"/>
                  </a:lnTo>
                  <a:lnTo>
                    <a:pt x="844449" y="150018"/>
                  </a:lnTo>
                  <a:lnTo>
                    <a:pt x="862011" y="120544"/>
                  </a:lnTo>
                  <a:lnTo>
                    <a:pt x="867110" y="84975"/>
                  </a:lnTo>
                  <a:lnTo>
                    <a:pt x="858185" y="50024"/>
                  </a:lnTo>
                  <a:lnTo>
                    <a:pt x="837416" y="22352"/>
                  </a:lnTo>
                  <a:lnTo>
                    <a:pt x="807901" y="4747"/>
                  </a:lnTo>
                  <a:lnTo>
                    <a:pt x="772737" y="0"/>
                  </a:lnTo>
                  <a:close/>
                </a:path>
              </a:pathLst>
            </a:custGeom>
            <a:ln w="635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75BB69C3-FF28-6CE3-7989-793D1109C785}"/>
                </a:ext>
              </a:extLst>
            </p:cNvPr>
            <p:cNvSpPr/>
            <p:nvPr/>
          </p:nvSpPr>
          <p:spPr>
            <a:xfrm>
              <a:off x="1758746" y="3125038"/>
              <a:ext cx="546100" cy="588010"/>
            </a:xfrm>
            <a:custGeom>
              <a:avLst/>
              <a:gdLst/>
              <a:ahLst/>
              <a:cxnLst/>
              <a:rect l="l" t="t" r="r" b="b"/>
              <a:pathLst>
                <a:path w="546100" h="588010">
                  <a:moveTo>
                    <a:pt x="96" y="502945"/>
                  </a:moveTo>
                  <a:lnTo>
                    <a:pt x="8890" y="537779"/>
                  </a:lnTo>
                  <a:lnTo>
                    <a:pt x="29438" y="565254"/>
                  </a:lnTo>
                  <a:lnTo>
                    <a:pt x="58909" y="582819"/>
                  </a:lnTo>
                  <a:lnTo>
                    <a:pt x="94470" y="587921"/>
                  </a:lnTo>
                  <a:lnTo>
                    <a:pt x="112653" y="585173"/>
                  </a:lnTo>
                  <a:lnTo>
                    <a:pt x="156789" y="558584"/>
                  </a:lnTo>
                  <a:lnTo>
                    <a:pt x="178618" y="511912"/>
                  </a:lnTo>
                  <a:lnTo>
                    <a:pt x="180823" y="444883"/>
                  </a:lnTo>
                  <a:lnTo>
                    <a:pt x="189712" y="398328"/>
                  </a:lnTo>
                  <a:lnTo>
                    <a:pt x="205533" y="354528"/>
                  </a:lnTo>
                  <a:lnTo>
                    <a:pt x="227694" y="314130"/>
                  </a:lnTo>
                  <a:lnTo>
                    <a:pt x="255603" y="277780"/>
                  </a:lnTo>
                  <a:lnTo>
                    <a:pt x="288668" y="246124"/>
                  </a:lnTo>
                  <a:lnTo>
                    <a:pt x="326297" y="219808"/>
                  </a:lnTo>
                  <a:lnTo>
                    <a:pt x="367898" y="199478"/>
                  </a:lnTo>
                  <a:lnTo>
                    <a:pt x="412880" y="185780"/>
                  </a:lnTo>
                  <a:lnTo>
                    <a:pt x="460649" y="179362"/>
                  </a:lnTo>
                  <a:lnTo>
                    <a:pt x="495122" y="170963"/>
                  </a:lnTo>
                  <a:lnTo>
                    <a:pt x="522635" y="150366"/>
                  </a:lnTo>
                  <a:lnTo>
                    <a:pt x="540398" y="120670"/>
                  </a:lnTo>
                  <a:lnTo>
                    <a:pt x="545625" y="84975"/>
                  </a:lnTo>
                  <a:lnTo>
                    <a:pt x="536831" y="50143"/>
                  </a:lnTo>
                  <a:lnTo>
                    <a:pt x="516281" y="22671"/>
                  </a:lnTo>
                  <a:lnTo>
                    <a:pt x="486807" y="5106"/>
                  </a:lnTo>
                  <a:lnTo>
                    <a:pt x="451238" y="0"/>
                  </a:lnTo>
                  <a:lnTo>
                    <a:pt x="402726" y="5169"/>
                  </a:lnTo>
                  <a:lnTo>
                    <a:pt x="355859" y="15008"/>
                  </a:lnTo>
                  <a:lnTo>
                    <a:pt x="310866" y="29268"/>
                  </a:lnTo>
                  <a:lnTo>
                    <a:pt x="267973" y="47697"/>
                  </a:lnTo>
                  <a:lnTo>
                    <a:pt x="227409" y="70046"/>
                  </a:lnTo>
                  <a:lnTo>
                    <a:pt x="189401" y="96063"/>
                  </a:lnTo>
                  <a:lnTo>
                    <a:pt x="154179" y="125499"/>
                  </a:lnTo>
                  <a:lnTo>
                    <a:pt x="121969" y="158103"/>
                  </a:lnTo>
                  <a:lnTo>
                    <a:pt x="92999" y="193625"/>
                  </a:lnTo>
                  <a:lnTo>
                    <a:pt x="67498" y="231815"/>
                  </a:lnTo>
                  <a:lnTo>
                    <a:pt x="45694" y="272421"/>
                  </a:lnTo>
                  <a:lnTo>
                    <a:pt x="27814" y="315194"/>
                  </a:lnTo>
                  <a:lnTo>
                    <a:pt x="14086" y="359884"/>
                  </a:lnTo>
                  <a:lnTo>
                    <a:pt x="4739" y="406239"/>
                  </a:lnTo>
                  <a:lnTo>
                    <a:pt x="0" y="454009"/>
                  </a:lnTo>
                  <a:lnTo>
                    <a:pt x="96" y="502945"/>
                  </a:lnTo>
                  <a:close/>
                </a:path>
              </a:pathLst>
            </a:custGeom>
            <a:ln w="635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F73BA264-84F1-046E-4FB8-72F2BDBBD681}"/>
                </a:ext>
              </a:extLst>
            </p:cNvPr>
            <p:cNvSpPr/>
            <p:nvPr/>
          </p:nvSpPr>
          <p:spPr>
            <a:xfrm>
              <a:off x="2096849" y="3462194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30" h="278129">
                  <a:moveTo>
                    <a:pt x="35177" y="45515"/>
                  </a:moveTo>
                  <a:lnTo>
                    <a:pt x="70015" y="17465"/>
                  </a:lnTo>
                  <a:lnTo>
                    <a:pt x="110413" y="2237"/>
                  </a:lnTo>
                  <a:lnTo>
                    <a:pt x="153121" y="0"/>
                  </a:lnTo>
                  <a:lnTo>
                    <a:pt x="194890" y="10923"/>
                  </a:lnTo>
                  <a:lnTo>
                    <a:pt x="232471" y="35177"/>
                  </a:lnTo>
                  <a:lnTo>
                    <a:pt x="260521" y="70015"/>
                  </a:lnTo>
                  <a:lnTo>
                    <a:pt x="275750" y="110413"/>
                  </a:lnTo>
                  <a:lnTo>
                    <a:pt x="277987" y="153121"/>
                  </a:lnTo>
                  <a:lnTo>
                    <a:pt x="267063" y="194890"/>
                  </a:lnTo>
                  <a:lnTo>
                    <a:pt x="242809" y="232471"/>
                  </a:lnTo>
                  <a:lnTo>
                    <a:pt x="207971" y="260521"/>
                  </a:lnTo>
                  <a:lnTo>
                    <a:pt x="167573" y="275750"/>
                  </a:lnTo>
                  <a:lnTo>
                    <a:pt x="124865" y="277987"/>
                  </a:lnTo>
                  <a:lnTo>
                    <a:pt x="83096" y="267063"/>
                  </a:lnTo>
                  <a:lnTo>
                    <a:pt x="45515" y="242809"/>
                  </a:lnTo>
                  <a:lnTo>
                    <a:pt x="17465" y="207971"/>
                  </a:lnTo>
                  <a:lnTo>
                    <a:pt x="2237" y="167573"/>
                  </a:lnTo>
                  <a:lnTo>
                    <a:pt x="0" y="124865"/>
                  </a:lnTo>
                  <a:lnTo>
                    <a:pt x="10923" y="83096"/>
                  </a:lnTo>
                  <a:lnTo>
                    <a:pt x="35177" y="45515"/>
                  </a:lnTo>
                  <a:close/>
                </a:path>
              </a:pathLst>
            </a:custGeom>
            <a:ln w="635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0">
            <a:extLst>
              <a:ext uri="{FF2B5EF4-FFF2-40B4-BE49-F238E27FC236}">
                <a16:creationId xmlns:a16="http://schemas.microsoft.com/office/drawing/2014/main" id="{BB44A61F-C0A8-E081-FE0F-F3C1D726818E}"/>
              </a:ext>
            </a:extLst>
          </p:cNvPr>
          <p:cNvGrpSpPr/>
          <p:nvPr/>
        </p:nvGrpSpPr>
        <p:grpSpPr>
          <a:xfrm>
            <a:off x="694091" y="4914345"/>
            <a:ext cx="1850389" cy="1473835"/>
            <a:chOff x="604262" y="4677350"/>
            <a:chExt cx="1850389" cy="1473835"/>
          </a:xfrm>
        </p:grpSpPr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51310259-716E-9605-73E0-FB7602C5C3C3}"/>
                </a:ext>
              </a:extLst>
            </p:cNvPr>
            <p:cNvSpPr/>
            <p:nvPr/>
          </p:nvSpPr>
          <p:spPr>
            <a:xfrm>
              <a:off x="721211" y="4778795"/>
              <a:ext cx="1733550" cy="1372235"/>
            </a:xfrm>
            <a:custGeom>
              <a:avLst/>
              <a:gdLst/>
              <a:ahLst/>
              <a:cxnLst/>
              <a:rect l="l" t="t" r="r" b="b"/>
              <a:pathLst>
                <a:path w="1733550" h="1372235">
                  <a:moveTo>
                    <a:pt x="1653920" y="0"/>
                  </a:moveTo>
                  <a:lnTo>
                    <a:pt x="79070" y="0"/>
                  </a:lnTo>
                  <a:lnTo>
                    <a:pt x="48295" y="6212"/>
                  </a:lnTo>
                  <a:lnTo>
                    <a:pt x="23161" y="23156"/>
                  </a:lnTo>
                  <a:lnTo>
                    <a:pt x="6214" y="48289"/>
                  </a:lnTo>
                  <a:lnTo>
                    <a:pt x="0" y="79070"/>
                  </a:lnTo>
                  <a:lnTo>
                    <a:pt x="0" y="1076248"/>
                  </a:lnTo>
                  <a:lnTo>
                    <a:pt x="6214" y="1107029"/>
                  </a:lnTo>
                  <a:lnTo>
                    <a:pt x="23161" y="1132162"/>
                  </a:lnTo>
                  <a:lnTo>
                    <a:pt x="48295" y="1149106"/>
                  </a:lnTo>
                  <a:lnTo>
                    <a:pt x="79070" y="1155319"/>
                  </a:lnTo>
                  <a:lnTo>
                    <a:pt x="565746" y="1155319"/>
                  </a:lnTo>
                  <a:lnTo>
                    <a:pt x="507618" y="1242326"/>
                  </a:lnTo>
                  <a:lnTo>
                    <a:pt x="451308" y="1247409"/>
                  </a:lnTo>
                  <a:lnTo>
                    <a:pt x="397141" y="1263637"/>
                  </a:lnTo>
                  <a:lnTo>
                    <a:pt x="355689" y="1309851"/>
                  </a:lnTo>
                  <a:lnTo>
                    <a:pt x="333839" y="1361669"/>
                  </a:lnTo>
                  <a:lnTo>
                    <a:pt x="343357" y="1371942"/>
                  </a:lnTo>
                  <a:lnTo>
                    <a:pt x="1390357" y="1371942"/>
                  </a:lnTo>
                  <a:lnTo>
                    <a:pt x="1399927" y="1361363"/>
                  </a:lnTo>
                  <a:lnTo>
                    <a:pt x="1378181" y="1309749"/>
                  </a:lnTo>
                  <a:lnTo>
                    <a:pt x="1336573" y="1263637"/>
                  </a:lnTo>
                  <a:lnTo>
                    <a:pt x="1282368" y="1247776"/>
                  </a:lnTo>
                  <a:lnTo>
                    <a:pt x="1226096" y="1243050"/>
                  </a:lnTo>
                  <a:lnTo>
                    <a:pt x="1167244" y="1155319"/>
                  </a:lnTo>
                  <a:lnTo>
                    <a:pt x="1653920" y="1155319"/>
                  </a:lnTo>
                  <a:lnTo>
                    <a:pt x="1684695" y="1149106"/>
                  </a:lnTo>
                  <a:lnTo>
                    <a:pt x="1709829" y="1132162"/>
                  </a:lnTo>
                  <a:lnTo>
                    <a:pt x="1726776" y="1107029"/>
                  </a:lnTo>
                  <a:lnTo>
                    <a:pt x="1732991" y="1076248"/>
                  </a:lnTo>
                  <a:lnTo>
                    <a:pt x="1732991" y="79070"/>
                  </a:lnTo>
                  <a:lnTo>
                    <a:pt x="1726776" y="48289"/>
                  </a:lnTo>
                  <a:lnTo>
                    <a:pt x="1709829" y="23156"/>
                  </a:lnTo>
                  <a:lnTo>
                    <a:pt x="1684695" y="6212"/>
                  </a:lnTo>
                  <a:lnTo>
                    <a:pt x="1653920" y="0"/>
                  </a:lnTo>
                  <a:close/>
                </a:path>
              </a:pathLst>
            </a:custGeom>
            <a:solidFill>
              <a:srgbClr val="D4F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8AF4EA79-5C41-5C38-F6D0-1659E2E16446}"/>
                </a:ext>
              </a:extLst>
            </p:cNvPr>
            <p:cNvSpPr/>
            <p:nvPr/>
          </p:nvSpPr>
          <p:spPr>
            <a:xfrm>
              <a:off x="636012" y="4709100"/>
              <a:ext cx="1733550" cy="1372235"/>
            </a:xfrm>
            <a:custGeom>
              <a:avLst/>
              <a:gdLst/>
              <a:ahLst/>
              <a:cxnLst/>
              <a:rect l="l" t="t" r="r" b="b"/>
              <a:pathLst>
                <a:path w="1733550" h="1372235">
                  <a:moveTo>
                    <a:pt x="1653920" y="0"/>
                  </a:moveTo>
                  <a:lnTo>
                    <a:pt x="79070" y="0"/>
                  </a:lnTo>
                  <a:lnTo>
                    <a:pt x="48295" y="6212"/>
                  </a:lnTo>
                  <a:lnTo>
                    <a:pt x="23161" y="23156"/>
                  </a:lnTo>
                  <a:lnTo>
                    <a:pt x="6214" y="48289"/>
                  </a:lnTo>
                  <a:lnTo>
                    <a:pt x="0" y="79070"/>
                  </a:lnTo>
                  <a:lnTo>
                    <a:pt x="0" y="1076248"/>
                  </a:lnTo>
                  <a:lnTo>
                    <a:pt x="6214" y="1107029"/>
                  </a:lnTo>
                  <a:lnTo>
                    <a:pt x="23161" y="1132162"/>
                  </a:lnTo>
                  <a:lnTo>
                    <a:pt x="48295" y="1149106"/>
                  </a:lnTo>
                  <a:lnTo>
                    <a:pt x="79070" y="1155319"/>
                  </a:lnTo>
                  <a:lnTo>
                    <a:pt x="565746" y="1155319"/>
                  </a:lnTo>
                  <a:lnTo>
                    <a:pt x="507618" y="1242326"/>
                  </a:lnTo>
                  <a:lnTo>
                    <a:pt x="451308" y="1247409"/>
                  </a:lnTo>
                  <a:lnTo>
                    <a:pt x="397141" y="1263637"/>
                  </a:lnTo>
                  <a:lnTo>
                    <a:pt x="355689" y="1309851"/>
                  </a:lnTo>
                  <a:lnTo>
                    <a:pt x="333839" y="1361669"/>
                  </a:lnTo>
                  <a:lnTo>
                    <a:pt x="343357" y="1371942"/>
                  </a:lnTo>
                  <a:lnTo>
                    <a:pt x="1390357" y="1371942"/>
                  </a:lnTo>
                  <a:lnTo>
                    <a:pt x="1399927" y="1361363"/>
                  </a:lnTo>
                  <a:lnTo>
                    <a:pt x="1378181" y="1309749"/>
                  </a:lnTo>
                  <a:lnTo>
                    <a:pt x="1336573" y="1263637"/>
                  </a:lnTo>
                  <a:lnTo>
                    <a:pt x="1282368" y="1247776"/>
                  </a:lnTo>
                  <a:lnTo>
                    <a:pt x="1226096" y="1243050"/>
                  </a:lnTo>
                  <a:lnTo>
                    <a:pt x="1167244" y="1155319"/>
                  </a:lnTo>
                  <a:lnTo>
                    <a:pt x="1653920" y="1155319"/>
                  </a:lnTo>
                  <a:lnTo>
                    <a:pt x="1684695" y="1149106"/>
                  </a:lnTo>
                  <a:lnTo>
                    <a:pt x="1709829" y="1132162"/>
                  </a:lnTo>
                  <a:lnTo>
                    <a:pt x="1726776" y="1107029"/>
                  </a:lnTo>
                  <a:lnTo>
                    <a:pt x="1732991" y="1076248"/>
                  </a:lnTo>
                  <a:lnTo>
                    <a:pt x="1732991" y="79070"/>
                  </a:lnTo>
                  <a:lnTo>
                    <a:pt x="1726776" y="48289"/>
                  </a:lnTo>
                  <a:lnTo>
                    <a:pt x="1709829" y="23156"/>
                  </a:lnTo>
                  <a:lnTo>
                    <a:pt x="1684695" y="6212"/>
                  </a:lnTo>
                  <a:lnTo>
                    <a:pt x="1653920" y="0"/>
                  </a:lnTo>
                  <a:close/>
                </a:path>
                <a:path w="1733550" h="1372235">
                  <a:moveTo>
                    <a:pt x="1588579" y="1010907"/>
                  </a:moveTo>
                  <a:lnTo>
                    <a:pt x="144424" y="1010907"/>
                  </a:lnTo>
                  <a:lnTo>
                    <a:pt x="144424" y="144411"/>
                  </a:lnTo>
                  <a:lnTo>
                    <a:pt x="1588579" y="144411"/>
                  </a:lnTo>
                  <a:lnTo>
                    <a:pt x="1588579" y="1010907"/>
                  </a:lnTo>
                  <a:close/>
                </a:path>
              </a:pathLst>
            </a:custGeom>
            <a:ln w="6350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AC030461-CAD4-B291-8B6F-85D401578062}"/>
                </a:ext>
              </a:extLst>
            </p:cNvPr>
            <p:cNvSpPr/>
            <p:nvPr/>
          </p:nvSpPr>
          <p:spPr>
            <a:xfrm>
              <a:off x="1127083" y="4935208"/>
              <a:ext cx="606425" cy="576580"/>
            </a:xfrm>
            <a:custGeom>
              <a:avLst/>
              <a:gdLst/>
              <a:ahLst/>
              <a:cxnLst/>
              <a:rect l="l" t="t" r="r" b="b"/>
              <a:pathLst>
                <a:path w="606425" h="576579">
                  <a:moveTo>
                    <a:pt x="535584" y="395897"/>
                  </a:moveTo>
                  <a:lnTo>
                    <a:pt x="504151" y="420972"/>
                  </a:lnTo>
                  <a:lnTo>
                    <a:pt x="468693" y="439197"/>
                  </a:lnTo>
                  <a:lnTo>
                    <a:pt x="430321" y="450136"/>
                  </a:lnTo>
                  <a:lnTo>
                    <a:pt x="390144" y="453351"/>
                  </a:lnTo>
                  <a:lnTo>
                    <a:pt x="345185" y="453351"/>
                  </a:lnTo>
                  <a:lnTo>
                    <a:pt x="340169" y="453021"/>
                  </a:lnTo>
                  <a:lnTo>
                    <a:pt x="335280" y="455028"/>
                  </a:lnTo>
                  <a:lnTo>
                    <a:pt x="331952" y="458774"/>
                  </a:lnTo>
                  <a:lnTo>
                    <a:pt x="306608" y="485216"/>
                  </a:lnTo>
                  <a:lnTo>
                    <a:pt x="281225" y="511600"/>
                  </a:lnTo>
                  <a:lnTo>
                    <a:pt x="255885" y="537956"/>
                  </a:lnTo>
                  <a:lnTo>
                    <a:pt x="225412" y="569277"/>
                  </a:lnTo>
                  <a:lnTo>
                    <a:pt x="205282" y="576148"/>
                  </a:lnTo>
                  <a:lnTo>
                    <a:pt x="193457" y="573750"/>
                  </a:lnTo>
                  <a:lnTo>
                    <a:pt x="183815" y="567259"/>
                  </a:lnTo>
                  <a:lnTo>
                    <a:pt x="177327" y="557647"/>
                  </a:lnTo>
                  <a:lnTo>
                    <a:pt x="174967" y="545884"/>
                  </a:lnTo>
                  <a:lnTo>
                    <a:pt x="174967" y="545655"/>
                  </a:lnTo>
                  <a:lnTo>
                    <a:pt x="174967" y="545414"/>
                  </a:lnTo>
                  <a:lnTo>
                    <a:pt x="174967" y="545185"/>
                  </a:lnTo>
                  <a:lnTo>
                    <a:pt x="174967" y="457453"/>
                  </a:lnTo>
                  <a:lnTo>
                    <a:pt x="174967" y="451878"/>
                  </a:lnTo>
                  <a:lnTo>
                    <a:pt x="173418" y="449706"/>
                  </a:lnTo>
                  <a:lnTo>
                    <a:pt x="121739" y="432036"/>
                  </a:lnTo>
                  <a:lnTo>
                    <a:pt x="83222" y="407939"/>
                  </a:lnTo>
                  <a:lnTo>
                    <a:pt x="51870" y="376651"/>
                  </a:lnTo>
                  <a:lnTo>
                    <a:pt x="27377" y="338487"/>
                  </a:lnTo>
                  <a:lnTo>
                    <a:pt x="9436" y="293763"/>
                  </a:lnTo>
                  <a:lnTo>
                    <a:pt x="0" y="248005"/>
                  </a:lnTo>
                  <a:lnTo>
                    <a:pt x="0" y="205574"/>
                  </a:lnTo>
                  <a:lnTo>
                    <a:pt x="7797" y="165620"/>
                  </a:lnTo>
                  <a:lnTo>
                    <a:pt x="27532" y="114440"/>
                  </a:lnTo>
                  <a:lnTo>
                    <a:pt x="56592" y="71340"/>
                  </a:lnTo>
                  <a:lnTo>
                    <a:pt x="95514" y="36820"/>
                  </a:lnTo>
                  <a:lnTo>
                    <a:pt x="144830" y="11379"/>
                  </a:lnTo>
                  <a:lnTo>
                    <a:pt x="193619" y="606"/>
                  </a:lnTo>
                  <a:lnTo>
                    <a:pt x="210337" y="0"/>
                  </a:lnTo>
                  <a:lnTo>
                    <a:pt x="386473" y="0"/>
                  </a:lnTo>
                  <a:lnTo>
                    <a:pt x="433180" y="4120"/>
                  </a:lnTo>
                  <a:lnTo>
                    <a:pt x="475000" y="16795"/>
                  </a:lnTo>
                  <a:lnTo>
                    <a:pt x="511999" y="37786"/>
                  </a:lnTo>
                  <a:lnTo>
                    <a:pt x="544245" y="66854"/>
                  </a:lnTo>
                  <a:lnTo>
                    <a:pt x="571804" y="103758"/>
                  </a:lnTo>
                  <a:lnTo>
                    <a:pt x="591829" y="145492"/>
                  </a:lnTo>
                  <a:lnTo>
                    <a:pt x="603202" y="189253"/>
                  </a:lnTo>
                  <a:lnTo>
                    <a:pt x="606076" y="233824"/>
                  </a:lnTo>
                  <a:lnTo>
                    <a:pt x="600600" y="277989"/>
                  </a:lnTo>
                  <a:lnTo>
                    <a:pt x="586925" y="320534"/>
                  </a:lnTo>
                  <a:lnTo>
                    <a:pt x="565203" y="360242"/>
                  </a:lnTo>
                  <a:lnTo>
                    <a:pt x="535584" y="395897"/>
                  </a:lnTo>
                  <a:close/>
                </a:path>
              </a:pathLst>
            </a:custGeom>
            <a:ln w="4445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DC71E1A0-E57C-A579-5F2F-BCA9A2525679}"/>
                </a:ext>
              </a:extLst>
            </p:cNvPr>
            <p:cNvSpPr/>
            <p:nvPr/>
          </p:nvSpPr>
          <p:spPr>
            <a:xfrm>
              <a:off x="1504661" y="5208649"/>
              <a:ext cx="426720" cy="423545"/>
            </a:xfrm>
            <a:custGeom>
              <a:avLst/>
              <a:gdLst/>
              <a:ahLst/>
              <a:cxnLst/>
              <a:rect l="l" t="t" r="r" b="b"/>
              <a:pathLst>
                <a:path w="426719" h="423545">
                  <a:moveTo>
                    <a:pt x="369531" y="36537"/>
                  </a:moveTo>
                  <a:lnTo>
                    <a:pt x="352689" y="23461"/>
                  </a:lnTo>
                  <a:lnTo>
                    <a:pt x="334260" y="12920"/>
                  </a:lnTo>
                  <a:lnTo>
                    <a:pt x="314532" y="5053"/>
                  </a:lnTo>
                  <a:lnTo>
                    <a:pt x="293789" y="0"/>
                  </a:lnTo>
                  <a:lnTo>
                    <a:pt x="293789" y="2057"/>
                  </a:lnTo>
                  <a:lnTo>
                    <a:pt x="293255" y="3276"/>
                  </a:lnTo>
                  <a:lnTo>
                    <a:pt x="293103" y="4419"/>
                  </a:lnTo>
                  <a:lnTo>
                    <a:pt x="289718" y="31813"/>
                  </a:lnTo>
                  <a:lnTo>
                    <a:pt x="283438" y="58616"/>
                  </a:lnTo>
                  <a:lnTo>
                    <a:pt x="262458" y="109537"/>
                  </a:lnTo>
                  <a:lnTo>
                    <a:pt x="236745" y="148999"/>
                  </a:lnTo>
                  <a:lnTo>
                    <a:pt x="206867" y="181814"/>
                  </a:lnTo>
                  <a:lnTo>
                    <a:pt x="172734" y="207797"/>
                  </a:lnTo>
                  <a:lnTo>
                    <a:pt x="134254" y="226761"/>
                  </a:lnTo>
                  <a:lnTo>
                    <a:pt x="91336" y="238520"/>
                  </a:lnTo>
                  <a:lnTo>
                    <a:pt x="43891" y="242887"/>
                  </a:lnTo>
                  <a:lnTo>
                    <a:pt x="12407" y="242887"/>
                  </a:lnTo>
                  <a:lnTo>
                    <a:pt x="3835" y="242887"/>
                  </a:lnTo>
                  <a:lnTo>
                    <a:pt x="24375" y="283632"/>
                  </a:lnTo>
                  <a:lnTo>
                    <a:pt x="76299" y="321392"/>
                  </a:lnTo>
                  <a:lnTo>
                    <a:pt x="123813" y="332412"/>
                  </a:lnTo>
                  <a:lnTo>
                    <a:pt x="154041" y="333898"/>
                  </a:lnTo>
                  <a:lnTo>
                    <a:pt x="169176" y="333819"/>
                  </a:lnTo>
                  <a:lnTo>
                    <a:pt x="173888" y="333540"/>
                  </a:lnTo>
                  <a:lnTo>
                    <a:pt x="178460" y="335419"/>
                  </a:lnTo>
                  <a:lnTo>
                    <a:pt x="181584" y="338937"/>
                  </a:lnTo>
                  <a:lnTo>
                    <a:pt x="191748" y="349641"/>
                  </a:lnTo>
                  <a:lnTo>
                    <a:pt x="201980" y="360275"/>
                  </a:lnTo>
                  <a:lnTo>
                    <a:pt x="212242" y="370882"/>
                  </a:lnTo>
                  <a:lnTo>
                    <a:pt x="222491" y="381507"/>
                  </a:lnTo>
                  <a:lnTo>
                    <a:pt x="230351" y="389715"/>
                  </a:lnTo>
                  <a:lnTo>
                    <a:pt x="238226" y="397956"/>
                  </a:lnTo>
                  <a:lnTo>
                    <a:pt x="246158" y="406170"/>
                  </a:lnTo>
                  <a:lnTo>
                    <a:pt x="254190" y="414299"/>
                  </a:lnTo>
                  <a:lnTo>
                    <a:pt x="262444" y="420617"/>
                  </a:lnTo>
                  <a:lnTo>
                    <a:pt x="272149" y="423211"/>
                  </a:lnTo>
                  <a:lnTo>
                    <a:pt x="282124" y="422000"/>
                  </a:lnTo>
                  <a:lnTo>
                    <a:pt x="291185" y="416902"/>
                  </a:lnTo>
                  <a:lnTo>
                    <a:pt x="297611" y="411086"/>
                  </a:lnTo>
                  <a:lnTo>
                    <a:pt x="300964" y="402628"/>
                  </a:lnTo>
                  <a:lnTo>
                    <a:pt x="300291" y="394017"/>
                  </a:lnTo>
                  <a:lnTo>
                    <a:pt x="300291" y="339699"/>
                  </a:lnTo>
                  <a:lnTo>
                    <a:pt x="300291" y="333209"/>
                  </a:lnTo>
                  <a:lnTo>
                    <a:pt x="302056" y="330923"/>
                  </a:lnTo>
                  <a:lnTo>
                    <a:pt x="308495" y="328485"/>
                  </a:lnTo>
                  <a:lnTo>
                    <a:pt x="320275" y="324348"/>
                  </a:lnTo>
                  <a:lnTo>
                    <a:pt x="331779" y="319528"/>
                  </a:lnTo>
                  <a:lnTo>
                    <a:pt x="387436" y="277227"/>
                  </a:lnTo>
                  <a:lnTo>
                    <a:pt x="410817" y="239827"/>
                  </a:lnTo>
                  <a:lnTo>
                    <a:pt x="423838" y="198109"/>
                  </a:lnTo>
                  <a:lnTo>
                    <a:pt x="426359" y="154497"/>
                  </a:lnTo>
                  <a:lnTo>
                    <a:pt x="418241" y="111415"/>
                  </a:lnTo>
                  <a:lnTo>
                    <a:pt x="399345" y="71287"/>
                  </a:lnTo>
                  <a:lnTo>
                    <a:pt x="369531" y="36537"/>
                  </a:lnTo>
                  <a:close/>
                </a:path>
              </a:pathLst>
            </a:custGeom>
            <a:ln w="44450">
              <a:solidFill>
                <a:srgbClr val="171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754" y="591489"/>
            <a:ext cx="4207510" cy="805815"/>
          </a:xfrm>
          <a:custGeom>
            <a:avLst/>
            <a:gdLst/>
            <a:ahLst/>
            <a:cxnLst/>
            <a:rect l="l" t="t" r="r" b="b"/>
            <a:pathLst>
              <a:path w="4207510" h="805815">
                <a:moveTo>
                  <a:pt x="4207116" y="0"/>
                </a:moveTo>
                <a:lnTo>
                  <a:pt x="0" y="0"/>
                </a:lnTo>
                <a:lnTo>
                  <a:pt x="0" y="690359"/>
                </a:lnTo>
                <a:lnTo>
                  <a:pt x="0" y="805815"/>
                </a:lnTo>
                <a:lnTo>
                  <a:pt x="4207116" y="805815"/>
                </a:lnTo>
                <a:lnTo>
                  <a:pt x="4207116" y="690359"/>
                </a:lnTo>
                <a:lnTo>
                  <a:pt x="4207116" y="0"/>
                </a:lnTo>
                <a:close/>
              </a:path>
            </a:pathLst>
          </a:custGeom>
          <a:solidFill>
            <a:srgbClr val="00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959" y="476034"/>
            <a:ext cx="4207510" cy="805815"/>
          </a:xfrm>
          <a:custGeom>
            <a:avLst/>
            <a:gdLst/>
            <a:ahLst/>
            <a:cxnLst/>
            <a:rect l="l" t="t" r="r" b="b"/>
            <a:pathLst>
              <a:path w="4207510" h="805815">
                <a:moveTo>
                  <a:pt x="4207116" y="0"/>
                </a:moveTo>
                <a:lnTo>
                  <a:pt x="0" y="0"/>
                </a:lnTo>
                <a:lnTo>
                  <a:pt x="0" y="805814"/>
                </a:lnTo>
                <a:lnTo>
                  <a:pt x="4207116" y="805814"/>
                </a:lnTo>
                <a:lnTo>
                  <a:pt x="420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4959" y="476034"/>
            <a:ext cx="4207510" cy="792000"/>
          </a:xfrm>
          <a:prstGeom prst="rect">
            <a:avLst/>
          </a:prstGeom>
          <a:ln w="63500">
            <a:solidFill>
              <a:srgbClr val="171747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1340"/>
              </a:spcBef>
            </a:pPr>
            <a:r>
              <a:rPr sz="2900" spc="-1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2900" spc="-5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00" spc="-10" dirty="0">
                <a:solidFill>
                  <a:srgbClr val="009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8FFE5C5-055D-AE2E-E86B-8B51FA210F8B}"/>
              </a:ext>
            </a:extLst>
          </p:cNvPr>
          <p:cNvGrpSpPr/>
          <p:nvPr/>
        </p:nvGrpSpPr>
        <p:grpSpPr>
          <a:xfrm>
            <a:off x="6249847" y="1706321"/>
            <a:ext cx="4510405" cy="1342390"/>
            <a:chOff x="6249847" y="1706321"/>
            <a:chExt cx="4510405" cy="1342390"/>
          </a:xfrm>
        </p:grpSpPr>
        <p:sp>
          <p:nvSpPr>
            <p:cNvPr id="84" name="object 27">
              <a:extLst>
                <a:ext uri="{FF2B5EF4-FFF2-40B4-BE49-F238E27FC236}">
                  <a16:creationId xmlns:a16="http://schemas.microsoft.com/office/drawing/2014/main" id="{B4517C07-7C82-7F13-4C5A-397F20876CD9}"/>
                </a:ext>
              </a:extLst>
            </p:cNvPr>
            <p:cNvSpPr txBox="1"/>
            <p:nvPr/>
          </p:nvSpPr>
          <p:spPr>
            <a:xfrm>
              <a:off x="6249847" y="1706321"/>
              <a:ext cx="4510405" cy="1342390"/>
            </a:xfrm>
            <a:prstGeom prst="rect">
              <a:avLst/>
            </a:prstGeom>
            <a:ln w="63500">
              <a:solidFill>
                <a:srgbClr val="00995A"/>
              </a:solidFill>
            </a:ln>
          </p:spPr>
          <p:txBody>
            <a:bodyPr vert="horz" wrap="square" lIns="0" tIns="31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400" dirty="0">
                <a:latin typeface="Times New Roman"/>
                <a:cs typeface="Times New Roman"/>
              </a:endParaRPr>
            </a:p>
            <a:p>
              <a:pPr marL="602615" marR="1617345" indent="69850">
                <a:lnSpc>
                  <a:spcPts val="240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Comment</a:t>
              </a:r>
              <a:r>
                <a:rPr sz="2200" b="1" spc="-3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under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posts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videos</a:t>
              </a:r>
              <a:endParaRPr sz="2200" dirty="0">
                <a:latin typeface="Arial"/>
                <a:cs typeface="Arial"/>
              </a:endParaRPr>
            </a:p>
          </p:txBody>
        </p:sp>
        <p:grpSp>
          <p:nvGrpSpPr>
            <p:cNvPr id="66" name="object 9">
              <a:extLst>
                <a:ext uri="{FF2B5EF4-FFF2-40B4-BE49-F238E27FC236}">
                  <a16:creationId xmlns:a16="http://schemas.microsoft.com/office/drawing/2014/main" id="{11F51484-E507-FD8C-E3DF-ACF37972EE8F}"/>
                </a:ext>
              </a:extLst>
            </p:cNvPr>
            <p:cNvGrpSpPr/>
            <p:nvPr/>
          </p:nvGrpSpPr>
          <p:grpSpPr>
            <a:xfrm>
              <a:off x="9511810" y="2040779"/>
              <a:ext cx="951230" cy="834390"/>
              <a:chOff x="9511810" y="2040779"/>
              <a:chExt cx="951230" cy="834390"/>
            </a:xfrm>
          </p:grpSpPr>
          <p:sp>
            <p:nvSpPr>
              <p:cNvPr id="67" name="object 10">
                <a:extLst>
                  <a:ext uri="{FF2B5EF4-FFF2-40B4-BE49-F238E27FC236}">
                    <a16:creationId xmlns:a16="http://schemas.microsoft.com/office/drawing/2014/main" id="{C80F8238-6E35-9620-011E-9ECDBE65141D}"/>
                  </a:ext>
                </a:extLst>
              </p:cNvPr>
              <p:cNvSpPr/>
              <p:nvPr/>
            </p:nvSpPr>
            <p:spPr>
              <a:xfrm>
                <a:off x="9607742" y="2130931"/>
                <a:ext cx="855344" cy="74422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744219">
                    <a:moveTo>
                      <a:pt x="769315" y="0"/>
                    </a:moveTo>
                    <a:lnTo>
                      <a:pt x="87185" y="0"/>
                    </a:lnTo>
                    <a:lnTo>
                      <a:pt x="52913" y="6953"/>
                    </a:lnTo>
                    <a:lnTo>
                      <a:pt x="25238" y="25807"/>
                    </a:lnTo>
                    <a:lnTo>
                      <a:pt x="6739" y="53551"/>
                    </a:lnTo>
                    <a:lnTo>
                      <a:pt x="0" y="87172"/>
                    </a:lnTo>
                    <a:lnTo>
                      <a:pt x="0" y="523074"/>
                    </a:lnTo>
                    <a:lnTo>
                      <a:pt x="6954" y="557339"/>
                    </a:lnTo>
                    <a:lnTo>
                      <a:pt x="25809" y="585011"/>
                    </a:lnTo>
                    <a:lnTo>
                      <a:pt x="53556" y="603508"/>
                    </a:lnTo>
                    <a:lnTo>
                      <a:pt x="101067" y="612947"/>
                    </a:lnTo>
                    <a:lnTo>
                      <a:pt x="112228" y="620379"/>
                    </a:lnTo>
                    <a:lnTo>
                      <a:pt x="119662" y="631539"/>
                    </a:lnTo>
                    <a:lnTo>
                      <a:pt x="122364" y="645426"/>
                    </a:lnTo>
                    <a:lnTo>
                      <a:pt x="122364" y="709663"/>
                    </a:lnTo>
                    <a:lnTo>
                      <a:pt x="127741" y="728590"/>
                    </a:lnTo>
                    <a:lnTo>
                      <a:pt x="141290" y="740637"/>
                    </a:lnTo>
                    <a:lnTo>
                      <a:pt x="159140" y="744080"/>
                    </a:lnTo>
                    <a:lnTo>
                      <a:pt x="177419" y="737196"/>
                    </a:lnTo>
                    <a:lnTo>
                      <a:pt x="342595" y="616369"/>
                    </a:lnTo>
                    <a:lnTo>
                      <a:pt x="348716" y="611784"/>
                    </a:lnTo>
                    <a:lnTo>
                      <a:pt x="356362" y="610247"/>
                    </a:lnTo>
                    <a:lnTo>
                      <a:pt x="767791" y="610247"/>
                    </a:lnTo>
                    <a:lnTo>
                      <a:pt x="802055" y="603293"/>
                    </a:lnTo>
                    <a:lnTo>
                      <a:pt x="829727" y="584439"/>
                    </a:lnTo>
                    <a:lnTo>
                      <a:pt x="848224" y="556696"/>
                    </a:lnTo>
                    <a:lnTo>
                      <a:pt x="854964" y="523074"/>
                    </a:lnTo>
                    <a:lnTo>
                      <a:pt x="854964" y="382358"/>
                    </a:lnTo>
                    <a:lnTo>
                      <a:pt x="244716" y="382358"/>
                    </a:lnTo>
                    <a:lnTo>
                      <a:pt x="220959" y="377532"/>
                    </a:lnTo>
                    <a:lnTo>
                      <a:pt x="201507" y="364391"/>
                    </a:lnTo>
                    <a:lnTo>
                      <a:pt x="188366" y="344939"/>
                    </a:lnTo>
                    <a:lnTo>
                      <a:pt x="183540" y="321183"/>
                    </a:lnTo>
                    <a:lnTo>
                      <a:pt x="188366" y="297431"/>
                    </a:lnTo>
                    <a:lnTo>
                      <a:pt x="201507" y="277979"/>
                    </a:lnTo>
                    <a:lnTo>
                      <a:pt x="220959" y="264834"/>
                    </a:lnTo>
                    <a:lnTo>
                      <a:pt x="244716" y="260007"/>
                    </a:lnTo>
                    <a:lnTo>
                      <a:pt x="854964" y="260007"/>
                    </a:lnTo>
                    <a:lnTo>
                      <a:pt x="854964" y="87172"/>
                    </a:lnTo>
                    <a:lnTo>
                      <a:pt x="848896" y="53551"/>
                    </a:lnTo>
                    <a:lnTo>
                      <a:pt x="830494" y="25807"/>
                    </a:lnTo>
                    <a:lnTo>
                      <a:pt x="802914" y="6953"/>
                    </a:lnTo>
                    <a:lnTo>
                      <a:pt x="769315" y="0"/>
                    </a:lnTo>
                    <a:close/>
                  </a:path>
                  <a:path w="855345" h="744219">
                    <a:moveTo>
                      <a:pt x="428244" y="260007"/>
                    </a:moveTo>
                    <a:lnTo>
                      <a:pt x="244716" y="260007"/>
                    </a:lnTo>
                    <a:lnTo>
                      <a:pt x="268467" y="264834"/>
                    </a:lnTo>
                    <a:lnTo>
                      <a:pt x="287920" y="277979"/>
                    </a:lnTo>
                    <a:lnTo>
                      <a:pt x="301064" y="297431"/>
                    </a:lnTo>
                    <a:lnTo>
                      <a:pt x="305892" y="321183"/>
                    </a:lnTo>
                    <a:lnTo>
                      <a:pt x="301064" y="344939"/>
                    </a:lnTo>
                    <a:lnTo>
                      <a:pt x="287920" y="364391"/>
                    </a:lnTo>
                    <a:lnTo>
                      <a:pt x="268467" y="377532"/>
                    </a:lnTo>
                    <a:lnTo>
                      <a:pt x="244716" y="382358"/>
                    </a:lnTo>
                    <a:lnTo>
                      <a:pt x="428244" y="382358"/>
                    </a:lnTo>
                    <a:lnTo>
                      <a:pt x="404492" y="377532"/>
                    </a:lnTo>
                    <a:lnTo>
                      <a:pt x="385040" y="364391"/>
                    </a:lnTo>
                    <a:lnTo>
                      <a:pt x="371895" y="344939"/>
                    </a:lnTo>
                    <a:lnTo>
                      <a:pt x="367068" y="321183"/>
                    </a:lnTo>
                    <a:lnTo>
                      <a:pt x="371895" y="297431"/>
                    </a:lnTo>
                    <a:lnTo>
                      <a:pt x="385040" y="277979"/>
                    </a:lnTo>
                    <a:lnTo>
                      <a:pt x="404492" y="264834"/>
                    </a:lnTo>
                    <a:lnTo>
                      <a:pt x="428244" y="260007"/>
                    </a:lnTo>
                    <a:close/>
                  </a:path>
                  <a:path w="855345" h="744219">
                    <a:moveTo>
                      <a:pt x="611784" y="260007"/>
                    </a:moveTo>
                    <a:lnTo>
                      <a:pt x="428244" y="260007"/>
                    </a:lnTo>
                    <a:lnTo>
                      <a:pt x="452000" y="264834"/>
                    </a:lnTo>
                    <a:lnTo>
                      <a:pt x="471452" y="277979"/>
                    </a:lnTo>
                    <a:lnTo>
                      <a:pt x="484593" y="297431"/>
                    </a:lnTo>
                    <a:lnTo>
                      <a:pt x="489419" y="321183"/>
                    </a:lnTo>
                    <a:lnTo>
                      <a:pt x="484593" y="344939"/>
                    </a:lnTo>
                    <a:lnTo>
                      <a:pt x="471452" y="364391"/>
                    </a:lnTo>
                    <a:lnTo>
                      <a:pt x="452000" y="377532"/>
                    </a:lnTo>
                    <a:lnTo>
                      <a:pt x="428244" y="382358"/>
                    </a:lnTo>
                    <a:lnTo>
                      <a:pt x="611784" y="382358"/>
                    </a:lnTo>
                    <a:lnTo>
                      <a:pt x="588027" y="377532"/>
                    </a:lnTo>
                    <a:lnTo>
                      <a:pt x="568575" y="364391"/>
                    </a:lnTo>
                    <a:lnTo>
                      <a:pt x="555434" y="344939"/>
                    </a:lnTo>
                    <a:lnTo>
                      <a:pt x="550608" y="321183"/>
                    </a:lnTo>
                    <a:lnTo>
                      <a:pt x="555434" y="297431"/>
                    </a:lnTo>
                    <a:lnTo>
                      <a:pt x="568575" y="277979"/>
                    </a:lnTo>
                    <a:lnTo>
                      <a:pt x="588027" y="264834"/>
                    </a:lnTo>
                    <a:lnTo>
                      <a:pt x="611784" y="260007"/>
                    </a:lnTo>
                    <a:close/>
                  </a:path>
                  <a:path w="855345" h="744219">
                    <a:moveTo>
                      <a:pt x="854964" y="260007"/>
                    </a:moveTo>
                    <a:lnTo>
                      <a:pt x="611784" y="260007"/>
                    </a:lnTo>
                    <a:lnTo>
                      <a:pt x="635535" y="264834"/>
                    </a:lnTo>
                    <a:lnTo>
                      <a:pt x="654988" y="277979"/>
                    </a:lnTo>
                    <a:lnTo>
                      <a:pt x="668132" y="297431"/>
                    </a:lnTo>
                    <a:lnTo>
                      <a:pt x="672960" y="321183"/>
                    </a:lnTo>
                    <a:lnTo>
                      <a:pt x="668132" y="344939"/>
                    </a:lnTo>
                    <a:lnTo>
                      <a:pt x="654988" y="364391"/>
                    </a:lnTo>
                    <a:lnTo>
                      <a:pt x="635535" y="377532"/>
                    </a:lnTo>
                    <a:lnTo>
                      <a:pt x="611784" y="382358"/>
                    </a:lnTo>
                    <a:lnTo>
                      <a:pt x="854964" y="382358"/>
                    </a:lnTo>
                    <a:lnTo>
                      <a:pt x="854964" y="260007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1">
                <a:extLst>
                  <a:ext uri="{FF2B5EF4-FFF2-40B4-BE49-F238E27FC236}">
                    <a16:creationId xmlns:a16="http://schemas.microsoft.com/office/drawing/2014/main" id="{E61AB9DB-EEBA-194D-8F54-0D77FA266A5F}"/>
                  </a:ext>
                </a:extLst>
              </p:cNvPr>
              <p:cNvSpPr/>
              <p:nvPr/>
            </p:nvSpPr>
            <p:spPr>
              <a:xfrm>
                <a:off x="9537210" y="2066179"/>
                <a:ext cx="855344" cy="74422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744219">
                    <a:moveTo>
                      <a:pt x="769315" y="0"/>
                    </a:moveTo>
                    <a:lnTo>
                      <a:pt x="87185" y="0"/>
                    </a:lnTo>
                    <a:lnTo>
                      <a:pt x="52913" y="6953"/>
                    </a:lnTo>
                    <a:lnTo>
                      <a:pt x="25238" y="25807"/>
                    </a:lnTo>
                    <a:lnTo>
                      <a:pt x="6739" y="53551"/>
                    </a:lnTo>
                    <a:lnTo>
                      <a:pt x="0" y="87172"/>
                    </a:lnTo>
                    <a:lnTo>
                      <a:pt x="0" y="523074"/>
                    </a:lnTo>
                    <a:lnTo>
                      <a:pt x="25809" y="585011"/>
                    </a:lnTo>
                    <a:lnTo>
                      <a:pt x="87185" y="610247"/>
                    </a:lnTo>
                    <a:lnTo>
                      <a:pt x="101067" y="612947"/>
                    </a:lnTo>
                    <a:lnTo>
                      <a:pt x="112228" y="620379"/>
                    </a:lnTo>
                    <a:lnTo>
                      <a:pt x="119662" y="631539"/>
                    </a:lnTo>
                    <a:lnTo>
                      <a:pt x="122364" y="645426"/>
                    </a:lnTo>
                    <a:lnTo>
                      <a:pt x="122364" y="709663"/>
                    </a:lnTo>
                    <a:lnTo>
                      <a:pt x="127741" y="728590"/>
                    </a:lnTo>
                    <a:lnTo>
                      <a:pt x="141290" y="740637"/>
                    </a:lnTo>
                    <a:lnTo>
                      <a:pt x="159140" y="744080"/>
                    </a:lnTo>
                    <a:lnTo>
                      <a:pt x="177419" y="737196"/>
                    </a:lnTo>
                    <a:lnTo>
                      <a:pt x="342595" y="616369"/>
                    </a:lnTo>
                    <a:lnTo>
                      <a:pt x="348716" y="611784"/>
                    </a:lnTo>
                    <a:lnTo>
                      <a:pt x="356362" y="610247"/>
                    </a:lnTo>
                    <a:lnTo>
                      <a:pt x="362483" y="610247"/>
                    </a:lnTo>
                    <a:lnTo>
                      <a:pt x="767791" y="610247"/>
                    </a:lnTo>
                    <a:lnTo>
                      <a:pt x="802055" y="603293"/>
                    </a:lnTo>
                    <a:lnTo>
                      <a:pt x="829727" y="584439"/>
                    </a:lnTo>
                    <a:lnTo>
                      <a:pt x="848224" y="556696"/>
                    </a:lnTo>
                    <a:lnTo>
                      <a:pt x="854964" y="523074"/>
                    </a:lnTo>
                    <a:lnTo>
                      <a:pt x="854964" y="87172"/>
                    </a:lnTo>
                    <a:lnTo>
                      <a:pt x="848896" y="53551"/>
                    </a:lnTo>
                    <a:lnTo>
                      <a:pt x="830494" y="25807"/>
                    </a:lnTo>
                    <a:lnTo>
                      <a:pt x="802914" y="6953"/>
                    </a:lnTo>
                    <a:lnTo>
                      <a:pt x="769315" y="0"/>
                    </a:lnTo>
                    <a:close/>
                  </a:path>
                  <a:path w="855345" h="744219">
                    <a:moveTo>
                      <a:pt x="244716" y="382358"/>
                    </a:moveTo>
                    <a:lnTo>
                      <a:pt x="220959" y="377532"/>
                    </a:lnTo>
                    <a:lnTo>
                      <a:pt x="201507" y="364391"/>
                    </a:lnTo>
                    <a:lnTo>
                      <a:pt x="188366" y="344939"/>
                    </a:lnTo>
                    <a:lnTo>
                      <a:pt x="183540" y="321183"/>
                    </a:lnTo>
                    <a:lnTo>
                      <a:pt x="188366" y="297431"/>
                    </a:lnTo>
                    <a:lnTo>
                      <a:pt x="201507" y="277979"/>
                    </a:lnTo>
                    <a:lnTo>
                      <a:pt x="220959" y="264834"/>
                    </a:lnTo>
                    <a:lnTo>
                      <a:pt x="244716" y="260007"/>
                    </a:lnTo>
                    <a:lnTo>
                      <a:pt x="268467" y="264834"/>
                    </a:lnTo>
                    <a:lnTo>
                      <a:pt x="287920" y="277979"/>
                    </a:lnTo>
                    <a:lnTo>
                      <a:pt x="301064" y="297431"/>
                    </a:lnTo>
                    <a:lnTo>
                      <a:pt x="305892" y="321183"/>
                    </a:lnTo>
                    <a:lnTo>
                      <a:pt x="301064" y="344939"/>
                    </a:lnTo>
                    <a:lnTo>
                      <a:pt x="287920" y="364391"/>
                    </a:lnTo>
                    <a:lnTo>
                      <a:pt x="268467" y="377532"/>
                    </a:lnTo>
                    <a:lnTo>
                      <a:pt x="244716" y="382358"/>
                    </a:lnTo>
                    <a:close/>
                  </a:path>
                  <a:path w="855345" h="744219">
                    <a:moveTo>
                      <a:pt x="428244" y="382358"/>
                    </a:moveTo>
                    <a:lnTo>
                      <a:pt x="404492" y="377532"/>
                    </a:lnTo>
                    <a:lnTo>
                      <a:pt x="385040" y="364391"/>
                    </a:lnTo>
                    <a:lnTo>
                      <a:pt x="371895" y="344939"/>
                    </a:lnTo>
                    <a:lnTo>
                      <a:pt x="367068" y="321183"/>
                    </a:lnTo>
                    <a:lnTo>
                      <a:pt x="371895" y="297431"/>
                    </a:lnTo>
                    <a:lnTo>
                      <a:pt x="385040" y="277979"/>
                    </a:lnTo>
                    <a:lnTo>
                      <a:pt x="404492" y="264834"/>
                    </a:lnTo>
                    <a:lnTo>
                      <a:pt x="428244" y="260007"/>
                    </a:lnTo>
                    <a:lnTo>
                      <a:pt x="452000" y="264834"/>
                    </a:lnTo>
                    <a:lnTo>
                      <a:pt x="471452" y="277979"/>
                    </a:lnTo>
                    <a:lnTo>
                      <a:pt x="484593" y="297431"/>
                    </a:lnTo>
                    <a:lnTo>
                      <a:pt x="489419" y="321183"/>
                    </a:lnTo>
                    <a:lnTo>
                      <a:pt x="484593" y="344939"/>
                    </a:lnTo>
                    <a:lnTo>
                      <a:pt x="471452" y="364391"/>
                    </a:lnTo>
                    <a:lnTo>
                      <a:pt x="452000" y="377532"/>
                    </a:lnTo>
                    <a:lnTo>
                      <a:pt x="428244" y="382358"/>
                    </a:lnTo>
                    <a:close/>
                  </a:path>
                  <a:path w="855345" h="744219">
                    <a:moveTo>
                      <a:pt x="611784" y="382358"/>
                    </a:moveTo>
                    <a:lnTo>
                      <a:pt x="588027" y="377532"/>
                    </a:lnTo>
                    <a:lnTo>
                      <a:pt x="568575" y="364391"/>
                    </a:lnTo>
                    <a:lnTo>
                      <a:pt x="555434" y="344939"/>
                    </a:lnTo>
                    <a:lnTo>
                      <a:pt x="550608" y="321183"/>
                    </a:lnTo>
                    <a:lnTo>
                      <a:pt x="555434" y="297431"/>
                    </a:lnTo>
                    <a:lnTo>
                      <a:pt x="568575" y="277979"/>
                    </a:lnTo>
                    <a:lnTo>
                      <a:pt x="588027" y="264834"/>
                    </a:lnTo>
                    <a:lnTo>
                      <a:pt x="611784" y="260007"/>
                    </a:lnTo>
                    <a:lnTo>
                      <a:pt x="635535" y="264834"/>
                    </a:lnTo>
                    <a:lnTo>
                      <a:pt x="654988" y="277979"/>
                    </a:lnTo>
                    <a:lnTo>
                      <a:pt x="668132" y="297431"/>
                    </a:lnTo>
                    <a:lnTo>
                      <a:pt x="672960" y="321183"/>
                    </a:lnTo>
                    <a:lnTo>
                      <a:pt x="668132" y="344939"/>
                    </a:lnTo>
                    <a:lnTo>
                      <a:pt x="654988" y="364391"/>
                    </a:lnTo>
                    <a:lnTo>
                      <a:pt x="635535" y="377532"/>
                    </a:lnTo>
                    <a:lnTo>
                      <a:pt x="611784" y="382358"/>
                    </a:lnTo>
                    <a:close/>
                  </a:path>
                </a:pathLst>
              </a:custGeom>
              <a:ln w="508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7C6322C-6AA6-CF88-ECCB-CA50A6548ACC}"/>
              </a:ext>
            </a:extLst>
          </p:cNvPr>
          <p:cNvGrpSpPr/>
          <p:nvPr/>
        </p:nvGrpSpPr>
        <p:grpSpPr>
          <a:xfrm>
            <a:off x="6249847" y="3358806"/>
            <a:ext cx="4510405" cy="1342390"/>
            <a:chOff x="6249847" y="3358806"/>
            <a:chExt cx="4510405" cy="1342390"/>
          </a:xfrm>
        </p:grpSpPr>
        <p:sp>
          <p:nvSpPr>
            <p:cNvPr id="85" name="object 28">
              <a:extLst>
                <a:ext uri="{FF2B5EF4-FFF2-40B4-BE49-F238E27FC236}">
                  <a16:creationId xmlns:a16="http://schemas.microsoft.com/office/drawing/2014/main" id="{F9073B43-5BF3-C0AC-6B13-7FBF7EE14984}"/>
                </a:ext>
              </a:extLst>
            </p:cNvPr>
            <p:cNvSpPr txBox="1"/>
            <p:nvPr/>
          </p:nvSpPr>
          <p:spPr>
            <a:xfrm>
              <a:off x="6249847" y="3358806"/>
              <a:ext cx="4510405" cy="1342390"/>
            </a:xfrm>
            <a:prstGeom prst="rect">
              <a:avLst/>
            </a:prstGeom>
            <a:ln w="63500">
              <a:solidFill>
                <a:srgbClr val="00995A"/>
              </a:solidFill>
            </a:ln>
          </p:spPr>
          <p:txBody>
            <a:bodyPr vert="horz" wrap="square" lIns="0" tIns="31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400" dirty="0">
                <a:latin typeface="Times New Roman"/>
                <a:cs typeface="Times New Roman"/>
              </a:endParaRPr>
            </a:p>
            <a:p>
              <a:pPr marL="1084580" marR="2082164" indent="-186690">
                <a:lnSpc>
                  <a:spcPts val="240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E-mail </a:t>
              </a:r>
              <a:r>
                <a:rPr sz="2200" b="1" spc="-20" dirty="0">
                  <a:solidFill>
                    <a:srgbClr val="171747"/>
                  </a:solidFill>
                  <a:latin typeface="Arial"/>
                  <a:cs typeface="Arial"/>
                </a:rPr>
                <a:t>your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teachers</a:t>
              </a:r>
              <a:endParaRPr sz="2200" dirty="0">
                <a:latin typeface="Arial"/>
                <a:cs typeface="Arial"/>
              </a:endParaRPr>
            </a:p>
          </p:txBody>
        </p:sp>
        <p:grpSp>
          <p:nvGrpSpPr>
            <p:cNvPr id="69" name="object 12">
              <a:extLst>
                <a:ext uri="{FF2B5EF4-FFF2-40B4-BE49-F238E27FC236}">
                  <a16:creationId xmlns:a16="http://schemas.microsoft.com/office/drawing/2014/main" id="{B5CE2319-E163-EF26-F800-8B143E8C706A}"/>
                </a:ext>
              </a:extLst>
            </p:cNvPr>
            <p:cNvGrpSpPr/>
            <p:nvPr/>
          </p:nvGrpSpPr>
          <p:grpSpPr>
            <a:xfrm>
              <a:off x="9363107" y="3527332"/>
              <a:ext cx="999490" cy="1028065"/>
              <a:chOff x="9363107" y="3527332"/>
              <a:chExt cx="999490" cy="1028065"/>
            </a:xfrm>
          </p:grpSpPr>
          <p:sp>
            <p:nvSpPr>
              <p:cNvPr id="70" name="object 13">
                <a:extLst>
                  <a:ext uri="{FF2B5EF4-FFF2-40B4-BE49-F238E27FC236}">
                    <a16:creationId xmlns:a16="http://schemas.microsoft.com/office/drawing/2014/main" id="{2B635EFF-E065-72D9-4A58-DBED48F8068C}"/>
                  </a:ext>
                </a:extLst>
              </p:cNvPr>
              <p:cNvSpPr/>
              <p:nvPr/>
            </p:nvSpPr>
            <p:spPr>
              <a:xfrm>
                <a:off x="9426413" y="3619007"/>
                <a:ext cx="935990" cy="935990"/>
              </a:xfrm>
              <a:custGeom>
                <a:avLst/>
                <a:gdLst/>
                <a:ahLst/>
                <a:cxnLst/>
                <a:rect l="l" t="t" r="r" b="b"/>
                <a:pathLst>
                  <a:path w="935990" h="935989">
                    <a:moveTo>
                      <a:pt x="899760" y="0"/>
                    </a:moveTo>
                    <a:lnTo>
                      <a:pt x="21041" y="349934"/>
                    </a:lnTo>
                    <a:lnTo>
                      <a:pt x="0" y="380322"/>
                    </a:lnTo>
                    <a:lnTo>
                      <a:pt x="2385" y="393381"/>
                    </a:lnTo>
                    <a:lnTo>
                      <a:pt x="5433" y="400988"/>
                    </a:lnTo>
                    <a:lnTo>
                      <a:pt x="11161" y="407224"/>
                    </a:lnTo>
                    <a:lnTo>
                      <a:pt x="332585" y="567892"/>
                    </a:lnTo>
                    <a:lnTo>
                      <a:pt x="467027" y="433475"/>
                    </a:lnTo>
                    <a:lnTo>
                      <a:pt x="475512" y="428258"/>
                    </a:lnTo>
                    <a:lnTo>
                      <a:pt x="509194" y="451814"/>
                    </a:lnTo>
                    <a:lnTo>
                      <a:pt x="507511" y="460858"/>
                    </a:lnTo>
                    <a:lnTo>
                      <a:pt x="502460" y="468908"/>
                    </a:lnTo>
                    <a:lnTo>
                      <a:pt x="368018" y="603337"/>
                    </a:lnTo>
                    <a:lnTo>
                      <a:pt x="525028" y="917434"/>
                    </a:lnTo>
                    <a:lnTo>
                      <a:pt x="530311" y="925109"/>
                    </a:lnTo>
                    <a:lnTo>
                      <a:pt x="537360" y="930937"/>
                    </a:lnTo>
                    <a:lnTo>
                      <a:pt x="545724" y="934636"/>
                    </a:lnTo>
                    <a:lnTo>
                      <a:pt x="556359" y="935887"/>
                    </a:lnTo>
                    <a:lnTo>
                      <a:pt x="565848" y="934091"/>
                    </a:lnTo>
                    <a:lnTo>
                      <a:pt x="933676" y="45718"/>
                    </a:lnTo>
                    <a:lnTo>
                      <a:pt x="935937" y="36175"/>
                    </a:lnTo>
                    <a:lnTo>
                      <a:pt x="935373" y="26583"/>
                    </a:lnTo>
                    <a:lnTo>
                      <a:pt x="932106" y="17547"/>
                    </a:lnTo>
                    <a:lnTo>
                      <a:pt x="926259" y="9676"/>
                    </a:lnTo>
                    <a:lnTo>
                      <a:pt x="918388" y="3834"/>
                    </a:lnTo>
                    <a:lnTo>
                      <a:pt x="909352" y="567"/>
                    </a:lnTo>
                    <a:lnTo>
                      <a:pt x="899760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4">
                <a:extLst>
                  <a:ext uri="{FF2B5EF4-FFF2-40B4-BE49-F238E27FC236}">
                    <a16:creationId xmlns:a16="http://schemas.microsoft.com/office/drawing/2014/main" id="{B344A264-E983-3547-96C0-B74584EFE367}"/>
                  </a:ext>
                </a:extLst>
              </p:cNvPr>
              <p:cNvSpPr/>
              <p:nvPr/>
            </p:nvSpPr>
            <p:spPr>
              <a:xfrm>
                <a:off x="9388507" y="3552732"/>
                <a:ext cx="935990" cy="935990"/>
              </a:xfrm>
              <a:custGeom>
                <a:avLst/>
                <a:gdLst/>
                <a:ahLst/>
                <a:cxnLst/>
                <a:rect l="l" t="t" r="r" b="b"/>
                <a:pathLst>
                  <a:path w="935990" h="935989">
                    <a:moveTo>
                      <a:pt x="926259" y="9676"/>
                    </a:moveTo>
                    <a:lnTo>
                      <a:pt x="918388" y="3834"/>
                    </a:lnTo>
                    <a:lnTo>
                      <a:pt x="909352" y="567"/>
                    </a:lnTo>
                    <a:lnTo>
                      <a:pt x="899760" y="0"/>
                    </a:lnTo>
                    <a:lnTo>
                      <a:pt x="890217" y="2259"/>
                    </a:lnTo>
                    <a:lnTo>
                      <a:pt x="21041" y="349934"/>
                    </a:lnTo>
                    <a:lnTo>
                      <a:pt x="9925" y="357200"/>
                    </a:lnTo>
                    <a:lnTo>
                      <a:pt x="2712" y="367795"/>
                    </a:lnTo>
                    <a:lnTo>
                      <a:pt x="0" y="380322"/>
                    </a:lnTo>
                    <a:lnTo>
                      <a:pt x="2385" y="393381"/>
                    </a:lnTo>
                    <a:lnTo>
                      <a:pt x="5433" y="400988"/>
                    </a:lnTo>
                    <a:lnTo>
                      <a:pt x="11161" y="407224"/>
                    </a:lnTo>
                    <a:lnTo>
                      <a:pt x="18489" y="410881"/>
                    </a:lnTo>
                    <a:lnTo>
                      <a:pt x="332585" y="567892"/>
                    </a:lnTo>
                    <a:lnTo>
                      <a:pt x="467027" y="433475"/>
                    </a:lnTo>
                    <a:lnTo>
                      <a:pt x="475512" y="428258"/>
                    </a:lnTo>
                    <a:lnTo>
                      <a:pt x="485006" y="426753"/>
                    </a:lnTo>
                    <a:lnTo>
                      <a:pt x="494368" y="428921"/>
                    </a:lnTo>
                    <a:lnTo>
                      <a:pt x="502460" y="434719"/>
                    </a:lnTo>
                    <a:lnTo>
                      <a:pt x="507511" y="442769"/>
                    </a:lnTo>
                    <a:lnTo>
                      <a:pt x="509194" y="451814"/>
                    </a:lnTo>
                    <a:lnTo>
                      <a:pt x="507511" y="460858"/>
                    </a:lnTo>
                    <a:lnTo>
                      <a:pt x="502460" y="468908"/>
                    </a:lnTo>
                    <a:lnTo>
                      <a:pt x="368031" y="603337"/>
                    </a:lnTo>
                    <a:lnTo>
                      <a:pt x="525028" y="917434"/>
                    </a:lnTo>
                    <a:lnTo>
                      <a:pt x="530311" y="925109"/>
                    </a:lnTo>
                    <a:lnTo>
                      <a:pt x="537360" y="930937"/>
                    </a:lnTo>
                    <a:lnTo>
                      <a:pt x="545724" y="934636"/>
                    </a:lnTo>
                    <a:lnTo>
                      <a:pt x="554949" y="935925"/>
                    </a:lnTo>
                    <a:lnTo>
                      <a:pt x="555407" y="935925"/>
                    </a:lnTo>
                    <a:lnTo>
                      <a:pt x="555864" y="935925"/>
                    </a:lnTo>
                    <a:lnTo>
                      <a:pt x="933676" y="45718"/>
                    </a:lnTo>
                    <a:lnTo>
                      <a:pt x="935937" y="36175"/>
                    </a:lnTo>
                    <a:lnTo>
                      <a:pt x="935373" y="26583"/>
                    </a:lnTo>
                    <a:lnTo>
                      <a:pt x="932106" y="17547"/>
                    </a:lnTo>
                    <a:lnTo>
                      <a:pt x="926259" y="9676"/>
                    </a:lnTo>
                    <a:close/>
                  </a:path>
                </a:pathLst>
              </a:custGeom>
              <a:ln w="508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5392890-B8AB-90CE-2554-B8E79A833B75}"/>
              </a:ext>
            </a:extLst>
          </p:cNvPr>
          <p:cNvGrpSpPr/>
          <p:nvPr/>
        </p:nvGrpSpPr>
        <p:grpSpPr>
          <a:xfrm>
            <a:off x="6249847" y="5011292"/>
            <a:ext cx="4510405" cy="1342390"/>
            <a:chOff x="6249847" y="5011292"/>
            <a:chExt cx="4510405" cy="1342390"/>
          </a:xfrm>
        </p:grpSpPr>
        <p:sp>
          <p:nvSpPr>
            <p:cNvPr id="86" name="object 29">
              <a:extLst>
                <a:ext uri="{FF2B5EF4-FFF2-40B4-BE49-F238E27FC236}">
                  <a16:creationId xmlns:a16="http://schemas.microsoft.com/office/drawing/2014/main" id="{81732762-835C-639B-A893-5DEE610F30CF}"/>
                </a:ext>
              </a:extLst>
            </p:cNvPr>
            <p:cNvSpPr txBox="1"/>
            <p:nvPr/>
          </p:nvSpPr>
          <p:spPr>
            <a:xfrm>
              <a:off x="6249847" y="5011292"/>
              <a:ext cx="4510405" cy="1342390"/>
            </a:xfrm>
            <a:prstGeom prst="rect">
              <a:avLst/>
            </a:prstGeom>
            <a:ln w="63500">
              <a:solidFill>
                <a:srgbClr val="00995A"/>
              </a:solidFill>
            </a:ln>
          </p:spPr>
          <p:txBody>
            <a:bodyPr vert="horz" wrap="square" lIns="0" tIns="201295" rIns="0" bIns="0" rtlCol="0">
              <a:spAutoFit/>
            </a:bodyPr>
            <a:lstStyle/>
            <a:p>
              <a:pPr marL="236220" marR="1456055" indent="-1270" algn="ctr">
                <a:lnSpc>
                  <a:spcPts val="2400"/>
                </a:lnSpc>
                <a:spcBef>
                  <a:spcPts val="1585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Use</a:t>
              </a: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messaging</a:t>
              </a: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50" dirty="0">
                  <a:solidFill>
                    <a:srgbClr val="171747"/>
                  </a:solidFill>
                  <a:latin typeface="Arial"/>
                  <a:cs typeface="Arial"/>
                </a:rPr>
                <a:t>/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group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chats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speak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to</a:t>
              </a:r>
              <a:r>
                <a:rPr sz="22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your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friends</a:t>
              </a:r>
              <a:endParaRPr sz="2200" dirty="0">
                <a:latin typeface="Arial"/>
                <a:cs typeface="Arial"/>
              </a:endParaRPr>
            </a:p>
          </p:txBody>
        </p:sp>
        <p:grpSp>
          <p:nvGrpSpPr>
            <p:cNvPr id="72" name="object 15">
              <a:extLst>
                <a:ext uri="{FF2B5EF4-FFF2-40B4-BE49-F238E27FC236}">
                  <a16:creationId xmlns:a16="http://schemas.microsoft.com/office/drawing/2014/main" id="{173FA74C-AB20-28DD-90A4-2575E91ACD4A}"/>
                </a:ext>
              </a:extLst>
            </p:cNvPr>
            <p:cNvGrpSpPr/>
            <p:nvPr/>
          </p:nvGrpSpPr>
          <p:grpSpPr>
            <a:xfrm>
              <a:off x="9452842" y="5150549"/>
              <a:ext cx="1176655" cy="1014730"/>
              <a:chOff x="9452842" y="5150549"/>
              <a:chExt cx="1176655" cy="1014730"/>
            </a:xfrm>
          </p:grpSpPr>
          <p:sp>
            <p:nvSpPr>
              <p:cNvPr id="73" name="object 16">
                <a:extLst>
                  <a:ext uri="{FF2B5EF4-FFF2-40B4-BE49-F238E27FC236}">
                    <a16:creationId xmlns:a16="http://schemas.microsoft.com/office/drawing/2014/main" id="{9547455C-1BD4-1563-EC4B-C255D20A145C}"/>
                  </a:ext>
                </a:extLst>
              </p:cNvPr>
              <p:cNvSpPr/>
              <p:nvPr/>
            </p:nvSpPr>
            <p:spPr>
              <a:xfrm>
                <a:off x="9515361" y="5209235"/>
                <a:ext cx="1114425" cy="956310"/>
              </a:xfrm>
              <a:custGeom>
                <a:avLst/>
                <a:gdLst/>
                <a:ahLst/>
                <a:cxnLst/>
                <a:rect l="l" t="t" r="r" b="b"/>
                <a:pathLst>
                  <a:path w="1114425" h="956310">
                    <a:moveTo>
                      <a:pt x="867029" y="318757"/>
                    </a:moveTo>
                    <a:lnTo>
                      <a:pt x="863727" y="274523"/>
                    </a:lnTo>
                    <a:lnTo>
                      <a:pt x="854494" y="230759"/>
                    </a:lnTo>
                    <a:lnTo>
                      <a:pt x="839228" y="188074"/>
                    </a:lnTo>
                    <a:lnTo>
                      <a:pt x="817880" y="147053"/>
                    </a:lnTo>
                    <a:lnTo>
                      <a:pt x="790397" y="108572"/>
                    </a:lnTo>
                    <a:lnTo>
                      <a:pt x="759510" y="75717"/>
                    </a:lnTo>
                    <a:lnTo>
                      <a:pt x="725195" y="48590"/>
                    </a:lnTo>
                    <a:lnTo>
                      <a:pt x="687387" y="27343"/>
                    </a:lnTo>
                    <a:lnTo>
                      <a:pt x="646087" y="12077"/>
                    </a:lnTo>
                    <a:lnTo>
                      <a:pt x="601230" y="2921"/>
                    </a:lnTo>
                    <a:lnTo>
                      <a:pt x="552792" y="0"/>
                    </a:lnTo>
                    <a:lnTo>
                      <a:pt x="300863" y="0"/>
                    </a:lnTo>
                    <a:lnTo>
                      <a:pt x="253250" y="3848"/>
                    </a:lnTo>
                    <a:lnTo>
                      <a:pt x="207149" y="16129"/>
                    </a:lnTo>
                    <a:lnTo>
                      <a:pt x="158432" y="38696"/>
                    </a:lnTo>
                    <a:lnTo>
                      <a:pt x="116446" y="67094"/>
                    </a:lnTo>
                    <a:lnTo>
                      <a:pt x="80949" y="101104"/>
                    </a:lnTo>
                    <a:lnTo>
                      <a:pt x="51714" y="140525"/>
                    </a:lnTo>
                    <a:lnTo>
                      <a:pt x="28524" y="185127"/>
                    </a:lnTo>
                    <a:lnTo>
                      <a:pt x="11150" y="234734"/>
                    </a:lnTo>
                    <a:lnTo>
                      <a:pt x="1905" y="277050"/>
                    </a:lnTo>
                    <a:lnTo>
                      <a:pt x="0" y="291363"/>
                    </a:lnTo>
                    <a:lnTo>
                      <a:pt x="0" y="351497"/>
                    </a:lnTo>
                    <a:lnTo>
                      <a:pt x="9474" y="400265"/>
                    </a:lnTo>
                    <a:lnTo>
                      <a:pt x="30873" y="462559"/>
                    </a:lnTo>
                    <a:lnTo>
                      <a:pt x="52984" y="504088"/>
                    </a:lnTo>
                    <a:lnTo>
                      <a:pt x="79971" y="540778"/>
                    </a:lnTo>
                    <a:lnTo>
                      <a:pt x="112001" y="572452"/>
                    </a:lnTo>
                    <a:lnTo>
                      <a:pt x="149225" y="598970"/>
                    </a:lnTo>
                    <a:lnTo>
                      <a:pt x="191808" y="620153"/>
                    </a:lnTo>
                    <a:lnTo>
                      <a:pt x="239903" y="635850"/>
                    </a:lnTo>
                    <a:lnTo>
                      <a:pt x="248043" y="637387"/>
                    </a:lnTo>
                    <a:lnTo>
                      <a:pt x="250266" y="640461"/>
                    </a:lnTo>
                    <a:lnTo>
                      <a:pt x="250266" y="772693"/>
                    </a:lnTo>
                    <a:lnTo>
                      <a:pt x="253631" y="790359"/>
                    </a:lnTo>
                    <a:lnTo>
                      <a:pt x="262915" y="803986"/>
                    </a:lnTo>
                    <a:lnTo>
                      <a:pt x="276694" y="813181"/>
                    </a:lnTo>
                    <a:lnTo>
                      <a:pt x="293611" y="816597"/>
                    </a:lnTo>
                    <a:lnTo>
                      <a:pt x="303923" y="815390"/>
                    </a:lnTo>
                    <a:lnTo>
                      <a:pt x="474789" y="650227"/>
                    </a:lnTo>
                    <a:lnTo>
                      <a:pt x="479564" y="644918"/>
                    </a:lnTo>
                    <a:lnTo>
                      <a:pt x="486562" y="642086"/>
                    </a:lnTo>
                    <a:lnTo>
                      <a:pt x="493737" y="642543"/>
                    </a:lnTo>
                    <a:lnTo>
                      <a:pt x="558025" y="642543"/>
                    </a:lnTo>
                    <a:lnTo>
                      <a:pt x="604151" y="639787"/>
                    </a:lnTo>
                    <a:lnTo>
                      <a:pt x="648843" y="629958"/>
                    </a:lnTo>
                    <a:lnTo>
                      <a:pt x="691261" y="613346"/>
                    </a:lnTo>
                    <a:lnTo>
                      <a:pt x="730605" y="590296"/>
                    </a:lnTo>
                    <a:lnTo>
                      <a:pt x="766064" y="561111"/>
                    </a:lnTo>
                    <a:lnTo>
                      <a:pt x="796886" y="526415"/>
                    </a:lnTo>
                    <a:lnTo>
                      <a:pt x="822223" y="488645"/>
                    </a:lnTo>
                    <a:lnTo>
                      <a:pt x="841971" y="448411"/>
                    </a:lnTo>
                    <a:lnTo>
                      <a:pt x="856068" y="406285"/>
                    </a:lnTo>
                    <a:lnTo>
                      <a:pt x="864450" y="362877"/>
                    </a:lnTo>
                    <a:lnTo>
                      <a:pt x="867029" y="318757"/>
                    </a:lnTo>
                    <a:close/>
                  </a:path>
                  <a:path w="1114425" h="956310">
                    <a:moveTo>
                      <a:pt x="1113917" y="600748"/>
                    </a:moveTo>
                    <a:lnTo>
                      <a:pt x="1112710" y="556691"/>
                    </a:lnTo>
                    <a:lnTo>
                      <a:pt x="1103896" y="513346"/>
                    </a:lnTo>
                    <a:lnTo>
                      <a:pt x="1087412" y="471919"/>
                    </a:lnTo>
                    <a:lnTo>
                      <a:pt x="1063193" y="433590"/>
                    </a:lnTo>
                    <a:lnTo>
                      <a:pt x="1031151" y="399567"/>
                    </a:lnTo>
                    <a:lnTo>
                      <a:pt x="979830" y="365594"/>
                    </a:lnTo>
                    <a:lnTo>
                      <a:pt x="920953" y="347002"/>
                    </a:lnTo>
                    <a:lnTo>
                      <a:pt x="920953" y="349961"/>
                    </a:lnTo>
                    <a:lnTo>
                      <a:pt x="920165" y="351713"/>
                    </a:lnTo>
                    <a:lnTo>
                      <a:pt x="915022" y="392772"/>
                    </a:lnTo>
                    <a:lnTo>
                      <a:pt x="905891" y="431330"/>
                    </a:lnTo>
                    <a:lnTo>
                      <a:pt x="892644" y="468706"/>
                    </a:lnTo>
                    <a:lnTo>
                      <a:pt x="875372" y="504596"/>
                    </a:lnTo>
                    <a:lnTo>
                      <a:pt x="847877" y="548055"/>
                    </a:lnTo>
                    <a:lnTo>
                      <a:pt x="816978" y="586168"/>
                    </a:lnTo>
                    <a:lnTo>
                      <a:pt x="782650" y="618832"/>
                    </a:lnTo>
                    <a:lnTo>
                      <a:pt x="744816" y="645934"/>
                    </a:lnTo>
                    <a:lnTo>
                      <a:pt x="703427" y="667359"/>
                    </a:lnTo>
                    <a:lnTo>
                      <a:pt x="658431" y="682993"/>
                    </a:lnTo>
                    <a:lnTo>
                      <a:pt x="609752" y="692708"/>
                    </a:lnTo>
                    <a:lnTo>
                      <a:pt x="557364" y="696417"/>
                    </a:lnTo>
                    <a:lnTo>
                      <a:pt x="511568" y="696417"/>
                    </a:lnTo>
                    <a:lnTo>
                      <a:pt x="503580" y="698042"/>
                    </a:lnTo>
                    <a:lnTo>
                      <a:pt x="498652" y="702411"/>
                    </a:lnTo>
                    <a:lnTo>
                      <a:pt x="497255" y="708685"/>
                    </a:lnTo>
                    <a:lnTo>
                      <a:pt x="499872" y="716064"/>
                    </a:lnTo>
                    <a:lnTo>
                      <a:pt x="528967" y="755027"/>
                    </a:lnTo>
                    <a:lnTo>
                      <a:pt x="563727" y="786422"/>
                    </a:lnTo>
                    <a:lnTo>
                      <a:pt x="604520" y="809358"/>
                    </a:lnTo>
                    <a:lnTo>
                      <a:pt x="651738" y="822960"/>
                    </a:lnTo>
                    <a:lnTo>
                      <a:pt x="695617" y="826668"/>
                    </a:lnTo>
                    <a:lnTo>
                      <a:pt x="717626" y="827341"/>
                    </a:lnTo>
                    <a:lnTo>
                      <a:pt x="739660" y="827239"/>
                    </a:lnTo>
                    <a:lnTo>
                      <a:pt x="746506" y="826820"/>
                    </a:lnTo>
                    <a:lnTo>
                      <a:pt x="753160" y="829525"/>
                    </a:lnTo>
                    <a:lnTo>
                      <a:pt x="851649" y="931316"/>
                    </a:lnTo>
                    <a:lnTo>
                      <a:pt x="889469" y="955827"/>
                    </a:lnTo>
                    <a:lnTo>
                      <a:pt x="903973" y="954087"/>
                    </a:lnTo>
                    <a:lnTo>
                      <a:pt x="930071" y="923023"/>
                    </a:lnTo>
                    <a:lnTo>
                      <a:pt x="930414" y="913828"/>
                    </a:lnTo>
                    <a:lnTo>
                      <a:pt x="930414" y="826350"/>
                    </a:lnTo>
                    <a:lnTo>
                      <a:pt x="932980" y="823061"/>
                    </a:lnTo>
                    <a:lnTo>
                      <a:pt x="942340" y="819556"/>
                    </a:lnTo>
                    <a:lnTo>
                      <a:pt x="959485" y="813600"/>
                    </a:lnTo>
                    <a:lnTo>
                      <a:pt x="976223" y="806678"/>
                    </a:lnTo>
                    <a:lnTo>
                      <a:pt x="1044079" y="760222"/>
                    </a:lnTo>
                    <a:lnTo>
                      <a:pt x="1072591" y="725258"/>
                    </a:lnTo>
                    <a:lnTo>
                      <a:pt x="1093787" y="686231"/>
                    </a:lnTo>
                    <a:lnTo>
                      <a:pt x="1107579" y="644334"/>
                    </a:lnTo>
                    <a:lnTo>
                      <a:pt x="1113917" y="600748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17">
                <a:extLst>
                  <a:ext uri="{FF2B5EF4-FFF2-40B4-BE49-F238E27FC236}">
                    <a16:creationId xmlns:a16="http://schemas.microsoft.com/office/drawing/2014/main" id="{0F345C79-3E25-5A54-6291-035CF4C59360}"/>
                  </a:ext>
                </a:extLst>
              </p:cNvPr>
              <p:cNvSpPr/>
              <p:nvPr/>
            </p:nvSpPr>
            <p:spPr>
              <a:xfrm>
                <a:off x="9478242" y="5175949"/>
                <a:ext cx="845819" cy="795655"/>
              </a:xfrm>
              <a:custGeom>
                <a:avLst/>
                <a:gdLst/>
                <a:ahLst/>
                <a:cxnLst/>
                <a:rect l="l" t="t" r="r" b="b"/>
                <a:pathLst>
                  <a:path w="845820" h="795654">
                    <a:moveTo>
                      <a:pt x="747204" y="546442"/>
                    </a:moveTo>
                    <a:lnTo>
                      <a:pt x="712616" y="574868"/>
                    </a:lnTo>
                    <a:lnTo>
                      <a:pt x="674241" y="597320"/>
                    </a:lnTo>
                    <a:lnTo>
                      <a:pt x="632868" y="613488"/>
                    </a:lnTo>
                    <a:lnTo>
                      <a:pt x="589290" y="623065"/>
                    </a:lnTo>
                    <a:lnTo>
                      <a:pt x="544296" y="625741"/>
                    </a:lnTo>
                    <a:lnTo>
                      <a:pt x="481584" y="625741"/>
                    </a:lnTo>
                    <a:lnTo>
                      <a:pt x="474573" y="625297"/>
                    </a:lnTo>
                    <a:lnTo>
                      <a:pt x="467753" y="628053"/>
                    </a:lnTo>
                    <a:lnTo>
                      <a:pt x="463105" y="633222"/>
                    </a:lnTo>
                    <a:lnTo>
                      <a:pt x="427745" y="669723"/>
                    </a:lnTo>
                    <a:lnTo>
                      <a:pt x="392337" y="706142"/>
                    </a:lnTo>
                    <a:lnTo>
                      <a:pt x="356992" y="742517"/>
                    </a:lnTo>
                    <a:lnTo>
                      <a:pt x="321818" y="778891"/>
                    </a:lnTo>
                    <a:lnTo>
                      <a:pt x="286385" y="795248"/>
                    </a:lnTo>
                    <a:lnTo>
                      <a:pt x="269895" y="791936"/>
                    </a:lnTo>
                    <a:lnTo>
                      <a:pt x="256443" y="782972"/>
                    </a:lnTo>
                    <a:lnTo>
                      <a:pt x="247389" y="769700"/>
                    </a:lnTo>
                    <a:lnTo>
                      <a:pt x="244094" y="753465"/>
                    </a:lnTo>
                    <a:lnTo>
                      <a:pt x="244094" y="753148"/>
                    </a:lnTo>
                    <a:lnTo>
                      <a:pt x="244094" y="752817"/>
                    </a:lnTo>
                    <a:lnTo>
                      <a:pt x="244106" y="752500"/>
                    </a:lnTo>
                    <a:lnTo>
                      <a:pt x="244106" y="631405"/>
                    </a:lnTo>
                    <a:lnTo>
                      <a:pt x="244106" y="623709"/>
                    </a:lnTo>
                    <a:lnTo>
                      <a:pt x="241935" y="620725"/>
                    </a:lnTo>
                    <a:lnTo>
                      <a:pt x="233997" y="619226"/>
                    </a:lnTo>
                    <a:lnTo>
                      <a:pt x="187089" y="603947"/>
                    </a:lnTo>
                    <a:lnTo>
                      <a:pt x="145559" y="583316"/>
                    </a:lnTo>
                    <a:lnTo>
                      <a:pt x="109254" y="557494"/>
                    </a:lnTo>
                    <a:lnTo>
                      <a:pt x="78016" y="526640"/>
                    </a:lnTo>
                    <a:lnTo>
                      <a:pt x="51691" y="490912"/>
                    </a:lnTo>
                    <a:lnTo>
                      <a:pt x="30123" y="450470"/>
                    </a:lnTo>
                    <a:lnTo>
                      <a:pt x="13157" y="405472"/>
                    </a:lnTo>
                    <a:lnTo>
                      <a:pt x="2664" y="358225"/>
                    </a:lnTo>
                    <a:lnTo>
                      <a:pt x="0" y="342315"/>
                    </a:lnTo>
                    <a:lnTo>
                      <a:pt x="0" y="283743"/>
                    </a:lnTo>
                    <a:lnTo>
                      <a:pt x="7302" y="242213"/>
                    </a:lnTo>
                    <a:lnTo>
                      <a:pt x="27819" y="180298"/>
                    </a:lnTo>
                    <a:lnTo>
                      <a:pt x="50438" y="136852"/>
                    </a:lnTo>
                    <a:lnTo>
                      <a:pt x="78949" y="98466"/>
                    </a:lnTo>
                    <a:lnTo>
                      <a:pt x="113573" y="65343"/>
                    </a:lnTo>
                    <a:lnTo>
                      <a:pt x="154531" y="37690"/>
                    </a:lnTo>
                    <a:lnTo>
                      <a:pt x="202044" y="15709"/>
                    </a:lnTo>
                    <a:lnTo>
                      <a:pt x="247021" y="3749"/>
                    </a:lnTo>
                    <a:lnTo>
                      <a:pt x="293446" y="0"/>
                    </a:lnTo>
                    <a:lnTo>
                      <a:pt x="539178" y="0"/>
                    </a:lnTo>
                    <a:lnTo>
                      <a:pt x="593956" y="3913"/>
                    </a:lnTo>
                    <a:lnTo>
                      <a:pt x="643987" y="16062"/>
                    </a:lnTo>
                    <a:lnTo>
                      <a:pt x="689327" y="36255"/>
                    </a:lnTo>
                    <a:lnTo>
                      <a:pt x="730029" y="64303"/>
                    </a:lnTo>
                    <a:lnTo>
                      <a:pt x="766148" y="100016"/>
                    </a:lnTo>
                    <a:lnTo>
                      <a:pt x="797737" y="143205"/>
                    </a:lnTo>
                    <a:lnTo>
                      <a:pt x="820515" y="187711"/>
                    </a:lnTo>
                    <a:lnTo>
                      <a:pt x="835964" y="234134"/>
                    </a:lnTo>
                    <a:lnTo>
                      <a:pt x="844182" y="281682"/>
                    </a:lnTo>
                    <a:lnTo>
                      <a:pt x="845270" y="329568"/>
                    </a:lnTo>
                    <a:lnTo>
                      <a:pt x="839325" y="377003"/>
                    </a:lnTo>
                    <a:lnTo>
                      <a:pt x="826447" y="423196"/>
                    </a:lnTo>
                    <a:lnTo>
                      <a:pt x="806735" y="467360"/>
                    </a:lnTo>
                    <a:lnTo>
                      <a:pt x="780287" y="508705"/>
                    </a:lnTo>
                    <a:lnTo>
                      <a:pt x="747204" y="546442"/>
                    </a:lnTo>
                    <a:close/>
                  </a:path>
                </a:pathLst>
              </a:custGeom>
              <a:ln w="508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18">
                <a:extLst>
                  <a:ext uri="{FF2B5EF4-FFF2-40B4-BE49-F238E27FC236}">
                    <a16:creationId xmlns:a16="http://schemas.microsoft.com/office/drawing/2014/main" id="{854FA90A-0282-55A0-C0C2-68560232C813}"/>
                  </a:ext>
                </a:extLst>
              </p:cNvPr>
              <p:cNvSpPr/>
              <p:nvPr/>
            </p:nvSpPr>
            <p:spPr>
              <a:xfrm>
                <a:off x="9975503" y="5522953"/>
                <a:ext cx="595630" cy="588010"/>
              </a:xfrm>
              <a:custGeom>
                <a:avLst/>
                <a:gdLst/>
                <a:ahLst/>
                <a:cxnLst/>
                <a:rect l="l" t="t" r="r" b="b"/>
                <a:pathLst>
                  <a:path w="595629" h="588010">
                    <a:moveTo>
                      <a:pt x="515420" y="50723"/>
                    </a:moveTo>
                    <a:lnTo>
                      <a:pt x="491761" y="32571"/>
                    </a:lnTo>
                    <a:lnTo>
                      <a:pt x="465874" y="17941"/>
                    </a:lnTo>
                    <a:lnTo>
                      <a:pt x="438164" y="7021"/>
                    </a:lnTo>
                    <a:lnTo>
                      <a:pt x="409032" y="0"/>
                    </a:lnTo>
                    <a:lnTo>
                      <a:pt x="409032" y="2857"/>
                    </a:lnTo>
                    <a:lnTo>
                      <a:pt x="408283" y="4559"/>
                    </a:lnTo>
                    <a:lnTo>
                      <a:pt x="408067" y="6146"/>
                    </a:lnTo>
                    <a:lnTo>
                      <a:pt x="403310" y="44170"/>
                    </a:lnTo>
                    <a:lnTo>
                      <a:pt x="394492" y="81375"/>
                    </a:lnTo>
                    <a:lnTo>
                      <a:pt x="381705" y="117446"/>
                    </a:lnTo>
                    <a:lnTo>
                      <a:pt x="365040" y="152069"/>
                    </a:lnTo>
                    <a:lnTo>
                      <a:pt x="338490" y="194006"/>
                    </a:lnTo>
                    <a:lnTo>
                      <a:pt x="308670" y="230789"/>
                    </a:lnTo>
                    <a:lnTo>
                      <a:pt x="275524" y="262310"/>
                    </a:lnTo>
                    <a:lnTo>
                      <a:pt x="238998" y="288459"/>
                    </a:lnTo>
                    <a:lnTo>
                      <a:pt x="199039" y="309129"/>
                    </a:lnTo>
                    <a:lnTo>
                      <a:pt x="155592" y="324210"/>
                    </a:lnTo>
                    <a:lnTo>
                      <a:pt x="108603" y="333594"/>
                    </a:lnTo>
                    <a:lnTo>
                      <a:pt x="58017" y="337172"/>
                    </a:lnTo>
                    <a:lnTo>
                      <a:pt x="13808" y="337172"/>
                    </a:lnTo>
                    <a:lnTo>
                      <a:pt x="6097" y="338748"/>
                    </a:lnTo>
                    <a:lnTo>
                      <a:pt x="1343" y="342955"/>
                    </a:lnTo>
                    <a:lnTo>
                      <a:pt x="0" y="349007"/>
                    </a:lnTo>
                    <a:lnTo>
                      <a:pt x="2518" y="356120"/>
                    </a:lnTo>
                    <a:lnTo>
                      <a:pt x="30612" y="393727"/>
                    </a:lnTo>
                    <a:lnTo>
                      <a:pt x="64165" y="424016"/>
                    </a:lnTo>
                    <a:lnTo>
                      <a:pt x="103550" y="446144"/>
                    </a:lnTo>
                    <a:lnTo>
                      <a:pt x="149140" y="459270"/>
                    </a:lnTo>
                    <a:lnTo>
                      <a:pt x="191496" y="462848"/>
                    </a:lnTo>
                    <a:lnTo>
                      <a:pt x="212746" y="463502"/>
                    </a:lnTo>
                    <a:lnTo>
                      <a:pt x="234014" y="463397"/>
                    </a:lnTo>
                    <a:lnTo>
                      <a:pt x="240618" y="463003"/>
                    </a:lnTo>
                    <a:lnTo>
                      <a:pt x="247044" y="465620"/>
                    </a:lnTo>
                    <a:lnTo>
                      <a:pt x="251438" y="470496"/>
                    </a:lnTo>
                    <a:lnTo>
                      <a:pt x="265709" y="485355"/>
                    </a:lnTo>
                    <a:lnTo>
                      <a:pt x="280078" y="500118"/>
                    </a:lnTo>
                    <a:lnTo>
                      <a:pt x="294488" y="514839"/>
                    </a:lnTo>
                    <a:lnTo>
                      <a:pt x="308880" y="529577"/>
                    </a:lnTo>
                    <a:lnTo>
                      <a:pt x="319920" y="540984"/>
                    </a:lnTo>
                    <a:lnTo>
                      <a:pt x="330983" y="552429"/>
                    </a:lnTo>
                    <a:lnTo>
                      <a:pt x="342129" y="563833"/>
                    </a:lnTo>
                    <a:lnTo>
                      <a:pt x="353419" y="575119"/>
                    </a:lnTo>
                    <a:lnTo>
                      <a:pt x="365007" y="583887"/>
                    </a:lnTo>
                    <a:lnTo>
                      <a:pt x="378640" y="587484"/>
                    </a:lnTo>
                    <a:lnTo>
                      <a:pt x="392651" y="585797"/>
                    </a:lnTo>
                    <a:lnTo>
                      <a:pt x="417841" y="555826"/>
                    </a:lnTo>
                    <a:lnTo>
                      <a:pt x="418176" y="546950"/>
                    </a:lnTo>
                    <a:lnTo>
                      <a:pt x="418176" y="471551"/>
                    </a:lnTo>
                    <a:lnTo>
                      <a:pt x="418176" y="462546"/>
                    </a:lnTo>
                    <a:lnTo>
                      <a:pt x="420653" y="459371"/>
                    </a:lnTo>
                    <a:lnTo>
                      <a:pt x="429683" y="455980"/>
                    </a:lnTo>
                    <a:lnTo>
                      <a:pt x="446235" y="450247"/>
                    </a:lnTo>
                    <a:lnTo>
                      <a:pt x="462395" y="443558"/>
                    </a:lnTo>
                    <a:lnTo>
                      <a:pt x="527909" y="398736"/>
                    </a:lnTo>
                    <a:lnTo>
                      <a:pt x="555438" y="364999"/>
                    </a:lnTo>
                    <a:lnTo>
                      <a:pt x="575895" y="327338"/>
                    </a:lnTo>
                    <a:lnTo>
                      <a:pt x="589212" y="286905"/>
                    </a:lnTo>
                    <a:lnTo>
                      <a:pt x="595322" y="244854"/>
                    </a:lnTo>
                    <a:lnTo>
                      <a:pt x="594158" y="202340"/>
                    </a:lnTo>
                    <a:lnTo>
                      <a:pt x="585653" y="160515"/>
                    </a:lnTo>
                    <a:lnTo>
                      <a:pt x="569740" y="120535"/>
                    </a:lnTo>
                    <a:lnTo>
                      <a:pt x="546351" y="83553"/>
                    </a:lnTo>
                    <a:lnTo>
                      <a:pt x="515420" y="50723"/>
                    </a:lnTo>
                    <a:close/>
                  </a:path>
                </a:pathLst>
              </a:custGeom>
              <a:ln w="508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B9CAFE2-879D-F370-CAB6-709B1A82C456}"/>
              </a:ext>
            </a:extLst>
          </p:cNvPr>
          <p:cNvGrpSpPr/>
          <p:nvPr/>
        </p:nvGrpSpPr>
        <p:grpSpPr>
          <a:xfrm>
            <a:off x="1432953" y="1706321"/>
            <a:ext cx="4510405" cy="1342390"/>
            <a:chOff x="1432953" y="1706321"/>
            <a:chExt cx="4510405" cy="1342390"/>
          </a:xfrm>
        </p:grpSpPr>
        <p:sp>
          <p:nvSpPr>
            <p:cNvPr id="83" name="object 26">
              <a:extLst>
                <a:ext uri="{FF2B5EF4-FFF2-40B4-BE49-F238E27FC236}">
                  <a16:creationId xmlns:a16="http://schemas.microsoft.com/office/drawing/2014/main" id="{C7F0A085-4E3C-F54C-5D50-3FFE9DE71DCA}"/>
                </a:ext>
              </a:extLst>
            </p:cNvPr>
            <p:cNvSpPr txBox="1"/>
            <p:nvPr/>
          </p:nvSpPr>
          <p:spPr>
            <a:xfrm>
              <a:off x="1432953" y="1706321"/>
              <a:ext cx="4510405" cy="1342390"/>
            </a:xfrm>
            <a:prstGeom prst="rect">
              <a:avLst/>
            </a:prstGeom>
            <a:ln w="63500">
              <a:solidFill>
                <a:srgbClr val="00995A"/>
              </a:solidFill>
            </a:ln>
          </p:spPr>
          <p:txBody>
            <a:bodyPr vert="horz" wrap="square" lIns="0" tIns="31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2400" dirty="0">
                <a:latin typeface="Times New Roman"/>
                <a:cs typeface="Times New Roman"/>
              </a:endParaRPr>
            </a:p>
            <a:p>
              <a:pPr marL="855344" marR="1657985" indent="-450850">
                <a:lnSpc>
                  <a:spcPts val="2400"/>
                </a:lnSpc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Play online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games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with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people</a:t>
              </a:r>
              <a:endParaRPr sz="2200" dirty="0">
                <a:latin typeface="Arial"/>
                <a:cs typeface="Arial"/>
              </a:endParaRPr>
            </a:p>
          </p:txBody>
        </p:sp>
        <p:grpSp>
          <p:nvGrpSpPr>
            <p:cNvPr id="76" name="object 19">
              <a:extLst>
                <a:ext uri="{FF2B5EF4-FFF2-40B4-BE49-F238E27FC236}">
                  <a16:creationId xmlns:a16="http://schemas.microsoft.com/office/drawing/2014/main" id="{F3295CF6-4C92-DFC3-E6BE-7D4C77728CBC}"/>
                </a:ext>
              </a:extLst>
            </p:cNvPr>
            <p:cNvGrpSpPr/>
            <p:nvPr/>
          </p:nvGrpSpPr>
          <p:grpSpPr>
            <a:xfrm>
              <a:off x="4474130" y="1866808"/>
              <a:ext cx="1364615" cy="1059815"/>
              <a:chOff x="4474130" y="1866808"/>
              <a:chExt cx="1364615" cy="1059815"/>
            </a:xfrm>
          </p:grpSpPr>
          <p:sp>
            <p:nvSpPr>
              <p:cNvPr id="77" name="object 20">
                <a:extLst>
                  <a:ext uri="{FF2B5EF4-FFF2-40B4-BE49-F238E27FC236}">
                    <a16:creationId xmlns:a16="http://schemas.microsoft.com/office/drawing/2014/main" id="{BAE3F95A-A42C-9BD9-D5E3-5159D2077D9F}"/>
                  </a:ext>
                </a:extLst>
              </p:cNvPr>
              <p:cNvSpPr/>
              <p:nvPr/>
            </p:nvSpPr>
            <p:spPr>
              <a:xfrm>
                <a:off x="4552613" y="1902045"/>
                <a:ext cx="1285875" cy="1024890"/>
              </a:xfrm>
              <a:custGeom>
                <a:avLst/>
                <a:gdLst/>
                <a:ahLst/>
                <a:cxnLst/>
                <a:rect l="l" t="t" r="r" b="b"/>
                <a:pathLst>
                  <a:path w="1285875" h="1024889">
                    <a:moveTo>
                      <a:pt x="809025" y="0"/>
                    </a:moveTo>
                    <a:lnTo>
                      <a:pt x="767488" y="2324"/>
                    </a:lnTo>
                    <a:lnTo>
                      <a:pt x="729133" y="11456"/>
                    </a:lnTo>
                    <a:lnTo>
                      <a:pt x="694669" y="27557"/>
                    </a:lnTo>
                    <a:lnTo>
                      <a:pt x="664806" y="50790"/>
                    </a:lnTo>
                    <a:lnTo>
                      <a:pt x="663524" y="51311"/>
                    </a:lnTo>
                    <a:lnTo>
                      <a:pt x="622077" y="88889"/>
                    </a:lnTo>
                    <a:lnTo>
                      <a:pt x="577542" y="122280"/>
                    </a:lnTo>
                    <a:lnTo>
                      <a:pt x="530011" y="151025"/>
                    </a:lnTo>
                    <a:lnTo>
                      <a:pt x="479577" y="174666"/>
                    </a:lnTo>
                    <a:lnTo>
                      <a:pt x="424127" y="193781"/>
                    </a:lnTo>
                    <a:lnTo>
                      <a:pt x="369658" y="206229"/>
                    </a:lnTo>
                    <a:lnTo>
                      <a:pt x="314352" y="213157"/>
                    </a:lnTo>
                    <a:lnTo>
                      <a:pt x="258952" y="214684"/>
                    </a:lnTo>
                    <a:lnTo>
                      <a:pt x="257682" y="215192"/>
                    </a:lnTo>
                    <a:lnTo>
                      <a:pt x="184111" y="231666"/>
                    </a:lnTo>
                    <a:lnTo>
                      <a:pt x="150215" y="251832"/>
                    </a:lnTo>
                    <a:lnTo>
                      <a:pt x="118767" y="279115"/>
                    </a:lnTo>
                    <a:lnTo>
                      <a:pt x="90157" y="312887"/>
                    </a:lnTo>
                    <a:lnTo>
                      <a:pt x="64777" y="352522"/>
                    </a:lnTo>
                    <a:lnTo>
                      <a:pt x="43018" y="397393"/>
                    </a:lnTo>
                    <a:lnTo>
                      <a:pt x="25269" y="446872"/>
                    </a:lnTo>
                    <a:lnTo>
                      <a:pt x="11923" y="500333"/>
                    </a:lnTo>
                    <a:lnTo>
                      <a:pt x="3369" y="557147"/>
                    </a:lnTo>
                    <a:lnTo>
                      <a:pt x="0" y="616690"/>
                    </a:lnTo>
                    <a:lnTo>
                      <a:pt x="2117" y="676321"/>
                    </a:lnTo>
                    <a:lnTo>
                      <a:pt x="9501" y="733389"/>
                    </a:lnTo>
                    <a:lnTo>
                      <a:pt x="21770" y="787245"/>
                    </a:lnTo>
                    <a:lnTo>
                      <a:pt x="38539" y="837237"/>
                    </a:lnTo>
                    <a:lnTo>
                      <a:pt x="59425" y="882718"/>
                    </a:lnTo>
                    <a:lnTo>
                      <a:pt x="84045" y="923037"/>
                    </a:lnTo>
                    <a:lnTo>
                      <a:pt x="112016" y="957545"/>
                    </a:lnTo>
                    <a:lnTo>
                      <a:pt x="142953" y="985592"/>
                    </a:lnTo>
                    <a:lnTo>
                      <a:pt x="176474" y="1006529"/>
                    </a:lnTo>
                    <a:lnTo>
                      <a:pt x="249732" y="1024474"/>
                    </a:lnTo>
                    <a:lnTo>
                      <a:pt x="289985" y="1019962"/>
                    </a:lnTo>
                    <a:lnTo>
                      <a:pt x="328180" y="1005955"/>
                    </a:lnTo>
                    <a:lnTo>
                      <a:pt x="363912" y="983194"/>
                    </a:lnTo>
                    <a:lnTo>
                      <a:pt x="396778" y="952421"/>
                    </a:lnTo>
                    <a:lnTo>
                      <a:pt x="426374" y="914376"/>
                    </a:lnTo>
                    <a:lnTo>
                      <a:pt x="477893" y="825566"/>
                    </a:lnTo>
                    <a:lnTo>
                      <a:pt x="508115" y="784794"/>
                    </a:lnTo>
                    <a:lnTo>
                      <a:pt x="542666" y="747976"/>
                    </a:lnTo>
                    <a:lnTo>
                      <a:pt x="581247" y="715603"/>
                    </a:lnTo>
                    <a:lnTo>
                      <a:pt x="623563" y="688166"/>
                    </a:lnTo>
                    <a:lnTo>
                      <a:pt x="669315" y="666156"/>
                    </a:lnTo>
                    <a:lnTo>
                      <a:pt x="730288" y="644966"/>
                    </a:lnTo>
                    <a:lnTo>
                      <a:pt x="779718" y="635127"/>
                    </a:lnTo>
                    <a:lnTo>
                      <a:pt x="829894" y="631431"/>
                    </a:lnTo>
                    <a:lnTo>
                      <a:pt x="880302" y="633837"/>
                    </a:lnTo>
                    <a:lnTo>
                      <a:pt x="930431" y="642306"/>
                    </a:lnTo>
                    <a:lnTo>
                      <a:pt x="979766" y="656796"/>
                    </a:lnTo>
                    <a:lnTo>
                      <a:pt x="1029397" y="670865"/>
                    </a:lnTo>
                    <a:lnTo>
                      <a:pt x="1077130" y="677685"/>
                    </a:lnTo>
                    <a:lnTo>
                      <a:pt x="1122160" y="677003"/>
                    </a:lnTo>
                    <a:lnTo>
                      <a:pt x="1163682" y="668568"/>
                    </a:lnTo>
                    <a:lnTo>
                      <a:pt x="1200890" y="652125"/>
                    </a:lnTo>
                    <a:lnTo>
                      <a:pt x="1232979" y="627421"/>
                    </a:lnTo>
                    <a:lnTo>
                      <a:pt x="1273249" y="563753"/>
                    </a:lnTo>
                    <a:lnTo>
                      <a:pt x="1282853" y="525522"/>
                    </a:lnTo>
                    <a:lnTo>
                      <a:pt x="1285661" y="483982"/>
                    </a:lnTo>
                    <a:lnTo>
                      <a:pt x="1281842" y="439848"/>
                    </a:lnTo>
                    <a:lnTo>
                      <a:pt x="1271565" y="393838"/>
                    </a:lnTo>
                    <a:lnTo>
                      <a:pt x="1254998" y="346666"/>
                    </a:lnTo>
                    <a:lnTo>
                      <a:pt x="1232310" y="299050"/>
                    </a:lnTo>
                    <a:lnTo>
                      <a:pt x="1203670" y="251706"/>
                    </a:lnTo>
                    <a:lnTo>
                      <a:pt x="1169246" y="205349"/>
                    </a:lnTo>
                    <a:lnTo>
                      <a:pt x="1129207" y="160696"/>
                    </a:lnTo>
                    <a:lnTo>
                      <a:pt x="1085286" y="119915"/>
                    </a:lnTo>
                    <a:lnTo>
                      <a:pt x="1039574" y="84805"/>
                    </a:lnTo>
                    <a:lnTo>
                      <a:pt x="992783" y="55528"/>
                    </a:lnTo>
                    <a:lnTo>
                      <a:pt x="945623" y="32247"/>
                    </a:lnTo>
                    <a:lnTo>
                      <a:pt x="898803" y="15123"/>
                    </a:lnTo>
                    <a:lnTo>
                      <a:pt x="853033" y="4320"/>
                    </a:lnTo>
                    <a:lnTo>
                      <a:pt x="809025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21">
                <a:extLst>
                  <a:ext uri="{FF2B5EF4-FFF2-40B4-BE49-F238E27FC236}">
                    <a16:creationId xmlns:a16="http://schemas.microsoft.com/office/drawing/2014/main" id="{3A547F00-7E0F-3651-46AB-5309F27E24BE}"/>
                  </a:ext>
                </a:extLst>
              </p:cNvPr>
              <p:cNvSpPr/>
              <p:nvPr/>
            </p:nvSpPr>
            <p:spPr>
              <a:xfrm>
                <a:off x="4499530" y="1892208"/>
                <a:ext cx="1266825" cy="1003300"/>
              </a:xfrm>
              <a:custGeom>
                <a:avLst/>
                <a:gdLst/>
                <a:ahLst/>
                <a:cxnLst/>
                <a:rect l="l" t="t" r="r" b="b"/>
                <a:pathLst>
                  <a:path w="1266825" h="1003300">
                    <a:moveTo>
                      <a:pt x="1112748" y="156621"/>
                    </a:moveTo>
                    <a:lnTo>
                      <a:pt x="1069570" y="116810"/>
                    </a:lnTo>
                    <a:lnTo>
                      <a:pt x="1024619" y="82548"/>
                    </a:lnTo>
                    <a:lnTo>
                      <a:pt x="978594" y="53994"/>
                    </a:lnTo>
                    <a:lnTo>
                      <a:pt x="932195" y="31304"/>
                    </a:lnTo>
                    <a:lnTo>
                      <a:pt x="886120" y="14637"/>
                    </a:lnTo>
                    <a:lnTo>
                      <a:pt x="841069" y="4149"/>
                    </a:lnTo>
                    <a:lnTo>
                      <a:pt x="797741" y="0"/>
                    </a:lnTo>
                    <a:lnTo>
                      <a:pt x="756835" y="2345"/>
                    </a:lnTo>
                    <a:lnTo>
                      <a:pt x="719049" y="11343"/>
                    </a:lnTo>
                    <a:lnTo>
                      <a:pt x="685084" y="27152"/>
                    </a:lnTo>
                    <a:lnTo>
                      <a:pt x="655637" y="49928"/>
                    </a:lnTo>
                    <a:lnTo>
                      <a:pt x="654380" y="50436"/>
                    </a:lnTo>
                    <a:lnTo>
                      <a:pt x="613495" y="87269"/>
                    </a:lnTo>
                    <a:lnTo>
                      <a:pt x="569579" y="120010"/>
                    </a:lnTo>
                    <a:lnTo>
                      <a:pt x="522724" y="148213"/>
                    </a:lnTo>
                    <a:lnTo>
                      <a:pt x="473024" y="171429"/>
                    </a:lnTo>
                    <a:lnTo>
                      <a:pt x="418386" y="190219"/>
                    </a:lnTo>
                    <a:lnTo>
                      <a:pt x="364728" y="202486"/>
                    </a:lnTo>
                    <a:lnTo>
                      <a:pt x="310255" y="209359"/>
                    </a:lnTo>
                    <a:lnTo>
                      <a:pt x="255701" y="210952"/>
                    </a:lnTo>
                    <a:lnTo>
                      <a:pt x="254444" y="211460"/>
                    </a:lnTo>
                    <a:lnTo>
                      <a:pt x="181972" y="227700"/>
                    </a:lnTo>
                    <a:lnTo>
                      <a:pt x="148560" y="247484"/>
                    </a:lnTo>
                    <a:lnTo>
                      <a:pt x="117545" y="274225"/>
                    </a:lnTo>
                    <a:lnTo>
                      <a:pt x="89314" y="307309"/>
                    </a:lnTo>
                    <a:lnTo>
                      <a:pt x="64253" y="346122"/>
                    </a:lnTo>
                    <a:lnTo>
                      <a:pt x="42747" y="390050"/>
                    </a:lnTo>
                    <a:lnTo>
                      <a:pt x="25182" y="438478"/>
                    </a:lnTo>
                    <a:lnTo>
                      <a:pt x="11946" y="490793"/>
                    </a:lnTo>
                    <a:lnTo>
                      <a:pt x="3423" y="546381"/>
                    </a:lnTo>
                    <a:lnTo>
                      <a:pt x="0" y="604626"/>
                    </a:lnTo>
                    <a:lnTo>
                      <a:pt x="1977" y="662947"/>
                    </a:lnTo>
                    <a:lnTo>
                      <a:pt x="9146" y="718752"/>
                    </a:lnTo>
                    <a:lnTo>
                      <a:pt x="21131" y="771408"/>
                    </a:lnTo>
                    <a:lnTo>
                      <a:pt x="37556" y="820277"/>
                    </a:lnTo>
                    <a:lnTo>
                      <a:pt x="58043" y="864727"/>
                    </a:lnTo>
                    <a:lnTo>
                      <a:pt x="82216" y="904122"/>
                    </a:lnTo>
                    <a:lnTo>
                      <a:pt x="109699" y="937827"/>
                    </a:lnTo>
                    <a:lnTo>
                      <a:pt x="140116" y="965208"/>
                    </a:lnTo>
                    <a:lnTo>
                      <a:pt x="173089" y="985628"/>
                    </a:lnTo>
                    <a:lnTo>
                      <a:pt x="245198" y="1003051"/>
                    </a:lnTo>
                    <a:lnTo>
                      <a:pt x="292546" y="996533"/>
                    </a:lnTo>
                    <a:lnTo>
                      <a:pt x="336881" y="976855"/>
                    </a:lnTo>
                    <a:lnTo>
                      <a:pt x="377517" y="945271"/>
                    </a:lnTo>
                    <a:lnTo>
                      <a:pt x="413763" y="903035"/>
                    </a:lnTo>
                    <a:lnTo>
                      <a:pt x="444931" y="851400"/>
                    </a:lnTo>
                    <a:lnTo>
                      <a:pt x="470220" y="808091"/>
                    </a:lnTo>
                    <a:lnTo>
                      <a:pt x="500056" y="768159"/>
                    </a:lnTo>
                    <a:lnTo>
                      <a:pt x="534146" y="732085"/>
                    </a:lnTo>
                    <a:lnTo>
                      <a:pt x="572196" y="700352"/>
                    </a:lnTo>
                    <a:lnTo>
                      <a:pt x="613912" y="673440"/>
                    </a:lnTo>
                    <a:lnTo>
                      <a:pt x="659002" y="651832"/>
                    </a:lnTo>
                    <a:lnTo>
                      <a:pt x="719076" y="630993"/>
                    </a:lnTo>
                    <a:lnTo>
                      <a:pt x="767769" y="621283"/>
                    </a:lnTo>
                    <a:lnTo>
                      <a:pt x="817186" y="617580"/>
                    </a:lnTo>
                    <a:lnTo>
                      <a:pt x="866822" y="619847"/>
                    </a:lnTo>
                    <a:lnTo>
                      <a:pt x="916172" y="628043"/>
                    </a:lnTo>
                    <a:lnTo>
                      <a:pt x="964730" y="642129"/>
                    </a:lnTo>
                    <a:lnTo>
                      <a:pt x="1023143" y="657698"/>
                    </a:lnTo>
                    <a:lnTo>
                      <a:pt x="1078659" y="662988"/>
                    </a:lnTo>
                    <a:lnTo>
                      <a:pt x="1129908" y="657576"/>
                    </a:lnTo>
                    <a:lnTo>
                      <a:pt x="1175518" y="641036"/>
                    </a:lnTo>
                    <a:lnTo>
                      <a:pt x="1214120" y="612945"/>
                    </a:lnTo>
                    <a:lnTo>
                      <a:pt x="1253885" y="550600"/>
                    </a:lnTo>
                    <a:lnTo>
                      <a:pt x="1263409" y="513190"/>
                    </a:lnTo>
                    <a:lnTo>
                      <a:pt x="1266246" y="472554"/>
                    </a:lnTo>
                    <a:lnTo>
                      <a:pt x="1262563" y="429394"/>
                    </a:lnTo>
                    <a:lnTo>
                      <a:pt x="1252522" y="384409"/>
                    </a:lnTo>
                    <a:lnTo>
                      <a:pt x="1236291" y="338299"/>
                    </a:lnTo>
                    <a:lnTo>
                      <a:pt x="1214032" y="291766"/>
                    </a:lnTo>
                    <a:lnTo>
                      <a:pt x="1185913" y="245508"/>
                    </a:lnTo>
                    <a:lnTo>
                      <a:pt x="1152096" y="200226"/>
                    </a:lnTo>
                    <a:lnTo>
                      <a:pt x="1112748" y="156621"/>
                    </a:lnTo>
                    <a:close/>
                  </a:path>
                  <a:path w="1266825" h="1003300">
                    <a:moveTo>
                      <a:pt x="427875" y="563186"/>
                    </a:moveTo>
                    <a:lnTo>
                      <a:pt x="376148" y="584014"/>
                    </a:lnTo>
                    <a:lnTo>
                      <a:pt x="396913" y="635246"/>
                    </a:lnTo>
                    <a:lnTo>
                      <a:pt x="401700" y="661009"/>
                    </a:lnTo>
                    <a:lnTo>
                      <a:pt x="396328" y="685816"/>
                    </a:lnTo>
                    <a:lnTo>
                      <a:pt x="382004" y="706868"/>
                    </a:lnTo>
                    <a:lnTo>
                      <a:pt x="359930" y="721365"/>
                    </a:lnTo>
                    <a:lnTo>
                      <a:pt x="333945" y="726217"/>
                    </a:lnTo>
                    <a:lnTo>
                      <a:pt x="308960" y="720989"/>
                    </a:lnTo>
                    <a:lnTo>
                      <a:pt x="287798" y="706861"/>
                    </a:lnTo>
                    <a:lnTo>
                      <a:pt x="273278" y="685017"/>
                    </a:lnTo>
                    <a:lnTo>
                      <a:pt x="252501" y="633786"/>
                    </a:lnTo>
                    <a:lnTo>
                      <a:pt x="200774" y="654614"/>
                    </a:lnTo>
                    <a:lnTo>
                      <a:pt x="149810" y="654237"/>
                    </a:lnTo>
                    <a:lnTo>
                      <a:pt x="114134" y="618266"/>
                    </a:lnTo>
                    <a:lnTo>
                      <a:pt x="109355" y="592509"/>
                    </a:lnTo>
                    <a:lnTo>
                      <a:pt x="114730" y="567701"/>
                    </a:lnTo>
                    <a:lnTo>
                      <a:pt x="129056" y="546647"/>
                    </a:lnTo>
                    <a:lnTo>
                      <a:pt x="151129" y="532147"/>
                    </a:lnTo>
                    <a:lnTo>
                      <a:pt x="202857" y="511319"/>
                    </a:lnTo>
                    <a:lnTo>
                      <a:pt x="182079" y="460088"/>
                    </a:lnTo>
                    <a:lnTo>
                      <a:pt x="182670" y="409518"/>
                    </a:lnTo>
                    <a:lnTo>
                      <a:pt x="219075" y="373969"/>
                    </a:lnTo>
                    <a:lnTo>
                      <a:pt x="245058" y="369116"/>
                    </a:lnTo>
                    <a:lnTo>
                      <a:pt x="270038" y="374344"/>
                    </a:lnTo>
                    <a:lnTo>
                      <a:pt x="291196" y="388467"/>
                    </a:lnTo>
                    <a:lnTo>
                      <a:pt x="305714" y="410304"/>
                    </a:lnTo>
                    <a:lnTo>
                      <a:pt x="326491" y="461548"/>
                    </a:lnTo>
                    <a:lnTo>
                      <a:pt x="378218" y="440720"/>
                    </a:lnTo>
                    <a:lnTo>
                      <a:pt x="429182" y="441096"/>
                    </a:lnTo>
                    <a:lnTo>
                      <a:pt x="464858" y="477068"/>
                    </a:lnTo>
                    <a:lnTo>
                      <a:pt x="469645" y="502825"/>
                    </a:lnTo>
                    <a:lnTo>
                      <a:pt x="464273" y="527633"/>
                    </a:lnTo>
                    <a:lnTo>
                      <a:pt x="449949" y="548687"/>
                    </a:lnTo>
                    <a:lnTo>
                      <a:pt x="427875" y="563186"/>
                    </a:lnTo>
                    <a:close/>
                  </a:path>
                </a:pathLst>
              </a:custGeom>
              <a:ln w="508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9" name="object 22">
                <a:extLst>
                  <a:ext uri="{FF2B5EF4-FFF2-40B4-BE49-F238E27FC236}">
                    <a16:creationId xmlns:a16="http://schemas.microsoft.com/office/drawing/2014/main" id="{BBC55523-13C7-6F8D-EF88-66CC4E4FA6C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158274" y="2004302"/>
                <a:ext cx="410041" cy="406655"/>
              </a:xfrm>
              <a:prstGeom prst="rect">
                <a:avLst/>
              </a:prstGeom>
            </p:spPr>
          </p:pic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9460EF-63EC-FD15-DF09-A32A1EB7C9E9}"/>
              </a:ext>
            </a:extLst>
          </p:cNvPr>
          <p:cNvGrpSpPr/>
          <p:nvPr/>
        </p:nvGrpSpPr>
        <p:grpSpPr>
          <a:xfrm>
            <a:off x="1432953" y="3358806"/>
            <a:ext cx="4510405" cy="1342390"/>
            <a:chOff x="1432953" y="3358806"/>
            <a:chExt cx="4510405" cy="1342390"/>
          </a:xfrm>
        </p:grpSpPr>
        <p:sp>
          <p:nvSpPr>
            <p:cNvPr id="87" name="object 30">
              <a:extLst>
                <a:ext uri="{FF2B5EF4-FFF2-40B4-BE49-F238E27FC236}">
                  <a16:creationId xmlns:a16="http://schemas.microsoft.com/office/drawing/2014/main" id="{2B247ABB-E507-DFF3-12C6-6362F3D4D960}"/>
                </a:ext>
              </a:extLst>
            </p:cNvPr>
            <p:cNvSpPr txBox="1"/>
            <p:nvPr/>
          </p:nvSpPr>
          <p:spPr>
            <a:xfrm>
              <a:off x="1432953" y="3358806"/>
              <a:ext cx="4510405" cy="1342390"/>
            </a:xfrm>
            <a:prstGeom prst="rect">
              <a:avLst/>
            </a:prstGeom>
            <a:ln w="63500">
              <a:solidFill>
                <a:srgbClr val="00995A"/>
              </a:solidFill>
            </a:ln>
          </p:spPr>
          <p:txBody>
            <a:bodyPr vert="horz" wrap="square" lIns="0" tIns="201295" rIns="0" bIns="0" rtlCol="0">
              <a:spAutoFit/>
            </a:bodyPr>
            <a:lstStyle/>
            <a:p>
              <a:pPr marL="568325" marR="1821814" algn="ctr">
                <a:lnSpc>
                  <a:spcPts val="2400"/>
                </a:lnSpc>
                <a:spcBef>
                  <a:spcPts val="1585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Look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at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20" dirty="0">
                  <a:solidFill>
                    <a:srgbClr val="171747"/>
                  </a:solidFill>
                  <a:latin typeface="Arial"/>
                  <a:cs typeface="Arial"/>
                </a:rPr>
                <a:t>like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your</a:t>
              </a:r>
              <a:r>
                <a:rPr sz="22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friends’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pictures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online</a:t>
              </a:r>
              <a:endParaRPr sz="2200" dirty="0">
                <a:latin typeface="Arial"/>
                <a:cs typeface="Arial"/>
              </a:endParaRPr>
            </a:p>
          </p:txBody>
        </p:sp>
        <p:grpSp>
          <p:nvGrpSpPr>
            <p:cNvPr id="80" name="object 23">
              <a:extLst>
                <a:ext uri="{FF2B5EF4-FFF2-40B4-BE49-F238E27FC236}">
                  <a16:creationId xmlns:a16="http://schemas.microsoft.com/office/drawing/2014/main" id="{946D22CF-4820-4DD6-D77D-32274A10D0FA}"/>
                </a:ext>
              </a:extLst>
            </p:cNvPr>
            <p:cNvGrpSpPr/>
            <p:nvPr/>
          </p:nvGrpSpPr>
          <p:grpSpPr>
            <a:xfrm>
              <a:off x="4765826" y="3675542"/>
              <a:ext cx="916305" cy="803275"/>
              <a:chOff x="4765826" y="3675542"/>
              <a:chExt cx="916305" cy="803275"/>
            </a:xfrm>
          </p:grpSpPr>
          <p:sp>
            <p:nvSpPr>
              <p:cNvPr id="81" name="object 24">
                <a:extLst>
                  <a:ext uri="{FF2B5EF4-FFF2-40B4-BE49-F238E27FC236}">
                    <a16:creationId xmlns:a16="http://schemas.microsoft.com/office/drawing/2014/main" id="{BF9206D9-0EF0-4F71-D692-28455189E040}"/>
                  </a:ext>
                </a:extLst>
              </p:cNvPr>
              <p:cNvSpPr/>
              <p:nvPr/>
            </p:nvSpPr>
            <p:spPr>
              <a:xfrm>
                <a:off x="4853720" y="3755465"/>
                <a:ext cx="828675" cy="723265"/>
              </a:xfrm>
              <a:custGeom>
                <a:avLst/>
                <a:gdLst/>
                <a:ahLst/>
                <a:cxnLst/>
                <a:rect l="l" t="t" r="r" b="b"/>
                <a:pathLst>
                  <a:path w="828675" h="723264">
                    <a:moveTo>
                      <a:pt x="584796" y="0"/>
                    </a:moveTo>
                    <a:lnTo>
                      <a:pt x="526465" y="7080"/>
                    </a:lnTo>
                    <a:lnTo>
                      <a:pt x="479120" y="25474"/>
                    </a:lnTo>
                    <a:lnTo>
                      <a:pt x="441929" y="50915"/>
                    </a:lnTo>
                    <a:lnTo>
                      <a:pt x="414058" y="79133"/>
                    </a:lnTo>
                    <a:lnTo>
                      <a:pt x="386193" y="50915"/>
                    </a:lnTo>
                    <a:lnTo>
                      <a:pt x="349002" y="25474"/>
                    </a:lnTo>
                    <a:lnTo>
                      <a:pt x="301647" y="7080"/>
                    </a:lnTo>
                    <a:lnTo>
                      <a:pt x="243293" y="0"/>
                    </a:lnTo>
                    <a:lnTo>
                      <a:pt x="196618" y="4791"/>
                    </a:lnTo>
                    <a:lnTo>
                      <a:pt x="153894" y="18379"/>
                    </a:lnTo>
                    <a:lnTo>
                      <a:pt x="115532" y="39580"/>
                    </a:lnTo>
                    <a:lnTo>
                      <a:pt x="81944" y="67213"/>
                    </a:lnTo>
                    <a:lnTo>
                      <a:pt x="53540" y="100096"/>
                    </a:lnTo>
                    <a:lnTo>
                      <a:pt x="30733" y="137047"/>
                    </a:lnTo>
                    <a:lnTo>
                      <a:pt x="13933" y="176884"/>
                    </a:lnTo>
                    <a:lnTo>
                      <a:pt x="3551" y="218425"/>
                    </a:lnTo>
                    <a:lnTo>
                      <a:pt x="0" y="260489"/>
                    </a:lnTo>
                    <a:lnTo>
                      <a:pt x="5947" y="303726"/>
                    </a:lnTo>
                    <a:lnTo>
                      <a:pt x="22582" y="348410"/>
                    </a:lnTo>
                    <a:lnTo>
                      <a:pt x="48091" y="393774"/>
                    </a:lnTo>
                    <a:lnTo>
                      <a:pt x="80659" y="439054"/>
                    </a:lnTo>
                    <a:lnTo>
                      <a:pt x="118474" y="483483"/>
                    </a:lnTo>
                    <a:lnTo>
                      <a:pt x="159722" y="526296"/>
                    </a:lnTo>
                    <a:lnTo>
                      <a:pt x="202589" y="566727"/>
                    </a:lnTo>
                    <a:lnTo>
                      <a:pt x="245263" y="604010"/>
                    </a:lnTo>
                    <a:lnTo>
                      <a:pt x="285929" y="637381"/>
                    </a:lnTo>
                    <a:lnTo>
                      <a:pt x="322775" y="666073"/>
                    </a:lnTo>
                    <a:lnTo>
                      <a:pt x="353986" y="689320"/>
                    </a:lnTo>
                    <a:lnTo>
                      <a:pt x="398818" y="720890"/>
                    </a:lnTo>
                    <a:lnTo>
                      <a:pt x="406438" y="723137"/>
                    </a:lnTo>
                    <a:lnTo>
                      <a:pt x="421678" y="723137"/>
                    </a:lnTo>
                    <a:lnTo>
                      <a:pt x="474138" y="689320"/>
                    </a:lnTo>
                    <a:lnTo>
                      <a:pt x="505348" y="666073"/>
                    </a:lnTo>
                    <a:lnTo>
                      <a:pt x="542193" y="637381"/>
                    </a:lnTo>
                    <a:lnTo>
                      <a:pt x="582859" y="604010"/>
                    </a:lnTo>
                    <a:lnTo>
                      <a:pt x="625533" y="566727"/>
                    </a:lnTo>
                    <a:lnTo>
                      <a:pt x="668402" y="526296"/>
                    </a:lnTo>
                    <a:lnTo>
                      <a:pt x="709650" y="483483"/>
                    </a:lnTo>
                    <a:lnTo>
                      <a:pt x="747466" y="439054"/>
                    </a:lnTo>
                    <a:lnTo>
                      <a:pt x="780036" y="393774"/>
                    </a:lnTo>
                    <a:lnTo>
                      <a:pt x="805545" y="348410"/>
                    </a:lnTo>
                    <a:lnTo>
                      <a:pt x="822180" y="303726"/>
                    </a:lnTo>
                    <a:lnTo>
                      <a:pt x="828128" y="260489"/>
                    </a:lnTo>
                    <a:lnTo>
                      <a:pt x="824576" y="218425"/>
                    </a:lnTo>
                    <a:lnTo>
                      <a:pt x="814192" y="176884"/>
                    </a:lnTo>
                    <a:lnTo>
                      <a:pt x="797388" y="137047"/>
                    </a:lnTo>
                    <a:lnTo>
                      <a:pt x="774576" y="100096"/>
                    </a:lnTo>
                    <a:lnTo>
                      <a:pt x="746167" y="67213"/>
                    </a:lnTo>
                    <a:lnTo>
                      <a:pt x="712573" y="39580"/>
                    </a:lnTo>
                    <a:lnTo>
                      <a:pt x="674206" y="18379"/>
                    </a:lnTo>
                    <a:lnTo>
                      <a:pt x="631477" y="4791"/>
                    </a:lnTo>
                    <a:lnTo>
                      <a:pt x="584796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25">
                <a:extLst>
                  <a:ext uri="{FF2B5EF4-FFF2-40B4-BE49-F238E27FC236}">
                    <a16:creationId xmlns:a16="http://schemas.microsoft.com/office/drawing/2014/main" id="{8BC1AAFB-3897-F944-7AD7-5BE39FA8A059}"/>
                  </a:ext>
                </a:extLst>
              </p:cNvPr>
              <p:cNvSpPr/>
              <p:nvPr/>
            </p:nvSpPr>
            <p:spPr>
              <a:xfrm>
                <a:off x="4791226" y="3700942"/>
                <a:ext cx="828675" cy="723265"/>
              </a:xfrm>
              <a:custGeom>
                <a:avLst/>
                <a:gdLst/>
                <a:ahLst/>
                <a:cxnLst/>
                <a:rect l="l" t="t" r="r" b="b"/>
                <a:pathLst>
                  <a:path w="828675" h="723264">
                    <a:moveTo>
                      <a:pt x="584809" y="0"/>
                    </a:moveTo>
                    <a:lnTo>
                      <a:pt x="526477" y="7080"/>
                    </a:lnTo>
                    <a:lnTo>
                      <a:pt x="479132" y="25474"/>
                    </a:lnTo>
                    <a:lnTo>
                      <a:pt x="441941" y="50915"/>
                    </a:lnTo>
                    <a:lnTo>
                      <a:pt x="414070" y="79133"/>
                    </a:lnTo>
                    <a:lnTo>
                      <a:pt x="386206" y="50915"/>
                    </a:lnTo>
                    <a:lnTo>
                      <a:pt x="349015" y="25474"/>
                    </a:lnTo>
                    <a:lnTo>
                      <a:pt x="301660" y="7080"/>
                    </a:lnTo>
                    <a:lnTo>
                      <a:pt x="243306" y="0"/>
                    </a:lnTo>
                    <a:lnTo>
                      <a:pt x="196630" y="4791"/>
                    </a:lnTo>
                    <a:lnTo>
                      <a:pt x="153905" y="18379"/>
                    </a:lnTo>
                    <a:lnTo>
                      <a:pt x="115541" y="39580"/>
                    </a:lnTo>
                    <a:lnTo>
                      <a:pt x="81951" y="67213"/>
                    </a:lnTo>
                    <a:lnTo>
                      <a:pt x="53546" y="100096"/>
                    </a:lnTo>
                    <a:lnTo>
                      <a:pt x="30736" y="137047"/>
                    </a:lnTo>
                    <a:lnTo>
                      <a:pt x="13935" y="176884"/>
                    </a:lnTo>
                    <a:lnTo>
                      <a:pt x="3552" y="218425"/>
                    </a:lnTo>
                    <a:lnTo>
                      <a:pt x="0" y="260489"/>
                    </a:lnTo>
                    <a:lnTo>
                      <a:pt x="5948" y="303726"/>
                    </a:lnTo>
                    <a:lnTo>
                      <a:pt x="22583" y="348410"/>
                    </a:lnTo>
                    <a:lnTo>
                      <a:pt x="48092" y="393774"/>
                    </a:lnTo>
                    <a:lnTo>
                      <a:pt x="80662" y="439054"/>
                    </a:lnTo>
                    <a:lnTo>
                      <a:pt x="118478" y="483483"/>
                    </a:lnTo>
                    <a:lnTo>
                      <a:pt x="159728" y="526296"/>
                    </a:lnTo>
                    <a:lnTo>
                      <a:pt x="202597" y="566727"/>
                    </a:lnTo>
                    <a:lnTo>
                      <a:pt x="245272" y="604010"/>
                    </a:lnTo>
                    <a:lnTo>
                      <a:pt x="285939" y="637381"/>
                    </a:lnTo>
                    <a:lnTo>
                      <a:pt x="322786" y="666073"/>
                    </a:lnTo>
                    <a:lnTo>
                      <a:pt x="353998" y="689320"/>
                    </a:lnTo>
                    <a:lnTo>
                      <a:pt x="392264" y="716419"/>
                    </a:lnTo>
                    <a:lnTo>
                      <a:pt x="406450" y="723138"/>
                    </a:lnTo>
                    <a:lnTo>
                      <a:pt x="414070" y="723138"/>
                    </a:lnTo>
                    <a:lnTo>
                      <a:pt x="421690" y="723138"/>
                    </a:lnTo>
                    <a:lnTo>
                      <a:pt x="474150" y="689320"/>
                    </a:lnTo>
                    <a:lnTo>
                      <a:pt x="505361" y="666073"/>
                    </a:lnTo>
                    <a:lnTo>
                      <a:pt x="542206" y="637381"/>
                    </a:lnTo>
                    <a:lnTo>
                      <a:pt x="582872" y="604010"/>
                    </a:lnTo>
                    <a:lnTo>
                      <a:pt x="625546" y="566727"/>
                    </a:lnTo>
                    <a:lnTo>
                      <a:pt x="668414" y="526296"/>
                    </a:lnTo>
                    <a:lnTo>
                      <a:pt x="709663" y="483483"/>
                    </a:lnTo>
                    <a:lnTo>
                      <a:pt x="747479" y="439054"/>
                    </a:lnTo>
                    <a:lnTo>
                      <a:pt x="780048" y="393774"/>
                    </a:lnTo>
                    <a:lnTo>
                      <a:pt x="805557" y="348410"/>
                    </a:lnTo>
                    <a:lnTo>
                      <a:pt x="822193" y="303726"/>
                    </a:lnTo>
                    <a:lnTo>
                      <a:pt x="828141" y="260489"/>
                    </a:lnTo>
                    <a:lnTo>
                      <a:pt x="824588" y="218425"/>
                    </a:lnTo>
                    <a:lnTo>
                      <a:pt x="814204" y="176884"/>
                    </a:lnTo>
                    <a:lnTo>
                      <a:pt x="797401" y="137047"/>
                    </a:lnTo>
                    <a:lnTo>
                      <a:pt x="774589" y="100096"/>
                    </a:lnTo>
                    <a:lnTo>
                      <a:pt x="746180" y="67213"/>
                    </a:lnTo>
                    <a:lnTo>
                      <a:pt x="712586" y="39580"/>
                    </a:lnTo>
                    <a:lnTo>
                      <a:pt x="674219" y="18379"/>
                    </a:lnTo>
                    <a:lnTo>
                      <a:pt x="631489" y="4791"/>
                    </a:lnTo>
                    <a:lnTo>
                      <a:pt x="584809" y="0"/>
                    </a:lnTo>
                    <a:close/>
                  </a:path>
                </a:pathLst>
              </a:custGeom>
              <a:ln w="508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3156D0-2B42-BD3B-7870-DE1EBD39DB51}"/>
              </a:ext>
            </a:extLst>
          </p:cNvPr>
          <p:cNvGrpSpPr/>
          <p:nvPr/>
        </p:nvGrpSpPr>
        <p:grpSpPr>
          <a:xfrm>
            <a:off x="1401203" y="4979542"/>
            <a:ext cx="4573905" cy="1619250"/>
            <a:chOff x="1401203" y="4979542"/>
            <a:chExt cx="4573905" cy="1619250"/>
          </a:xfrm>
        </p:grpSpPr>
        <p:grpSp>
          <p:nvGrpSpPr>
            <p:cNvPr id="60" name="object 3">
              <a:extLst>
                <a:ext uri="{FF2B5EF4-FFF2-40B4-BE49-F238E27FC236}">
                  <a16:creationId xmlns:a16="http://schemas.microsoft.com/office/drawing/2014/main" id="{1B8CBE64-6495-F6EF-3F5F-EC69F8033D6C}"/>
                </a:ext>
              </a:extLst>
            </p:cNvPr>
            <p:cNvGrpSpPr/>
            <p:nvPr/>
          </p:nvGrpSpPr>
          <p:grpSpPr>
            <a:xfrm>
              <a:off x="1401203" y="4979542"/>
              <a:ext cx="4573905" cy="1619250"/>
              <a:chOff x="1401203" y="4979542"/>
              <a:chExt cx="4573905" cy="1619250"/>
            </a:xfrm>
          </p:grpSpPr>
          <p:sp>
            <p:nvSpPr>
              <p:cNvPr id="61" name="object 4">
                <a:extLst>
                  <a:ext uri="{FF2B5EF4-FFF2-40B4-BE49-F238E27FC236}">
                    <a16:creationId xmlns:a16="http://schemas.microsoft.com/office/drawing/2014/main" id="{0642BBBD-E287-75B5-37CB-13DE2FA940B1}"/>
                  </a:ext>
                </a:extLst>
              </p:cNvPr>
              <p:cNvSpPr/>
              <p:nvPr/>
            </p:nvSpPr>
            <p:spPr>
              <a:xfrm>
                <a:off x="1432953" y="5011292"/>
                <a:ext cx="4510405" cy="1342390"/>
              </a:xfrm>
              <a:custGeom>
                <a:avLst/>
                <a:gdLst/>
                <a:ahLst/>
                <a:cxnLst/>
                <a:rect l="l" t="t" r="r" b="b"/>
                <a:pathLst>
                  <a:path w="4510405" h="1342389">
                    <a:moveTo>
                      <a:pt x="0" y="1341958"/>
                    </a:moveTo>
                    <a:lnTo>
                      <a:pt x="4510392" y="1341958"/>
                    </a:lnTo>
                    <a:lnTo>
                      <a:pt x="4510392" y="0"/>
                    </a:lnTo>
                    <a:lnTo>
                      <a:pt x="0" y="0"/>
                    </a:lnTo>
                    <a:lnTo>
                      <a:pt x="0" y="1341958"/>
                    </a:lnTo>
                    <a:close/>
                  </a:path>
                </a:pathLst>
              </a:custGeom>
              <a:ln w="63500">
                <a:solidFill>
                  <a:srgbClr val="00995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5">
                <a:extLst>
                  <a:ext uri="{FF2B5EF4-FFF2-40B4-BE49-F238E27FC236}">
                    <a16:creationId xmlns:a16="http://schemas.microsoft.com/office/drawing/2014/main" id="{CD6BD3BF-F606-EFCC-A22F-5EE26B0F127F}"/>
                  </a:ext>
                </a:extLst>
              </p:cNvPr>
              <p:cNvSpPr/>
              <p:nvPr/>
            </p:nvSpPr>
            <p:spPr>
              <a:xfrm>
                <a:off x="4721396" y="5230644"/>
                <a:ext cx="982344" cy="1368425"/>
              </a:xfrm>
              <a:custGeom>
                <a:avLst/>
                <a:gdLst/>
                <a:ahLst/>
                <a:cxnLst/>
                <a:rect l="l" t="t" r="r" b="b"/>
                <a:pathLst>
                  <a:path w="982345" h="1368425">
                    <a:moveTo>
                      <a:pt x="830703" y="0"/>
                    </a:moveTo>
                    <a:lnTo>
                      <a:pt x="332457" y="51968"/>
                    </a:lnTo>
                    <a:lnTo>
                      <a:pt x="320080" y="51099"/>
                    </a:lnTo>
                    <a:lnTo>
                      <a:pt x="292131" y="50330"/>
                    </a:lnTo>
                    <a:lnTo>
                      <a:pt x="262387" y="52418"/>
                    </a:lnTo>
                    <a:lnTo>
                      <a:pt x="244624" y="60121"/>
                    </a:lnTo>
                    <a:lnTo>
                      <a:pt x="235637" y="75746"/>
                    </a:lnTo>
                    <a:lnTo>
                      <a:pt x="232116" y="90628"/>
                    </a:lnTo>
                    <a:lnTo>
                      <a:pt x="233588" y="113476"/>
                    </a:lnTo>
                    <a:lnTo>
                      <a:pt x="239582" y="152996"/>
                    </a:lnTo>
                    <a:lnTo>
                      <a:pt x="254708" y="297002"/>
                    </a:lnTo>
                    <a:lnTo>
                      <a:pt x="231250" y="329742"/>
                    </a:lnTo>
                    <a:lnTo>
                      <a:pt x="175055" y="406380"/>
                    </a:lnTo>
                    <a:lnTo>
                      <a:pt x="107384" y="494544"/>
                    </a:lnTo>
                    <a:lnTo>
                      <a:pt x="49501" y="561860"/>
                    </a:lnTo>
                    <a:lnTo>
                      <a:pt x="14625" y="599301"/>
                    </a:lnTo>
                    <a:lnTo>
                      <a:pt x="0" y="630878"/>
                    </a:lnTo>
                    <a:lnTo>
                      <a:pt x="2924" y="673781"/>
                    </a:lnTo>
                    <a:lnTo>
                      <a:pt x="20697" y="745197"/>
                    </a:lnTo>
                    <a:lnTo>
                      <a:pt x="77627" y="958946"/>
                    </a:lnTo>
                    <a:lnTo>
                      <a:pt x="117143" y="1111216"/>
                    </a:lnTo>
                    <a:lnTo>
                      <a:pt x="135899" y="1191602"/>
                    </a:lnTo>
                    <a:lnTo>
                      <a:pt x="136182" y="1207857"/>
                    </a:lnTo>
                    <a:lnTo>
                      <a:pt x="131402" y="1227150"/>
                    </a:lnTo>
                    <a:lnTo>
                      <a:pt x="117170" y="1261968"/>
                    </a:lnTo>
                    <a:lnTo>
                      <a:pt x="89100" y="1324800"/>
                    </a:lnTo>
                    <a:lnTo>
                      <a:pt x="341106" y="1367993"/>
                    </a:lnTo>
                    <a:lnTo>
                      <a:pt x="373503" y="1288795"/>
                    </a:lnTo>
                    <a:lnTo>
                      <a:pt x="467102" y="1274394"/>
                    </a:lnTo>
                    <a:lnTo>
                      <a:pt x="795911" y="1251853"/>
                    </a:lnTo>
                    <a:lnTo>
                      <a:pt x="899106" y="1244358"/>
                    </a:lnTo>
                    <a:lnTo>
                      <a:pt x="934755" y="1231882"/>
                    </a:lnTo>
                    <a:lnTo>
                      <a:pt x="960696" y="1206265"/>
                    </a:lnTo>
                    <a:lnTo>
                      <a:pt x="976542" y="1175703"/>
                    </a:lnTo>
                    <a:lnTo>
                      <a:pt x="981910" y="1148397"/>
                    </a:lnTo>
                    <a:lnTo>
                      <a:pt x="981433" y="1138359"/>
                    </a:lnTo>
                    <a:lnTo>
                      <a:pt x="977892" y="1086345"/>
                    </a:lnTo>
                    <a:lnTo>
                      <a:pt x="921654" y="336243"/>
                    </a:lnTo>
                    <a:lnTo>
                      <a:pt x="906717" y="127916"/>
                    </a:lnTo>
                    <a:lnTo>
                      <a:pt x="903176" y="70679"/>
                    </a:lnTo>
                    <a:lnTo>
                      <a:pt x="901575" y="26319"/>
                    </a:lnTo>
                    <a:lnTo>
                      <a:pt x="893700" y="9894"/>
                    </a:lnTo>
                    <a:lnTo>
                      <a:pt x="872326" y="2921"/>
                    </a:lnTo>
                    <a:lnTo>
                      <a:pt x="830703" y="0"/>
                    </a:lnTo>
                    <a:close/>
                  </a:path>
                </a:pathLst>
              </a:custGeom>
              <a:solidFill>
                <a:srgbClr val="D4F0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FC2E5220-AC60-6E3F-D29F-8A56310B2D7C}"/>
                  </a:ext>
                </a:extLst>
              </p:cNvPr>
              <p:cNvSpPr/>
              <p:nvPr/>
            </p:nvSpPr>
            <p:spPr>
              <a:xfrm>
                <a:off x="4641901" y="5154917"/>
                <a:ext cx="1025525" cy="1384935"/>
              </a:xfrm>
              <a:custGeom>
                <a:avLst/>
                <a:gdLst/>
                <a:ahLst/>
                <a:cxnLst/>
                <a:rect l="l" t="t" r="r" b="b"/>
                <a:pathLst>
                  <a:path w="1025525" h="1384934">
                    <a:moveTo>
                      <a:pt x="491312" y="1070178"/>
                    </a:moveTo>
                    <a:lnTo>
                      <a:pt x="489204" y="1021943"/>
                    </a:lnTo>
                    <a:lnTo>
                      <a:pt x="485127" y="973874"/>
                    </a:lnTo>
                    <a:lnTo>
                      <a:pt x="479120" y="926020"/>
                    </a:lnTo>
                    <a:lnTo>
                      <a:pt x="471170" y="878433"/>
                    </a:lnTo>
                    <a:lnTo>
                      <a:pt x="461276" y="831189"/>
                    </a:lnTo>
                    <a:lnTo>
                      <a:pt x="449287" y="777087"/>
                    </a:lnTo>
                    <a:lnTo>
                      <a:pt x="437502" y="725627"/>
                    </a:lnTo>
                    <a:lnTo>
                      <a:pt x="422008" y="659345"/>
                    </a:lnTo>
                    <a:lnTo>
                      <a:pt x="414832" y="628802"/>
                    </a:lnTo>
                    <a:lnTo>
                      <a:pt x="404063" y="582510"/>
                    </a:lnTo>
                    <a:lnTo>
                      <a:pt x="392747" y="556006"/>
                    </a:lnTo>
                    <a:lnTo>
                      <a:pt x="387591" y="543941"/>
                    </a:lnTo>
                    <a:lnTo>
                      <a:pt x="361746" y="519430"/>
                    </a:lnTo>
                    <a:lnTo>
                      <a:pt x="330530" y="508355"/>
                    </a:lnTo>
                    <a:lnTo>
                      <a:pt x="297929" y="510044"/>
                    </a:lnTo>
                    <a:lnTo>
                      <a:pt x="267957" y="523862"/>
                    </a:lnTo>
                    <a:lnTo>
                      <a:pt x="244589" y="549173"/>
                    </a:lnTo>
                    <a:lnTo>
                      <a:pt x="240347" y="561200"/>
                    </a:lnTo>
                    <a:lnTo>
                      <a:pt x="240347" y="684555"/>
                    </a:lnTo>
                    <a:lnTo>
                      <a:pt x="224688" y="671398"/>
                    </a:lnTo>
                    <a:lnTo>
                      <a:pt x="221183" y="668350"/>
                    </a:lnTo>
                    <a:lnTo>
                      <a:pt x="226301" y="663130"/>
                    </a:lnTo>
                    <a:lnTo>
                      <a:pt x="231559" y="657593"/>
                    </a:lnTo>
                    <a:lnTo>
                      <a:pt x="236778" y="651573"/>
                    </a:lnTo>
                    <a:lnTo>
                      <a:pt x="237528" y="659752"/>
                    </a:lnTo>
                    <a:lnTo>
                      <a:pt x="239661" y="678129"/>
                    </a:lnTo>
                    <a:lnTo>
                      <a:pt x="240347" y="684555"/>
                    </a:lnTo>
                    <a:lnTo>
                      <a:pt x="240347" y="561200"/>
                    </a:lnTo>
                    <a:lnTo>
                      <a:pt x="231838" y="585304"/>
                    </a:lnTo>
                    <a:lnTo>
                      <a:pt x="217500" y="602970"/>
                    </a:lnTo>
                    <a:lnTo>
                      <a:pt x="202450" y="620039"/>
                    </a:lnTo>
                    <a:lnTo>
                      <a:pt x="186740" y="636498"/>
                    </a:lnTo>
                    <a:lnTo>
                      <a:pt x="170370" y="652310"/>
                    </a:lnTo>
                    <a:lnTo>
                      <a:pt x="164782" y="659752"/>
                    </a:lnTo>
                    <a:lnTo>
                      <a:pt x="162572" y="668464"/>
                    </a:lnTo>
                    <a:lnTo>
                      <a:pt x="163779" y="677379"/>
                    </a:lnTo>
                    <a:lnTo>
                      <a:pt x="168478" y="685419"/>
                    </a:lnTo>
                    <a:lnTo>
                      <a:pt x="207810" y="719594"/>
                    </a:lnTo>
                    <a:lnTo>
                      <a:pt x="221551" y="731545"/>
                    </a:lnTo>
                    <a:lnTo>
                      <a:pt x="234975" y="743737"/>
                    </a:lnTo>
                    <a:lnTo>
                      <a:pt x="247853" y="756145"/>
                    </a:lnTo>
                    <a:lnTo>
                      <a:pt x="262686" y="895261"/>
                    </a:lnTo>
                    <a:lnTo>
                      <a:pt x="264185" y="908926"/>
                    </a:lnTo>
                    <a:lnTo>
                      <a:pt x="266992" y="917816"/>
                    </a:lnTo>
                    <a:lnTo>
                      <a:pt x="272783" y="924699"/>
                    </a:lnTo>
                    <a:lnTo>
                      <a:pt x="280733" y="928916"/>
                    </a:lnTo>
                    <a:lnTo>
                      <a:pt x="290017" y="929779"/>
                    </a:lnTo>
                    <a:lnTo>
                      <a:pt x="298907" y="926973"/>
                    </a:lnTo>
                    <a:lnTo>
                      <a:pt x="305790" y="921169"/>
                    </a:lnTo>
                    <a:lnTo>
                      <a:pt x="310007" y="913218"/>
                    </a:lnTo>
                    <a:lnTo>
                      <a:pt x="310857" y="903935"/>
                    </a:lnTo>
                    <a:lnTo>
                      <a:pt x="308889" y="885126"/>
                    </a:lnTo>
                    <a:lnTo>
                      <a:pt x="303961" y="838657"/>
                    </a:lnTo>
                    <a:lnTo>
                      <a:pt x="297268" y="775995"/>
                    </a:lnTo>
                    <a:lnTo>
                      <a:pt x="289953" y="707872"/>
                    </a:lnTo>
                    <a:lnTo>
                      <a:pt x="287413" y="684555"/>
                    </a:lnTo>
                    <a:lnTo>
                      <a:pt x="283832" y="651573"/>
                    </a:lnTo>
                    <a:lnTo>
                      <a:pt x="278701" y="605383"/>
                    </a:lnTo>
                    <a:lnTo>
                      <a:pt x="278993" y="588632"/>
                    </a:lnTo>
                    <a:lnTo>
                      <a:pt x="285407" y="573773"/>
                    </a:lnTo>
                    <a:lnTo>
                      <a:pt x="296900" y="562381"/>
                    </a:lnTo>
                    <a:lnTo>
                      <a:pt x="312394" y="556006"/>
                    </a:lnTo>
                    <a:lnTo>
                      <a:pt x="325958" y="556120"/>
                    </a:lnTo>
                    <a:lnTo>
                      <a:pt x="358444" y="593699"/>
                    </a:lnTo>
                    <a:lnTo>
                      <a:pt x="378460" y="678129"/>
                    </a:lnTo>
                    <a:lnTo>
                      <a:pt x="390156" y="728395"/>
                    </a:lnTo>
                    <a:lnTo>
                      <a:pt x="402132" y="781710"/>
                    </a:lnTo>
                    <a:lnTo>
                      <a:pt x="413766" y="836358"/>
                    </a:lnTo>
                    <a:lnTo>
                      <a:pt x="424421" y="890587"/>
                    </a:lnTo>
                    <a:lnTo>
                      <a:pt x="433451" y="942670"/>
                    </a:lnTo>
                    <a:lnTo>
                      <a:pt x="440232" y="990892"/>
                    </a:lnTo>
                    <a:lnTo>
                      <a:pt x="444119" y="1033487"/>
                    </a:lnTo>
                    <a:lnTo>
                      <a:pt x="444500" y="1068743"/>
                    </a:lnTo>
                    <a:lnTo>
                      <a:pt x="437527" y="1105560"/>
                    </a:lnTo>
                    <a:lnTo>
                      <a:pt x="421843" y="1154569"/>
                    </a:lnTo>
                    <a:lnTo>
                      <a:pt x="400748" y="1209763"/>
                    </a:lnTo>
                    <a:lnTo>
                      <a:pt x="377520" y="1265123"/>
                    </a:lnTo>
                    <a:lnTo>
                      <a:pt x="355447" y="1314615"/>
                    </a:lnTo>
                    <a:lnTo>
                      <a:pt x="337820" y="1352245"/>
                    </a:lnTo>
                    <a:lnTo>
                      <a:pt x="335940" y="1361363"/>
                    </a:lnTo>
                    <a:lnTo>
                      <a:pt x="337629" y="1370190"/>
                    </a:lnTo>
                    <a:lnTo>
                      <a:pt x="342506" y="1377746"/>
                    </a:lnTo>
                    <a:lnTo>
                      <a:pt x="350177" y="1383030"/>
                    </a:lnTo>
                    <a:lnTo>
                      <a:pt x="358724" y="1384909"/>
                    </a:lnTo>
                    <a:lnTo>
                      <a:pt x="367106" y="1383614"/>
                    </a:lnTo>
                    <a:lnTo>
                      <a:pt x="391782" y="1347800"/>
                    </a:lnTo>
                    <a:lnTo>
                      <a:pt x="412851" y="1301546"/>
                    </a:lnTo>
                    <a:lnTo>
                      <a:pt x="438289" y="1242275"/>
                    </a:lnTo>
                    <a:lnTo>
                      <a:pt x="463143" y="1178369"/>
                    </a:lnTo>
                    <a:lnTo>
                      <a:pt x="482460" y="1118209"/>
                    </a:lnTo>
                    <a:lnTo>
                      <a:pt x="491312" y="1070178"/>
                    </a:lnTo>
                    <a:close/>
                  </a:path>
                  <a:path w="1025525" h="1384934">
                    <a:moveTo>
                      <a:pt x="788441" y="1129652"/>
                    </a:moveTo>
                    <a:lnTo>
                      <a:pt x="785964" y="1120673"/>
                    </a:lnTo>
                    <a:lnTo>
                      <a:pt x="780427" y="1113586"/>
                    </a:lnTo>
                    <a:lnTo>
                      <a:pt x="772629" y="1109103"/>
                    </a:lnTo>
                    <a:lnTo>
                      <a:pt x="763397" y="1107897"/>
                    </a:lnTo>
                    <a:lnTo>
                      <a:pt x="542836" y="1123315"/>
                    </a:lnTo>
                    <a:lnTo>
                      <a:pt x="533857" y="1125791"/>
                    </a:lnTo>
                    <a:lnTo>
                      <a:pt x="526757" y="1131328"/>
                    </a:lnTo>
                    <a:lnTo>
                      <a:pt x="522274" y="1139113"/>
                    </a:lnTo>
                    <a:lnTo>
                      <a:pt x="521068" y="1148346"/>
                    </a:lnTo>
                    <a:lnTo>
                      <a:pt x="523544" y="1157338"/>
                    </a:lnTo>
                    <a:lnTo>
                      <a:pt x="529082" y="1164424"/>
                    </a:lnTo>
                    <a:lnTo>
                      <a:pt x="536867" y="1168920"/>
                    </a:lnTo>
                    <a:lnTo>
                      <a:pt x="546112" y="1170114"/>
                    </a:lnTo>
                    <a:lnTo>
                      <a:pt x="766673" y="1154684"/>
                    </a:lnTo>
                    <a:lnTo>
                      <a:pt x="775652" y="1152220"/>
                    </a:lnTo>
                    <a:lnTo>
                      <a:pt x="782739" y="1146683"/>
                    </a:lnTo>
                    <a:lnTo>
                      <a:pt x="787234" y="1138897"/>
                    </a:lnTo>
                    <a:lnTo>
                      <a:pt x="788441" y="1129652"/>
                    </a:lnTo>
                    <a:close/>
                  </a:path>
                  <a:path w="1025525" h="1384934">
                    <a:moveTo>
                      <a:pt x="1025067" y="1209509"/>
                    </a:moveTo>
                    <a:lnTo>
                      <a:pt x="945286" y="68618"/>
                    </a:lnTo>
                    <a:lnTo>
                      <a:pt x="920038" y="17945"/>
                    </a:lnTo>
                    <a:lnTo>
                      <a:pt x="866343" y="0"/>
                    </a:lnTo>
                    <a:lnTo>
                      <a:pt x="738276" y="8966"/>
                    </a:lnTo>
                    <a:lnTo>
                      <a:pt x="738276" y="55968"/>
                    </a:lnTo>
                    <a:lnTo>
                      <a:pt x="737666" y="76390"/>
                    </a:lnTo>
                    <a:lnTo>
                      <a:pt x="450176" y="112179"/>
                    </a:lnTo>
                    <a:lnTo>
                      <a:pt x="441134" y="111544"/>
                    </a:lnTo>
                    <a:lnTo>
                      <a:pt x="433311" y="108686"/>
                    </a:lnTo>
                    <a:lnTo>
                      <a:pt x="427558" y="104089"/>
                    </a:lnTo>
                    <a:lnTo>
                      <a:pt x="424751" y="98272"/>
                    </a:lnTo>
                    <a:lnTo>
                      <a:pt x="421741" y="81394"/>
                    </a:lnTo>
                    <a:lnTo>
                      <a:pt x="421157" y="78155"/>
                    </a:lnTo>
                    <a:lnTo>
                      <a:pt x="738276" y="55968"/>
                    </a:lnTo>
                    <a:lnTo>
                      <a:pt x="738276" y="8966"/>
                    </a:lnTo>
                    <a:lnTo>
                      <a:pt x="286537" y="40538"/>
                    </a:lnTo>
                    <a:lnTo>
                      <a:pt x="235724" y="65468"/>
                    </a:lnTo>
                    <a:lnTo>
                      <a:pt x="217411" y="119049"/>
                    </a:lnTo>
                    <a:lnTo>
                      <a:pt x="231622" y="322300"/>
                    </a:lnTo>
                    <a:lnTo>
                      <a:pt x="212496" y="347738"/>
                    </a:lnTo>
                    <a:lnTo>
                      <a:pt x="192620" y="375297"/>
                    </a:lnTo>
                    <a:lnTo>
                      <a:pt x="172377" y="404114"/>
                    </a:lnTo>
                    <a:lnTo>
                      <a:pt x="124104" y="473659"/>
                    </a:lnTo>
                    <a:lnTo>
                      <a:pt x="93751" y="516191"/>
                    </a:lnTo>
                    <a:lnTo>
                      <a:pt x="63677" y="560451"/>
                    </a:lnTo>
                    <a:lnTo>
                      <a:pt x="36588" y="605917"/>
                    </a:lnTo>
                    <a:lnTo>
                      <a:pt x="15163" y="652081"/>
                    </a:lnTo>
                    <a:lnTo>
                      <a:pt x="2070" y="698436"/>
                    </a:lnTo>
                    <a:lnTo>
                      <a:pt x="0" y="744474"/>
                    </a:lnTo>
                    <a:lnTo>
                      <a:pt x="5867" y="775385"/>
                    </a:lnTo>
                    <a:lnTo>
                      <a:pt x="16421" y="819607"/>
                    </a:lnTo>
                    <a:lnTo>
                      <a:pt x="30391" y="873048"/>
                    </a:lnTo>
                    <a:lnTo>
                      <a:pt x="46456" y="931583"/>
                    </a:lnTo>
                    <a:lnTo>
                      <a:pt x="63322" y="991108"/>
                    </a:lnTo>
                    <a:lnTo>
                      <a:pt x="79679" y="1047534"/>
                    </a:lnTo>
                    <a:lnTo>
                      <a:pt x="94221" y="1096733"/>
                    </a:lnTo>
                    <a:lnTo>
                      <a:pt x="105651" y="1134618"/>
                    </a:lnTo>
                    <a:lnTo>
                      <a:pt x="120078" y="1189913"/>
                    </a:lnTo>
                    <a:lnTo>
                      <a:pt x="123977" y="1231188"/>
                    </a:lnTo>
                    <a:lnTo>
                      <a:pt x="117995" y="1270076"/>
                    </a:lnTo>
                    <a:lnTo>
                      <a:pt x="102819" y="1318209"/>
                    </a:lnTo>
                    <a:lnTo>
                      <a:pt x="101473" y="1327429"/>
                    </a:lnTo>
                    <a:lnTo>
                      <a:pt x="103682" y="1336167"/>
                    </a:lnTo>
                    <a:lnTo>
                      <a:pt x="109016" y="1343431"/>
                    </a:lnTo>
                    <a:lnTo>
                      <a:pt x="116992" y="1348257"/>
                    </a:lnTo>
                    <a:lnTo>
                      <a:pt x="126225" y="1349603"/>
                    </a:lnTo>
                    <a:lnTo>
                      <a:pt x="134950" y="1347381"/>
                    </a:lnTo>
                    <a:lnTo>
                      <a:pt x="142214" y="1342059"/>
                    </a:lnTo>
                    <a:lnTo>
                      <a:pt x="147040" y="1334084"/>
                    </a:lnTo>
                    <a:lnTo>
                      <a:pt x="164299" y="1280147"/>
                    </a:lnTo>
                    <a:lnTo>
                      <a:pt x="171234" y="1234008"/>
                    </a:lnTo>
                    <a:lnTo>
                      <a:pt x="167005" y="1184617"/>
                    </a:lnTo>
                    <a:lnTo>
                      <a:pt x="150787" y="1120952"/>
                    </a:lnTo>
                    <a:lnTo>
                      <a:pt x="138023" y="1078179"/>
                    </a:lnTo>
                    <a:lnTo>
                      <a:pt x="122948" y="1026782"/>
                    </a:lnTo>
                    <a:lnTo>
                      <a:pt x="106692" y="970330"/>
                    </a:lnTo>
                    <a:lnTo>
                      <a:pt x="90385" y="912418"/>
                    </a:lnTo>
                    <a:lnTo>
                      <a:pt x="75133" y="856665"/>
                    </a:lnTo>
                    <a:lnTo>
                      <a:pt x="62090" y="806640"/>
                    </a:lnTo>
                    <a:lnTo>
                      <a:pt x="52349" y="765962"/>
                    </a:lnTo>
                    <a:lnTo>
                      <a:pt x="47053" y="738212"/>
                    </a:lnTo>
                    <a:lnTo>
                      <a:pt x="49644" y="701497"/>
                    </a:lnTo>
                    <a:lnTo>
                      <a:pt x="65316" y="655637"/>
                    </a:lnTo>
                    <a:lnTo>
                      <a:pt x="93332" y="602297"/>
                    </a:lnTo>
                    <a:lnTo>
                      <a:pt x="132956" y="543166"/>
                    </a:lnTo>
                    <a:lnTo>
                      <a:pt x="158813" y="507187"/>
                    </a:lnTo>
                    <a:lnTo>
                      <a:pt x="211988" y="431253"/>
                    </a:lnTo>
                    <a:lnTo>
                      <a:pt x="237794" y="394754"/>
                    </a:lnTo>
                    <a:lnTo>
                      <a:pt x="243332" y="474002"/>
                    </a:lnTo>
                    <a:lnTo>
                      <a:pt x="245808" y="482968"/>
                    </a:lnTo>
                    <a:lnTo>
                      <a:pt x="251345" y="490054"/>
                    </a:lnTo>
                    <a:lnTo>
                      <a:pt x="259130" y="494550"/>
                    </a:lnTo>
                    <a:lnTo>
                      <a:pt x="268363" y="495757"/>
                    </a:lnTo>
                    <a:lnTo>
                      <a:pt x="277355" y="493280"/>
                    </a:lnTo>
                    <a:lnTo>
                      <a:pt x="284441" y="487743"/>
                    </a:lnTo>
                    <a:lnTo>
                      <a:pt x="288937" y="479958"/>
                    </a:lnTo>
                    <a:lnTo>
                      <a:pt x="290131" y="470725"/>
                    </a:lnTo>
                    <a:lnTo>
                      <a:pt x="284822" y="394754"/>
                    </a:lnTo>
                    <a:lnTo>
                      <a:pt x="265341" y="116166"/>
                    </a:lnTo>
                    <a:lnTo>
                      <a:pt x="266763" y="105537"/>
                    </a:lnTo>
                    <a:lnTo>
                      <a:pt x="271957" y="96570"/>
                    </a:lnTo>
                    <a:lnTo>
                      <a:pt x="280111" y="90182"/>
                    </a:lnTo>
                    <a:lnTo>
                      <a:pt x="290436" y="87287"/>
                    </a:lnTo>
                    <a:lnTo>
                      <a:pt x="374827" y="81394"/>
                    </a:lnTo>
                    <a:lnTo>
                      <a:pt x="379069" y="106172"/>
                    </a:lnTo>
                    <a:lnTo>
                      <a:pt x="389115" y="129565"/>
                    </a:lnTo>
                    <a:lnTo>
                      <a:pt x="406349" y="147218"/>
                    </a:lnTo>
                    <a:lnTo>
                      <a:pt x="428713" y="157645"/>
                    </a:lnTo>
                    <a:lnTo>
                      <a:pt x="454101" y="159397"/>
                    </a:lnTo>
                    <a:lnTo>
                      <a:pt x="717575" y="140970"/>
                    </a:lnTo>
                    <a:lnTo>
                      <a:pt x="763206" y="122301"/>
                    </a:lnTo>
                    <a:lnTo>
                      <a:pt x="784479" y="77825"/>
                    </a:lnTo>
                    <a:lnTo>
                      <a:pt x="785228" y="52692"/>
                    </a:lnTo>
                    <a:lnTo>
                      <a:pt x="869619" y="46786"/>
                    </a:lnTo>
                    <a:lnTo>
                      <a:pt x="898486" y="71894"/>
                    </a:lnTo>
                    <a:lnTo>
                      <a:pt x="978268" y="1212786"/>
                    </a:lnTo>
                    <a:lnTo>
                      <a:pt x="976960" y="1223378"/>
                    </a:lnTo>
                    <a:lnTo>
                      <a:pt x="971854" y="1232344"/>
                    </a:lnTo>
                    <a:lnTo>
                      <a:pt x="963777" y="1238732"/>
                    </a:lnTo>
                    <a:lnTo>
                      <a:pt x="953490" y="1241640"/>
                    </a:lnTo>
                    <a:lnTo>
                      <a:pt x="462114" y="1275994"/>
                    </a:lnTo>
                    <a:lnTo>
                      <a:pt x="453148" y="1278470"/>
                    </a:lnTo>
                    <a:lnTo>
                      <a:pt x="446062" y="1283995"/>
                    </a:lnTo>
                    <a:lnTo>
                      <a:pt x="441566" y="1291793"/>
                    </a:lnTo>
                    <a:lnTo>
                      <a:pt x="440359" y="1301038"/>
                    </a:lnTo>
                    <a:lnTo>
                      <a:pt x="442836" y="1310005"/>
                    </a:lnTo>
                    <a:lnTo>
                      <a:pt x="448373" y="1317091"/>
                    </a:lnTo>
                    <a:lnTo>
                      <a:pt x="456158" y="1321587"/>
                    </a:lnTo>
                    <a:lnTo>
                      <a:pt x="465391" y="1322793"/>
                    </a:lnTo>
                    <a:lnTo>
                      <a:pt x="956449" y="1288453"/>
                    </a:lnTo>
                    <a:lnTo>
                      <a:pt x="984758" y="1280642"/>
                    </a:lnTo>
                    <a:lnTo>
                      <a:pt x="1007110" y="1263192"/>
                    </a:lnTo>
                    <a:lnTo>
                      <a:pt x="1021283" y="1238631"/>
                    </a:lnTo>
                    <a:lnTo>
                      <a:pt x="1025067" y="1209509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4" name="object 7">
                <a:extLst>
                  <a:ext uri="{FF2B5EF4-FFF2-40B4-BE49-F238E27FC236}">
                    <a16:creationId xmlns:a16="http://schemas.microsoft.com/office/drawing/2014/main" id="{ED35A201-135E-CAF4-487B-CE40A4FA2B2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1244" y="5555201"/>
                <a:ext cx="179222" cy="185735"/>
              </a:xfrm>
              <a:prstGeom prst="rect">
                <a:avLst/>
              </a:prstGeom>
            </p:spPr>
          </p:pic>
          <p:sp>
            <p:nvSpPr>
              <p:cNvPr id="65" name="object 8">
                <a:extLst>
                  <a:ext uri="{FF2B5EF4-FFF2-40B4-BE49-F238E27FC236}">
                    <a16:creationId xmlns:a16="http://schemas.microsoft.com/office/drawing/2014/main" id="{8D812193-9905-6DFA-B26D-72D142CF0864}"/>
                  </a:ext>
                </a:extLst>
              </p:cNvPr>
              <p:cNvSpPr/>
              <p:nvPr/>
            </p:nvSpPr>
            <p:spPr>
              <a:xfrm>
                <a:off x="5105281" y="5748160"/>
                <a:ext cx="33528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335279" h="273685">
                    <a:moveTo>
                      <a:pt x="234562" y="263340"/>
                    </a:moveTo>
                    <a:lnTo>
                      <a:pt x="78524" y="263340"/>
                    </a:lnTo>
                    <a:lnTo>
                      <a:pt x="86779" y="267170"/>
                    </a:lnTo>
                    <a:lnTo>
                      <a:pt x="128111" y="273307"/>
                    </a:lnTo>
                    <a:lnTo>
                      <a:pt x="142884" y="273435"/>
                    </a:lnTo>
                    <a:lnTo>
                      <a:pt x="157653" y="273046"/>
                    </a:lnTo>
                    <a:lnTo>
                      <a:pt x="172402" y="272141"/>
                    </a:lnTo>
                    <a:lnTo>
                      <a:pt x="202779" y="269353"/>
                    </a:lnTo>
                    <a:lnTo>
                      <a:pt x="228634" y="265132"/>
                    </a:lnTo>
                    <a:lnTo>
                      <a:pt x="234562" y="263340"/>
                    </a:lnTo>
                    <a:close/>
                  </a:path>
                  <a:path w="335279" h="273685">
                    <a:moveTo>
                      <a:pt x="187145" y="0"/>
                    </a:moveTo>
                    <a:lnTo>
                      <a:pt x="119313" y="4506"/>
                    </a:lnTo>
                    <a:lnTo>
                      <a:pt x="48647" y="26165"/>
                    </a:lnTo>
                    <a:lnTo>
                      <a:pt x="20470" y="53423"/>
                    </a:lnTo>
                    <a:lnTo>
                      <a:pt x="3493" y="88761"/>
                    </a:lnTo>
                    <a:lnTo>
                      <a:pt x="0" y="129012"/>
                    </a:lnTo>
                    <a:lnTo>
                      <a:pt x="1308" y="221722"/>
                    </a:lnTo>
                    <a:lnTo>
                      <a:pt x="5596" y="239415"/>
                    </a:lnTo>
                    <a:lnTo>
                      <a:pt x="17686" y="253550"/>
                    </a:lnTo>
                    <a:lnTo>
                      <a:pt x="34417" y="262629"/>
                    </a:lnTo>
                    <a:lnTo>
                      <a:pt x="52628" y="265156"/>
                    </a:lnTo>
                    <a:lnTo>
                      <a:pt x="78524" y="263340"/>
                    </a:lnTo>
                    <a:lnTo>
                      <a:pt x="234562" y="263340"/>
                    </a:lnTo>
                    <a:lnTo>
                      <a:pt x="249265" y="258895"/>
                    </a:lnTo>
                    <a:lnTo>
                      <a:pt x="263969" y="250056"/>
                    </a:lnTo>
                    <a:lnTo>
                      <a:pt x="290487" y="248201"/>
                    </a:lnTo>
                    <a:lnTo>
                      <a:pt x="308193" y="243233"/>
                    </a:lnTo>
                    <a:lnTo>
                      <a:pt x="323524" y="232023"/>
                    </a:lnTo>
                    <a:lnTo>
                      <a:pt x="327753" y="225379"/>
                    </a:lnTo>
                    <a:lnTo>
                      <a:pt x="140443" y="225379"/>
                    </a:lnTo>
                    <a:lnTo>
                      <a:pt x="111861" y="224643"/>
                    </a:lnTo>
                    <a:lnTo>
                      <a:pt x="111371" y="217632"/>
                    </a:lnTo>
                    <a:lnTo>
                      <a:pt x="48679" y="217620"/>
                    </a:lnTo>
                    <a:lnTo>
                      <a:pt x="46946" y="127615"/>
                    </a:lnTo>
                    <a:lnTo>
                      <a:pt x="57459" y="82808"/>
                    </a:lnTo>
                    <a:lnTo>
                      <a:pt x="95402" y="56508"/>
                    </a:lnTo>
                    <a:lnTo>
                      <a:pt x="141902" y="49466"/>
                    </a:lnTo>
                    <a:lnTo>
                      <a:pt x="187215" y="47068"/>
                    </a:lnTo>
                    <a:lnTo>
                      <a:pt x="300009" y="47068"/>
                    </a:lnTo>
                    <a:lnTo>
                      <a:pt x="291730" y="34687"/>
                    </a:lnTo>
                    <a:lnTo>
                      <a:pt x="260063" y="11739"/>
                    </a:lnTo>
                    <a:lnTo>
                      <a:pt x="221170" y="1161"/>
                    </a:lnTo>
                    <a:lnTo>
                      <a:pt x="187145" y="0"/>
                    </a:lnTo>
                    <a:close/>
                  </a:path>
                  <a:path w="335279" h="273685">
                    <a:moveTo>
                      <a:pt x="240322" y="91204"/>
                    </a:moveTo>
                    <a:lnTo>
                      <a:pt x="231339" y="93679"/>
                    </a:lnTo>
                    <a:lnTo>
                      <a:pt x="224251" y="99214"/>
                    </a:lnTo>
                    <a:lnTo>
                      <a:pt x="219757" y="107002"/>
                    </a:lnTo>
                    <a:lnTo>
                      <a:pt x="218554" y="116236"/>
                    </a:lnTo>
                    <a:lnTo>
                      <a:pt x="225577" y="216693"/>
                    </a:lnTo>
                    <a:lnTo>
                      <a:pt x="197388" y="221400"/>
                    </a:lnTo>
                    <a:lnTo>
                      <a:pt x="168981" y="224297"/>
                    </a:lnTo>
                    <a:lnTo>
                      <a:pt x="140443" y="225379"/>
                    </a:lnTo>
                    <a:lnTo>
                      <a:pt x="327753" y="225379"/>
                    </a:lnTo>
                    <a:lnTo>
                      <a:pt x="333490" y="216367"/>
                    </a:lnTo>
                    <a:lnTo>
                      <a:pt x="334766" y="201872"/>
                    </a:lnTo>
                    <a:lnTo>
                      <a:pt x="271576" y="201872"/>
                    </a:lnTo>
                    <a:lnTo>
                      <a:pt x="265353" y="112959"/>
                    </a:lnTo>
                    <a:lnTo>
                      <a:pt x="262878" y="103984"/>
                    </a:lnTo>
                    <a:lnTo>
                      <a:pt x="257343" y="96900"/>
                    </a:lnTo>
                    <a:lnTo>
                      <a:pt x="249555" y="92406"/>
                    </a:lnTo>
                    <a:lnTo>
                      <a:pt x="240322" y="91204"/>
                    </a:lnTo>
                    <a:close/>
                  </a:path>
                  <a:path w="335279" h="273685">
                    <a:moveTo>
                      <a:pt x="79819" y="102583"/>
                    </a:moveTo>
                    <a:lnTo>
                      <a:pt x="70837" y="105058"/>
                    </a:lnTo>
                    <a:lnTo>
                      <a:pt x="63749" y="110594"/>
                    </a:lnTo>
                    <a:lnTo>
                      <a:pt x="59254" y="118382"/>
                    </a:lnTo>
                    <a:lnTo>
                      <a:pt x="58051" y="127615"/>
                    </a:lnTo>
                    <a:lnTo>
                      <a:pt x="64274" y="216528"/>
                    </a:lnTo>
                    <a:lnTo>
                      <a:pt x="59105" y="217264"/>
                    </a:lnTo>
                    <a:lnTo>
                      <a:pt x="53898" y="217632"/>
                    </a:lnTo>
                    <a:lnTo>
                      <a:pt x="111371" y="217632"/>
                    </a:lnTo>
                    <a:lnTo>
                      <a:pt x="104851" y="124338"/>
                    </a:lnTo>
                    <a:lnTo>
                      <a:pt x="102375" y="115363"/>
                    </a:lnTo>
                    <a:lnTo>
                      <a:pt x="96840" y="108279"/>
                    </a:lnTo>
                    <a:lnTo>
                      <a:pt x="89052" y="103786"/>
                    </a:lnTo>
                    <a:lnTo>
                      <a:pt x="79819" y="102583"/>
                    </a:lnTo>
                    <a:close/>
                  </a:path>
                  <a:path w="335279" h="273685">
                    <a:moveTo>
                      <a:pt x="300009" y="47068"/>
                    </a:moveTo>
                    <a:lnTo>
                      <a:pt x="187215" y="47068"/>
                    </a:lnTo>
                    <a:lnTo>
                      <a:pt x="202073" y="47314"/>
                    </a:lnTo>
                    <a:lnTo>
                      <a:pt x="216915" y="48011"/>
                    </a:lnTo>
                    <a:lnTo>
                      <a:pt x="258846" y="68569"/>
                    </a:lnTo>
                    <a:lnTo>
                      <a:pt x="275793" y="112083"/>
                    </a:lnTo>
                    <a:lnTo>
                      <a:pt x="287947" y="200729"/>
                    </a:lnTo>
                    <a:lnTo>
                      <a:pt x="271576" y="201872"/>
                    </a:lnTo>
                    <a:lnTo>
                      <a:pt x="334766" y="201872"/>
                    </a:lnTo>
                    <a:lnTo>
                      <a:pt x="335102" y="198062"/>
                    </a:lnTo>
                    <a:lnTo>
                      <a:pt x="322580" y="106457"/>
                    </a:lnTo>
                    <a:lnTo>
                      <a:pt x="313469" y="67196"/>
                    </a:lnTo>
                    <a:lnTo>
                      <a:pt x="300009" y="47068"/>
                    </a:lnTo>
                    <a:close/>
                  </a:path>
                </a:pathLst>
              </a:custGeom>
              <a:solidFill>
                <a:srgbClr val="1717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8" name="object 31">
              <a:extLst>
                <a:ext uri="{FF2B5EF4-FFF2-40B4-BE49-F238E27FC236}">
                  <a16:creationId xmlns:a16="http://schemas.microsoft.com/office/drawing/2014/main" id="{98D4E871-25DB-344D-E249-BF3F7CDC6864}"/>
                </a:ext>
              </a:extLst>
            </p:cNvPr>
            <p:cNvSpPr txBox="1"/>
            <p:nvPr/>
          </p:nvSpPr>
          <p:spPr>
            <a:xfrm>
              <a:off x="1748259" y="5164763"/>
              <a:ext cx="2618105" cy="970280"/>
            </a:xfrm>
            <a:prstGeom prst="rect">
              <a:avLst/>
            </a:prstGeom>
          </p:spPr>
          <p:txBody>
            <a:bodyPr vert="horz" wrap="square" lIns="0" tIns="48260" rIns="0" bIns="0" rtlCol="0">
              <a:spAutoFit/>
            </a:bodyPr>
            <a:lstStyle/>
            <a:p>
              <a:pPr marL="12700" marR="5080" algn="ctr">
                <a:lnSpc>
                  <a:spcPts val="2400"/>
                </a:lnSpc>
                <a:spcBef>
                  <a:spcPts val="380"/>
                </a:spcBef>
              </a:pP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Video</a:t>
              </a: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call</a:t>
              </a:r>
              <a:r>
                <a:rPr sz="2200" b="1" spc="-3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friends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and</a:t>
              </a:r>
              <a:r>
                <a:rPr sz="2200" b="1" spc="-20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family</a:t>
              </a:r>
              <a:r>
                <a:rPr sz="2200" b="1" spc="-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who </a:t>
              </a:r>
              <a:r>
                <a:rPr sz="2200" b="1" spc="-25" dirty="0">
                  <a:solidFill>
                    <a:srgbClr val="171747"/>
                  </a:solidFill>
                  <a:latin typeface="Arial"/>
                  <a:cs typeface="Arial"/>
                </a:rPr>
                <a:t>you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can’t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see</a:t>
              </a:r>
              <a:r>
                <a:rPr sz="2200" b="1" spc="-15" dirty="0">
                  <a:solidFill>
                    <a:srgbClr val="171747"/>
                  </a:solidFill>
                  <a:latin typeface="Arial"/>
                  <a:cs typeface="Arial"/>
                </a:rPr>
                <a:t> </a:t>
              </a:r>
              <a:r>
                <a:rPr sz="2200" b="1" dirty="0">
                  <a:solidFill>
                    <a:srgbClr val="171747"/>
                  </a:solidFill>
                  <a:latin typeface="Arial"/>
                  <a:cs typeface="Arial"/>
                </a:rPr>
                <a:t>in</a:t>
              </a:r>
              <a:r>
                <a:rPr sz="2200" b="1" spc="-10" dirty="0">
                  <a:solidFill>
                    <a:srgbClr val="171747"/>
                  </a:solidFill>
                  <a:latin typeface="Arial"/>
                  <a:cs typeface="Arial"/>
                </a:rPr>
                <a:t> person</a:t>
              </a:r>
              <a:endParaRPr sz="2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18649"/>
            <a:ext cx="8659495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5" dirty="0"/>
              <a:t>Healthy</a:t>
            </a:r>
            <a:r>
              <a:rPr sz="4850" spc="-10" dirty="0"/>
              <a:t> </a:t>
            </a:r>
            <a:r>
              <a:rPr sz="4850" spc="5" dirty="0"/>
              <a:t>Relationships:</a:t>
            </a:r>
            <a:r>
              <a:rPr sz="4850" spc="25" dirty="0"/>
              <a:t> </a:t>
            </a:r>
            <a:r>
              <a:rPr sz="4850" spc="10" dirty="0">
                <a:solidFill>
                  <a:srgbClr val="00995A"/>
                </a:solidFill>
              </a:rPr>
              <a:t>Film</a:t>
            </a:r>
            <a:r>
              <a:rPr sz="4850" spc="-10" dirty="0">
                <a:solidFill>
                  <a:srgbClr val="00995A"/>
                </a:solidFill>
              </a:rPr>
              <a:t> </a:t>
            </a:r>
            <a:r>
              <a:rPr sz="4850" spc="10" dirty="0">
                <a:solidFill>
                  <a:srgbClr val="00995A"/>
                </a:solidFill>
              </a:rPr>
              <a:t>1</a:t>
            </a:r>
            <a:endParaRPr sz="4850" dirty="0"/>
          </a:p>
        </p:txBody>
      </p:sp>
      <p:sp>
        <p:nvSpPr>
          <p:cNvPr id="3" name="bg object 16">
            <a:extLst>
              <a:ext uri="{FF2B5EF4-FFF2-40B4-BE49-F238E27FC236}">
                <a16:creationId xmlns:a16="http://schemas.microsoft.com/office/drawing/2014/main" id="{D7979E46-E786-AF4B-B769-94F48134FACC}"/>
              </a:ext>
            </a:extLst>
          </p:cNvPr>
          <p:cNvSpPr/>
          <p:nvPr/>
        </p:nvSpPr>
        <p:spPr>
          <a:xfrm>
            <a:off x="129046" y="197778"/>
            <a:ext cx="9571990" cy="1010092"/>
          </a:xfrm>
          <a:custGeom>
            <a:avLst/>
            <a:gdLst/>
            <a:ahLst/>
            <a:cxnLst/>
            <a:rect l="l" t="t" r="r" b="b"/>
            <a:pathLst>
              <a:path w="9571990" h="1334135">
                <a:moveTo>
                  <a:pt x="0" y="1333715"/>
                </a:moveTo>
                <a:lnTo>
                  <a:pt x="9571482" y="1333715"/>
                </a:lnTo>
                <a:lnTo>
                  <a:pt x="9571482" y="0"/>
                </a:lnTo>
                <a:lnTo>
                  <a:pt x="0" y="0"/>
                </a:lnTo>
                <a:lnTo>
                  <a:pt x="0" y="1333715"/>
                </a:lnTo>
                <a:close/>
              </a:path>
            </a:pathLst>
          </a:custGeom>
          <a:ln w="63500">
            <a:solidFill>
              <a:srgbClr val="171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6736F63-9D9E-7043-A734-1BBDDC0D9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32" y="76200"/>
            <a:ext cx="1352550" cy="1258488"/>
          </a:xfrm>
          <a:prstGeom prst="rect">
            <a:avLst/>
          </a:prstGeom>
        </p:spPr>
      </p:pic>
      <p:pic>
        <p:nvPicPr>
          <p:cNvPr id="5" name="Online Media 4" title="Healthy Relationships Film 1 - Jade">
            <a:hlinkClick r:id="" action="ppaction://media"/>
            <a:extLst>
              <a:ext uri="{FF2B5EF4-FFF2-40B4-BE49-F238E27FC236}">
                <a16:creationId xmlns:a16="http://schemas.microsoft.com/office/drawing/2014/main" id="{E6FDB542-C9D2-2552-71AA-955D7BB561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1273433"/>
            <a:ext cx="9792653" cy="5508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57200" y="0"/>
            <a:ext cx="1661795" cy="533400"/>
          </a:xfrm>
          <a:custGeom>
            <a:avLst/>
            <a:gdLst/>
            <a:ahLst/>
            <a:cxnLst/>
            <a:rect l="l" t="t" r="r" b="b"/>
            <a:pathLst>
              <a:path w="1661795" h="533400">
                <a:moveTo>
                  <a:pt x="1661401" y="0"/>
                </a:moveTo>
                <a:lnTo>
                  <a:pt x="0" y="0"/>
                </a:lnTo>
                <a:lnTo>
                  <a:pt x="0" y="533400"/>
                </a:lnTo>
                <a:lnTo>
                  <a:pt x="1661401" y="533400"/>
                </a:lnTo>
                <a:lnTo>
                  <a:pt x="1661401" y="0"/>
                </a:lnTo>
                <a:close/>
              </a:path>
            </a:pathLst>
          </a:custGeom>
          <a:solidFill>
            <a:srgbClr val="D4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098" y="158774"/>
            <a:ext cx="1348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A5A7C"/>
                </a:solidFill>
                <a:latin typeface="Arial"/>
                <a:cs typeface="Arial"/>
              </a:rPr>
              <a:t>Main</a:t>
            </a:r>
            <a:r>
              <a:rPr sz="1700" b="1" spc="-65" dirty="0">
                <a:solidFill>
                  <a:srgbClr val="5A5A7C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5A5A7C"/>
                </a:solidFill>
                <a:latin typeface="Arial"/>
                <a:cs typeface="Arial"/>
              </a:rPr>
              <a:t>Activity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2659B8-181F-794C-9B32-57A6FB9A951B}"/>
              </a:ext>
            </a:extLst>
          </p:cNvPr>
          <p:cNvGrpSpPr/>
          <p:nvPr/>
        </p:nvGrpSpPr>
        <p:grpSpPr>
          <a:xfrm>
            <a:off x="2547688" y="2758884"/>
            <a:ext cx="7250659" cy="1519618"/>
            <a:chOff x="2498648" y="924128"/>
            <a:chExt cx="7250659" cy="1519618"/>
          </a:xfrm>
        </p:grpSpPr>
        <p:grpSp>
          <p:nvGrpSpPr>
            <p:cNvPr id="17" name="object 2">
              <a:extLst>
                <a:ext uri="{FF2B5EF4-FFF2-40B4-BE49-F238E27FC236}">
                  <a16:creationId xmlns:a16="http://schemas.microsoft.com/office/drawing/2014/main" id="{6BAEBE0C-0479-CE44-9EB8-7A8C3FFA8376}"/>
                </a:ext>
              </a:extLst>
            </p:cNvPr>
            <p:cNvGrpSpPr/>
            <p:nvPr/>
          </p:nvGrpSpPr>
          <p:grpSpPr>
            <a:xfrm>
              <a:off x="2498648" y="924128"/>
              <a:ext cx="7250659" cy="1519618"/>
              <a:chOff x="2498648" y="924128"/>
              <a:chExt cx="7250659" cy="1519618"/>
            </a:xfrm>
          </p:grpSpPr>
          <p:sp>
            <p:nvSpPr>
              <p:cNvPr id="19" name="object 3">
                <a:extLst>
                  <a:ext uri="{FF2B5EF4-FFF2-40B4-BE49-F238E27FC236}">
                    <a16:creationId xmlns:a16="http://schemas.microsoft.com/office/drawing/2014/main" id="{1C93AB68-BC33-7042-BF9B-A984017B18FA}"/>
                  </a:ext>
                </a:extLst>
              </p:cNvPr>
              <p:cNvSpPr/>
              <p:nvPr/>
            </p:nvSpPr>
            <p:spPr>
              <a:xfrm>
                <a:off x="2654452" y="1084846"/>
                <a:ext cx="7094855" cy="1358900"/>
              </a:xfrm>
              <a:custGeom>
                <a:avLst/>
                <a:gdLst/>
                <a:ahLst/>
                <a:cxnLst/>
                <a:rect l="l" t="t" r="r" b="b"/>
                <a:pathLst>
                  <a:path w="7094855" h="1358900">
                    <a:moveTo>
                      <a:pt x="7094385" y="0"/>
                    </a:moveTo>
                    <a:lnTo>
                      <a:pt x="0" y="0"/>
                    </a:lnTo>
                    <a:lnTo>
                      <a:pt x="0" y="1198118"/>
                    </a:lnTo>
                    <a:lnTo>
                      <a:pt x="0" y="1358836"/>
                    </a:lnTo>
                    <a:lnTo>
                      <a:pt x="7094385" y="1358836"/>
                    </a:lnTo>
                    <a:lnTo>
                      <a:pt x="7094385" y="1198118"/>
                    </a:lnTo>
                    <a:lnTo>
                      <a:pt x="7094385" y="0"/>
                    </a:lnTo>
                    <a:close/>
                  </a:path>
                </a:pathLst>
              </a:custGeom>
              <a:solidFill>
                <a:srgbClr val="00995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1DABF779-1EA1-0349-8116-C05F2CDAF18A}"/>
                  </a:ext>
                </a:extLst>
              </p:cNvPr>
              <p:cNvSpPr/>
              <p:nvPr/>
            </p:nvSpPr>
            <p:spPr>
              <a:xfrm>
                <a:off x="2498648" y="924128"/>
                <a:ext cx="7094855" cy="1358900"/>
              </a:xfrm>
              <a:custGeom>
                <a:avLst/>
                <a:gdLst/>
                <a:ahLst/>
                <a:cxnLst/>
                <a:rect l="l" t="t" r="r" b="b"/>
                <a:pathLst>
                  <a:path w="7094855" h="1358900">
                    <a:moveTo>
                      <a:pt x="7094385" y="0"/>
                    </a:moveTo>
                    <a:lnTo>
                      <a:pt x="0" y="0"/>
                    </a:lnTo>
                    <a:lnTo>
                      <a:pt x="0" y="1358836"/>
                    </a:lnTo>
                    <a:lnTo>
                      <a:pt x="7094385" y="1358836"/>
                    </a:lnTo>
                    <a:lnTo>
                      <a:pt x="709438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48CF2988-988F-6141-AF63-8A82E194D850}"/>
                  </a:ext>
                </a:extLst>
              </p:cNvPr>
              <p:cNvSpPr/>
              <p:nvPr/>
            </p:nvSpPr>
            <p:spPr>
              <a:xfrm>
                <a:off x="2498648" y="924128"/>
                <a:ext cx="7094855" cy="1358900"/>
              </a:xfrm>
              <a:custGeom>
                <a:avLst/>
                <a:gdLst/>
                <a:ahLst/>
                <a:cxnLst/>
                <a:rect l="l" t="t" r="r" b="b"/>
                <a:pathLst>
                  <a:path w="7094855" h="1358900">
                    <a:moveTo>
                      <a:pt x="0" y="1358836"/>
                    </a:moveTo>
                    <a:lnTo>
                      <a:pt x="7094385" y="1358836"/>
                    </a:lnTo>
                    <a:lnTo>
                      <a:pt x="7094385" y="0"/>
                    </a:lnTo>
                    <a:lnTo>
                      <a:pt x="0" y="0"/>
                    </a:lnTo>
                    <a:lnTo>
                      <a:pt x="0" y="1358836"/>
                    </a:lnTo>
                    <a:close/>
                  </a:path>
                </a:pathLst>
              </a:custGeom>
              <a:ln w="88900">
                <a:solidFill>
                  <a:srgbClr val="17174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AF52A318-B986-D94C-871C-3A1C0EDCCBEE}"/>
                </a:ext>
              </a:extLst>
            </p:cNvPr>
            <p:cNvSpPr txBox="1">
              <a:spLocks/>
            </p:cNvSpPr>
            <p:nvPr/>
          </p:nvSpPr>
          <p:spPr>
            <a:xfrm>
              <a:off x="2598497" y="1084846"/>
              <a:ext cx="6894195" cy="87908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1445" rIns="0" bIns="0" rtlCol="0">
              <a:spAutoFit/>
            </a:bodyPr>
            <a:lstStyle>
              <a:lvl1pPr>
                <a:defRPr sz="2400" b="1" i="0">
                  <a:solidFill>
                    <a:srgbClr val="171747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471170">
                <a:spcBef>
                  <a:spcPts val="1035"/>
                </a:spcBef>
              </a:pPr>
              <a:r>
                <a:rPr lang="en-GB" sz="4850" spc="-5" dirty="0">
                  <a:solidFill>
                    <a:srgbClr val="0099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Healthy</a:t>
              </a:r>
              <a:r>
                <a:rPr lang="en-GB" sz="4850" spc="-130" dirty="0">
                  <a:solidFill>
                    <a:srgbClr val="0099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50" spc="10" dirty="0">
                  <a:solidFill>
                    <a:srgbClr val="0099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</a:t>
              </a:r>
              <a:r>
                <a:rPr lang="en-GB" sz="4850" spc="-15" dirty="0">
                  <a:solidFill>
                    <a:srgbClr val="0099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850" dirty="0">
                  <a:solidFill>
                    <a:srgbClr val="0099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Unhealthy</a:t>
              </a:r>
              <a:endParaRPr lang="en-GB" sz="485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</TotalTime>
  <Words>1779</Words>
  <Application>Microsoft Office PowerPoint</Application>
  <PresentationFormat>Widescreen</PresentationFormat>
  <Paragraphs>235</Paragraphs>
  <Slides>50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MarkPro-Bold</vt:lpstr>
      <vt:lpstr>MarkPro-Italic</vt:lpstr>
      <vt:lpstr>Times New Roman</vt:lpstr>
      <vt:lpstr>Office Theme</vt:lpstr>
      <vt:lpstr>PowerPoint Presentation</vt:lpstr>
      <vt:lpstr>PowerPoint Presentation</vt:lpstr>
      <vt:lpstr>Learning Objectives:</vt:lpstr>
      <vt:lpstr>PowerPoint Presentation</vt:lpstr>
      <vt:lpstr>Relationships</vt:lpstr>
      <vt:lpstr>Online relationships</vt:lpstr>
      <vt:lpstr>Online relationships</vt:lpstr>
      <vt:lpstr>Healthy Relationships: Film 1</vt:lpstr>
      <vt:lpstr>PowerPoint Presentation</vt:lpstr>
      <vt:lpstr> Recognise and  respect each  other's feelings</vt:lpstr>
      <vt:lpstr>PowerPoint Presentation</vt:lpstr>
      <vt:lpstr>PowerPoint Presentation</vt:lpstr>
      <vt:lpstr>PowerPoint Presentation</vt:lpstr>
      <vt:lpstr>PowerPoint Presentation</vt:lpstr>
      <vt:lpstr>A support worker or social worker</vt:lpstr>
      <vt:lpstr>PowerPoint Presentation</vt:lpstr>
      <vt:lpstr>PowerPoint Presentation</vt:lpstr>
      <vt:lpstr>Learning Objectives:</vt:lpstr>
      <vt:lpstr>Would you rather…?</vt:lpstr>
      <vt:lpstr>Would you rather…?</vt:lpstr>
      <vt:lpstr>Would you rather…?</vt:lpstr>
      <vt:lpstr>Would you rather…?</vt:lpstr>
      <vt:lpstr>Would you rather…?</vt:lpstr>
      <vt:lpstr>Would you rather…?</vt:lpstr>
      <vt:lpstr>Healthy Relationships: Film 2</vt:lpstr>
      <vt:lpstr>?</vt:lpstr>
      <vt:lpstr>PowerPoint Presentation</vt:lpstr>
      <vt:lpstr>Help Brindi make a  better choice…</vt:lpstr>
      <vt:lpstr>PowerPoint Presentation</vt:lpstr>
      <vt:lpstr>What better choices could Brindi make?</vt:lpstr>
      <vt:lpstr>PowerPoint Presentation</vt:lpstr>
      <vt:lpstr>PowerPoint Presentation</vt:lpstr>
      <vt:lpstr>PowerPoint Presentation</vt:lpstr>
      <vt:lpstr>Learning Objectives:</vt:lpstr>
      <vt:lpstr>True or False?</vt:lpstr>
      <vt:lpstr>If someone says no to  something online, it’s okay  to keep pushing them.</vt:lpstr>
      <vt:lpstr>If you trust someone, you  should be able to share your  passwords with them.</vt:lpstr>
      <vt:lpstr>In a healthy relationship,  you can be yourself.</vt:lpstr>
      <vt:lpstr>Disagreeing about  something is always  unhealthy.</vt:lpstr>
      <vt:lpstr>If I’ve been speaking to someone I  only know online for a long time, I can trust what they’re saying</vt:lpstr>
      <vt:lpstr>If you’re going out with someone,  they are allowed to tell you what to  like or post online.</vt:lpstr>
      <vt:lpstr> You should always feel  safe in a relationship.</vt:lpstr>
      <vt:lpstr>Part of a good relationship  is being listened to and  being respected.</vt:lpstr>
      <vt:lpstr>Healthy Relationships: Film 3</vt:lpstr>
      <vt:lpstr>Consent Check</vt:lpstr>
      <vt:lpstr>What does consent mean?</vt:lpstr>
      <vt:lpstr>When deciding whether you should give consent to something, you should ask yourself three questions: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Lockwood</cp:lastModifiedBy>
  <cp:revision>32</cp:revision>
  <dcterms:created xsi:type="dcterms:W3CDTF">2021-11-09T13:14:09Z</dcterms:created>
  <dcterms:modified xsi:type="dcterms:W3CDTF">2022-05-18T19:20:00Z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2021-11-09T00:00:00Z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2021-11-09T00:00:00Z</vt:filetime>
  </property>
</Properties>
</file>