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75" r:id="rId4"/>
    <p:sldId id="277" r:id="rId5"/>
    <p:sldId id="266" r:id="rId6"/>
    <p:sldId id="276" r:id="rId7"/>
    <p:sldId id="269" r:id="rId8"/>
    <p:sldId id="258" r:id="rId9"/>
    <p:sldId id="270" r:id="rId10"/>
    <p:sldId id="278" r:id="rId11"/>
    <p:sldId id="280" r:id="rId12"/>
    <p:sldId id="294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4" autoAdjust="0"/>
    <p:restoredTop sz="94660"/>
  </p:normalViewPr>
  <p:slideViewPr>
    <p:cSldViewPr snapToGrid="0">
      <p:cViewPr varScale="1">
        <p:scale>
          <a:sx n="69" d="100"/>
          <a:sy n="69" d="100"/>
        </p:scale>
        <p:origin x="208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A0FB7-DD85-4714-8165-280B57BA4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C23140-6AF2-4CA3-9DBA-4C8298B3E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316F1-16A4-4816-97F1-A327A8B16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BAEFC-AB3F-4F8A-BBF5-954F74BA7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82824-E00E-4817-AA1B-401B3EBA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1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804C3-90C1-463A-8C34-4C561C7C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A4DA3B-99E0-4787-81F0-55D995899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DADEC-E3A6-4EA5-B463-7C437016B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099A6-EECC-4B95-90CE-B156672F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A0530-9B53-44DE-91A5-105F9A3A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52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A95F0-BEF2-4088-82E6-420C40AFF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AB8C89-A2AF-47D5-8385-05B21180A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4CAD2-D9E2-449F-A2D2-2D2053495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6091B-E41F-4053-8097-904948C9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980BC-6832-427E-9E32-1E9B695B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0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155FD-DA5F-4D3B-9C4F-88DD5C14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38323-8196-4931-AB66-2457B6BD7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432ED-E0F8-4ED8-8ABD-149F8C04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9489-09DE-48E8-B848-1A19FA30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95DC7-800E-4577-B7DC-13A9C96D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16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45263-FB11-4FD5-8C0D-C8C70504B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07C16-C4A5-489B-AC1F-019A92C0B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49EA5-70FE-4C33-9BB0-BF455557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F0ACD-5C9F-4136-828F-3D38DEF7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A684E-A670-4BC1-9380-B052836C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79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FE590-9E3A-4183-9483-0C9109A6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F275-F7DC-48D1-9706-22A2B206C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D5B1-30F6-40B1-AE7F-6B5ABB1C8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027DA-DE8A-41E2-8ADB-CFA1C2BA0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7CA2D-4438-46B5-ADAF-D4F00019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AD369-531A-4A1C-B49A-87A1A308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23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AEA5-2EEA-409E-9D0B-D474A79DE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AEF34-C7A8-4885-BE78-5CA2FB5B3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FFDDB-F234-4178-BB5E-59AB94E1B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BC220D-1796-462A-8613-471E30BE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F6943-E940-4A4A-A85D-EF07820C1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590F71-F3F8-4833-B61F-7B1E46B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F648C-CF59-4A03-B87D-E58C1D9A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7CE6B1-64C4-48E5-BB12-53D1F41D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37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662D-698D-47A8-84A7-69F7A573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A182D-03CE-49D4-9FDE-1B5AB69B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9D723-B3F7-4944-A96C-CC0FA2E75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18DF2-1705-4336-A372-88968081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3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3AAA7-08B2-4C31-AEEF-9FCD5C4A1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CEB48-558B-4386-8F47-11796B8EA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723DF-496E-4DB6-BC15-3302AA64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012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1AA4-131B-4164-BD23-3CE69DFE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8A32-AABC-40A5-90A7-2BB615773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86C0C-B880-4345-B61A-3106B4C46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344AA-D3DB-4330-B173-8F47CAB1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07D40-50BC-4E19-BD3C-0EC82D44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2D2C6-A7A2-4025-BF23-5D3A331C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505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10E3-4FCF-4F4E-85ED-76F302E9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CF3E6-2CBA-4AD3-9DDB-BD203D508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96F81-5607-45D6-B99B-117ABD038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A7643-39F1-4AF4-9C40-92D2A49A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A1487-1957-4AED-AC17-A017F8DF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355BEB-29A8-4893-B56A-0DA344C9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45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C81FF-040E-46C2-97FA-17E754659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84ACF-8603-4C81-8AA2-34F243B8E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86184-1505-4FF4-A93D-4F106FE6C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924EC-E82E-4D74-A0E7-7883E000F571}" type="datetimeFigureOut">
              <a:rPr lang="en-GB" smtClean="0"/>
              <a:t>18/01/2023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45009-7CB0-4CF9-8AA4-D7C4A41E8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7F52A-B99D-4795-8712-59B0B8DC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F8341-3541-4B4C-A44E-251981CDE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6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9DF8B-6DE7-46E1-92C8-7A6005A2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397" y="953192"/>
            <a:ext cx="8121206" cy="49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47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7D63A37-C6D5-49B8-81E9-079B890BEC48}"/>
              </a:ext>
            </a:extLst>
          </p:cNvPr>
          <p:cNvSpPr txBox="1"/>
          <p:nvPr/>
        </p:nvSpPr>
        <p:spPr>
          <a:xfrm>
            <a:off x="2081367" y="2510091"/>
            <a:ext cx="114871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How does it </a:t>
            </a:r>
            <a:r>
              <a:rPr lang="en-GB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feel</a:t>
            </a:r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to be in a kind classroom?</a:t>
            </a:r>
          </a:p>
          <a:p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32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32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10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7D63A37-C6D5-49B8-81E9-079B890BEC48}"/>
              </a:ext>
            </a:extLst>
          </p:cNvPr>
          <p:cNvSpPr txBox="1"/>
          <p:nvPr/>
        </p:nvSpPr>
        <p:spPr>
          <a:xfrm>
            <a:off x="1680151" y="2286156"/>
            <a:ext cx="89940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We can </a:t>
            </a:r>
            <a:r>
              <a:rPr lang="en-GB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all</a:t>
            </a:r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do our little bit every day to help create a kind classroom!</a:t>
            </a:r>
          </a:p>
          <a:p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32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32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5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9DF8B-6DE7-46E1-92C8-7A6005A2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34" y="1015771"/>
            <a:ext cx="7915932" cy="48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4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pla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2D8E06BC-56D8-0C44-AF55-6B215F669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60" y="585255"/>
            <a:ext cx="4516120" cy="568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8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B49A244B-FB95-ECD3-1C59-AD9482871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99" y="1030020"/>
            <a:ext cx="7007861" cy="469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5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5E02C9F2-B601-C016-1988-4B658BCAE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689819"/>
            <a:ext cx="8148320" cy="547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6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877A31A3-383A-8C65-AFEA-FB3084B7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90" y="652096"/>
            <a:ext cx="8360410" cy="55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6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kids eating ice cream&#10;&#10;Description automatically generated with low confidence">
            <a:extLst>
              <a:ext uri="{FF2B5EF4-FFF2-40B4-BE49-F238E27FC236}">
                <a16:creationId xmlns:a16="http://schemas.microsoft.com/office/drawing/2014/main" id="{E91683F3-05DD-71F6-B7A1-D7D1E2C70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684404"/>
            <a:ext cx="8097520" cy="52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1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, coat&#10;&#10;Description automatically generated">
            <a:extLst>
              <a:ext uri="{FF2B5EF4-FFF2-40B4-BE49-F238E27FC236}">
                <a16:creationId xmlns:a16="http://schemas.microsoft.com/office/drawing/2014/main" id="{23D292D4-9465-4F72-73BF-66C223F72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60" y="765031"/>
            <a:ext cx="8056880" cy="532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2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carrying buckets&#10;&#10;Description automatically generated with medium confidence">
            <a:extLst>
              <a:ext uri="{FF2B5EF4-FFF2-40B4-BE49-F238E27FC236}">
                <a16:creationId xmlns:a16="http://schemas.microsoft.com/office/drawing/2014/main" id="{5C11C289-CB13-2777-DB2A-24C7DA508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70" y="487061"/>
            <a:ext cx="7885430" cy="58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9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0DF2A5-36E4-4702-82BD-7237806AE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1" y="294012"/>
            <a:ext cx="991067" cy="2108652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9833F0-739A-4091-B509-B96344C6A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349" y="164759"/>
            <a:ext cx="1102095" cy="1933638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3F5EE46-C254-4DFA-80F9-CE6133C04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8" y="5015302"/>
            <a:ext cx="1136540" cy="1842698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BD6BC5-9629-495B-9471-6910BBA74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02" y="4899654"/>
            <a:ext cx="1136540" cy="1958346"/>
          </a:xfrm>
          <a:prstGeom prst="rect">
            <a:avLst/>
          </a:prstGeom>
        </p:spPr>
      </p:pic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0FF74F8-A6B3-4161-AF5E-652E58C112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C909081-EED2-4A54-95B6-82C8D14F5B29}"/>
              </a:ext>
            </a:extLst>
          </p:cNvPr>
          <p:cNvSpPr/>
          <p:nvPr/>
        </p:nvSpPr>
        <p:spPr>
          <a:xfrm>
            <a:off x="3400147" y="1881844"/>
            <a:ext cx="6001305" cy="314588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Today we are going to be thinking about how we can be kind to others.</a:t>
            </a: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26493-6ABB-4A26-B1D4-17CAB8EA0971}"/>
              </a:ext>
            </a:extLst>
          </p:cNvPr>
          <p:cNvSpPr txBox="1"/>
          <p:nvPr/>
        </p:nvSpPr>
        <p:spPr>
          <a:xfrm>
            <a:off x="1867711" y="6011694"/>
            <a:ext cx="840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Let’s look at some pictures of children showing kindness…</a:t>
            </a:r>
          </a:p>
        </p:txBody>
      </p:sp>
    </p:spTree>
    <p:extLst>
      <p:ext uri="{BB962C8B-B14F-4D97-AF65-F5344CB8AC3E}">
        <p14:creationId xmlns:p14="http://schemas.microsoft.com/office/powerpoint/2010/main" val="33451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hospital bed&#10;&#10;Description automatically generated with low confidence">
            <a:extLst>
              <a:ext uri="{FF2B5EF4-FFF2-40B4-BE49-F238E27FC236}">
                <a16:creationId xmlns:a16="http://schemas.microsoft.com/office/drawing/2014/main" id="{369F538B-9C23-986B-AFD4-6F05AD63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70" y="539721"/>
            <a:ext cx="8487410" cy="56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42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E8AD7690-F931-5439-F093-34630DC09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646867"/>
            <a:ext cx="8432800" cy="55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52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E9D118F-A92F-933E-2F9C-5CF86B80D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70" y="275039"/>
            <a:ext cx="4772660" cy="630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3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A3EC2346-E1AF-86D0-D164-2F4A1EAF6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79" y="527685"/>
            <a:ext cx="8826007" cy="58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39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78B1EC70-D4DD-1166-7751-F4C7AD0A1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26720"/>
            <a:ext cx="9083040" cy="60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17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person, outdoor, child&#10;&#10;Description automatically generated">
            <a:extLst>
              <a:ext uri="{FF2B5EF4-FFF2-40B4-BE49-F238E27FC236}">
                <a16:creationId xmlns:a16="http://schemas.microsoft.com/office/drawing/2014/main" id="{86D1C34C-0AE5-A8EC-2580-7E390C27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30" y="338746"/>
            <a:ext cx="9305290" cy="61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66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grass, outdoor, child&#10;&#10;Description automatically generated">
            <a:extLst>
              <a:ext uri="{FF2B5EF4-FFF2-40B4-BE49-F238E27FC236}">
                <a16:creationId xmlns:a16="http://schemas.microsoft.com/office/drawing/2014/main" id="{34FD236F-DAE4-9BA0-4E7B-340B3FC88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0" y="464820"/>
            <a:ext cx="10127614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12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AE7E7-883D-4E8D-BECD-F7247DC094E2}"/>
              </a:ext>
            </a:extLst>
          </p:cNvPr>
          <p:cNvSpPr txBox="1"/>
          <p:nvPr/>
        </p:nvSpPr>
        <p:spPr>
          <a:xfrm>
            <a:off x="3393180" y="552279"/>
            <a:ext cx="51010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pic>
        <p:nvPicPr>
          <p:cNvPr id="4" name="Picture 3" descr="A picture containing grass, person, outdoor, child&#10;&#10;Description automatically generated">
            <a:extLst>
              <a:ext uri="{FF2B5EF4-FFF2-40B4-BE49-F238E27FC236}">
                <a16:creationId xmlns:a16="http://schemas.microsoft.com/office/drawing/2014/main" id="{5B99666F-57BB-ED5C-F4EF-86A7E7F7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8" y="1643380"/>
            <a:ext cx="68453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6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AE7E7-883D-4E8D-BECD-F7247DC094E2}"/>
              </a:ext>
            </a:extLst>
          </p:cNvPr>
          <p:cNvSpPr txBox="1"/>
          <p:nvPr/>
        </p:nvSpPr>
        <p:spPr>
          <a:xfrm>
            <a:off x="3393180" y="552279"/>
            <a:ext cx="51010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E26C83-E133-4BB1-B61D-5BD80B82D9B6}"/>
              </a:ext>
            </a:extLst>
          </p:cNvPr>
          <p:cNvSpPr txBox="1"/>
          <p:nvPr/>
        </p:nvSpPr>
        <p:spPr>
          <a:xfrm>
            <a:off x="399258" y="2228671"/>
            <a:ext cx="2855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 do you think is happening in this picture?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A71B6-8EC4-4ACB-9E51-88A2205B9473}"/>
              </a:ext>
            </a:extLst>
          </p:cNvPr>
          <p:cNvSpPr txBox="1"/>
          <p:nvPr/>
        </p:nvSpPr>
        <p:spPr>
          <a:xfrm>
            <a:off x="8937522" y="2228671"/>
            <a:ext cx="2855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Who is showing kindness?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67012-79EE-4E37-ABDA-DD197162C0F4}"/>
              </a:ext>
            </a:extLst>
          </p:cNvPr>
          <p:cNvSpPr txBox="1"/>
          <p:nvPr/>
        </p:nvSpPr>
        <p:spPr>
          <a:xfrm>
            <a:off x="250723" y="5021738"/>
            <a:ext cx="2855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 might they be saying?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1B046-FF93-4CCB-857D-DF37C6DDDF8F}"/>
              </a:ext>
            </a:extLst>
          </p:cNvPr>
          <p:cNvSpPr txBox="1"/>
          <p:nvPr/>
        </p:nvSpPr>
        <p:spPr>
          <a:xfrm>
            <a:off x="8798819" y="4142879"/>
            <a:ext cx="2855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 might have happened just before this picture was taken?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1B6B1-5E72-42CA-86E0-26F5BB47869F}"/>
              </a:ext>
            </a:extLst>
          </p:cNvPr>
          <p:cNvSpPr txBox="1"/>
          <p:nvPr/>
        </p:nvSpPr>
        <p:spPr>
          <a:xfrm>
            <a:off x="3995338" y="59363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What do you think will happen next?</a:t>
            </a:r>
            <a:endParaRPr lang="en-GB" dirty="0"/>
          </a:p>
        </p:txBody>
      </p:sp>
      <p:pic>
        <p:nvPicPr>
          <p:cNvPr id="3" name="Picture 2" descr="A picture containing grass, person, outdoor, child&#10;&#10;Description automatically generated">
            <a:extLst>
              <a:ext uri="{FF2B5EF4-FFF2-40B4-BE49-F238E27FC236}">
                <a16:creationId xmlns:a16="http://schemas.microsoft.com/office/drawing/2014/main" id="{1D1A1493-5629-501A-625A-1C53A9BE1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011" y="2241494"/>
            <a:ext cx="5243526" cy="348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74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6CB0FC08-C88F-4639-8D87-AF8561D92A13}"/>
              </a:ext>
            </a:extLst>
          </p:cNvPr>
          <p:cNvSpPr txBox="1"/>
          <p:nvPr/>
        </p:nvSpPr>
        <p:spPr>
          <a:xfrm>
            <a:off x="1123037" y="2782669"/>
            <a:ext cx="9945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Talk about your picture with your partner! </a:t>
            </a:r>
            <a:endParaRPr lang="en-GB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4CB3661-E19D-43B9-A9E9-D713245AFB99}"/>
              </a:ext>
            </a:extLst>
          </p:cNvPr>
          <p:cNvSpPr/>
          <p:nvPr/>
        </p:nvSpPr>
        <p:spPr>
          <a:xfrm>
            <a:off x="8569823" y="363183"/>
            <a:ext cx="2622112" cy="1245141"/>
          </a:xfrm>
          <a:prstGeom prst="wedgeEllipseCallout">
            <a:avLst>
              <a:gd name="adj1" fmla="val -39582"/>
              <a:gd name="adj2" fmla="val 664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F94397C-BA7E-49AF-8A7C-774CC6EDAE6E}"/>
              </a:ext>
            </a:extLst>
          </p:cNvPr>
          <p:cNvSpPr/>
          <p:nvPr/>
        </p:nvSpPr>
        <p:spPr>
          <a:xfrm>
            <a:off x="718765" y="4328042"/>
            <a:ext cx="2622112" cy="1245141"/>
          </a:xfrm>
          <a:prstGeom prst="wedgeEllipseCallout">
            <a:avLst>
              <a:gd name="adj1" fmla="val 64661"/>
              <a:gd name="adj2" fmla="val 806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85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 descr="Question Mark with solid fill">
            <a:extLst>
              <a:ext uri="{FF2B5EF4-FFF2-40B4-BE49-F238E27FC236}">
                <a16:creationId xmlns:a16="http://schemas.microsoft.com/office/drawing/2014/main" id="{733147BB-F8E1-4E91-AE7F-4AF041B9B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74028">
            <a:off x="9878014" y="825274"/>
            <a:ext cx="914400" cy="914400"/>
          </a:xfrm>
          <a:prstGeom prst="rect">
            <a:avLst/>
          </a:prstGeom>
        </p:spPr>
      </p:pic>
      <p:pic>
        <p:nvPicPr>
          <p:cNvPr id="67" name="Graphic 66" descr="Question Mark with solid fill">
            <a:extLst>
              <a:ext uri="{FF2B5EF4-FFF2-40B4-BE49-F238E27FC236}">
                <a16:creationId xmlns:a16="http://schemas.microsoft.com/office/drawing/2014/main" id="{FFA43753-44FF-476F-901A-B396B6C7E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12783">
            <a:off x="857543" y="859951"/>
            <a:ext cx="914400" cy="914400"/>
          </a:xfrm>
          <a:prstGeom prst="rect">
            <a:avLst/>
          </a:prstGeom>
        </p:spPr>
      </p:pic>
      <p:pic>
        <p:nvPicPr>
          <p:cNvPr id="68" name="Graphic 67" descr="Question Mark with solid fill">
            <a:extLst>
              <a:ext uri="{FF2B5EF4-FFF2-40B4-BE49-F238E27FC236}">
                <a16:creationId xmlns:a16="http://schemas.microsoft.com/office/drawing/2014/main" id="{41A33932-6C93-454B-BBDB-0862AF93D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799" y="4536525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9BD133-311C-4216-B1EB-A3BD7BDFA3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4743" y="2511472"/>
            <a:ext cx="9475177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42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7D63A37-C6D5-49B8-81E9-079B890BEC48}"/>
              </a:ext>
            </a:extLst>
          </p:cNvPr>
          <p:cNvSpPr txBox="1"/>
          <p:nvPr/>
        </p:nvSpPr>
        <p:spPr>
          <a:xfrm>
            <a:off x="194553" y="457280"/>
            <a:ext cx="114871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kindness </a:t>
            </a:r>
            <a:r>
              <a:rPr lang="en-GB" sz="2400" i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school look like? </a:t>
            </a:r>
          </a:p>
          <a:p>
            <a:pPr algn="ctr"/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show kindness in our classroom and in our school? 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2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091B6C4-11B7-4BFC-111A-DBE26B06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66" y="491285"/>
            <a:ext cx="4192468" cy="58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8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7D63A37-C6D5-49B8-81E9-079B890BEC48}"/>
              </a:ext>
            </a:extLst>
          </p:cNvPr>
          <p:cNvSpPr txBox="1"/>
          <p:nvPr/>
        </p:nvSpPr>
        <p:spPr>
          <a:xfrm>
            <a:off x="1747070" y="2559252"/>
            <a:ext cx="114871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How do you </a:t>
            </a:r>
            <a:r>
              <a:rPr lang="en-GB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feel</a:t>
            </a:r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when you do something kind?</a:t>
            </a:r>
          </a:p>
          <a:p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32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32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01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142</Words>
  <Application>Microsoft Macintosh PowerPoint</Application>
  <PresentationFormat>Widescreen</PresentationFormat>
  <Paragraphs>23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 Taylor</dc:creator>
  <cp:lastModifiedBy>Jaime Thurston</cp:lastModifiedBy>
  <cp:revision>37</cp:revision>
  <dcterms:created xsi:type="dcterms:W3CDTF">2021-03-02T13:14:17Z</dcterms:created>
  <dcterms:modified xsi:type="dcterms:W3CDTF">2023-01-18T11:35:14Z</dcterms:modified>
</cp:coreProperties>
</file>