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5" d="100"/>
          <a:sy n="215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dgeLesson2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dgeLesson2_Pag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2_Pag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2_Pag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2_Pag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2_Page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8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Gail</cp:lastModifiedBy>
  <cp:revision>2</cp:revision>
  <dcterms:created xsi:type="dcterms:W3CDTF">2014-02-20T14:31:37Z</dcterms:created>
  <dcterms:modified xsi:type="dcterms:W3CDTF">2014-02-20T14:41:49Z</dcterms:modified>
</cp:coreProperties>
</file>