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3" r:id="rId3"/>
    <p:sldId id="274" r:id="rId4"/>
    <p:sldId id="26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3" r:id="rId16"/>
    <p:sldId id="267" r:id="rId17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0"/>
      <p:regular r:id="rId26"/>
      <p:bold r:id="rId27"/>
    </p:embeddedFont>
    <p:embeddedFont>
      <p:font typeface="Tuffy-TTF" panose="020B0603060100000000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21"/>
    <a:srgbClr val="5DB8B1"/>
    <a:srgbClr val="18A0DB"/>
    <a:srgbClr val="F39813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4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Thankful People are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Happy People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282945" y="198173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3938" y="208024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being thankful make you happy?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3E27A0C5-F537-43DE-9F6A-B36DF97ADE68}"/>
              </a:ext>
            </a:extLst>
          </p:cNvPr>
          <p:cNvSpPr/>
          <p:nvPr/>
        </p:nvSpPr>
        <p:spPr>
          <a:xfrm>
            <a:off x="827088" y="2708274"/>
            <a:ext cx="7421562" cy="3289853"/>
          </a:xfrm>
          <a:prstGeom prst="roundRect">
            <a:avLst>
              <a:gd name="adj" fmla="val 9247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90" y="2858281"/>
            <a:ext cx="2368439" cy="313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02" y="2831283"/>
            <a:ext cx="2752481" cy="31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Thankful People are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Happy People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9763" y="3376502"/>
            <a:ext cx="7864475" cy="874712"/>
            <a:chOff x="639626" y="3053875"/>
            <a:chExt cx="7864747" cy="837826"/>
          </a:xfrm>
        </p:grpSpPr>
        <p:sp>
          <p:nvSpPr>
            <p:cNvPr id="10" name="Rectangle: Rounded Corners 14">
              <a:extLst>
                <a:ext uri="{FF2B5EF4-FFF2-40B4-BE49-F238E27FC236}">
                  <a16:creationId xmlns:a16="http://schemas.microsoft.com/office/drawing/2014/main" id="{83E7677A-206E-47F9-B083-124DE97CF0A9}"/>
                </a:ext>
              </a:extLst>
            </p:cNvPr>
            <p:cNvSpPr/>
            <p:nvPr/>
          </p:nvSpPr>
          <p:spPr>
            <a:xfrm>
              <a:off x="639626" y="3053875"/>
              <a:ext cx="7864747" cy="804374"/>
            </a:xfrm>
            <a:prstGeom prst="roundRect">
              <a:avLst>
                <a:gd name="adj" fmla="val 12553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755517" y="3118962"/>
              <a:ext cx="6264839" cy="77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we focus on the things we have and think how lucky we are, we will feel good, because this is a positive thought.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39763" y="1906477"/>
            <a:ext cx="7864475" cy="531812"/>
            <a:chOff x="639626" y="1515376"/>
            <a:chExt cx="7864747" cy="53327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087E7AB-1578-4A2E-8887-A8726E6E112A}"/>
                </a:ext>
              </a:extLst>
            </p:cNvPr>
            <p:cNvSpPr/>
            <p:nvPr/>
          </p:nvSpPr>
          <p:spPr>
            <a:xfrm>
              <a:off x="639626" y="1515376"/>
              <a:ext cx="7864747" cy="531679"/>
            </a:xfrm>
            <a:prstGeom prst="roundRect">
              <a:avLst>
                <a:gd name="adj" fmla="val 1916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TextBox 2"/>
            <p:cNvSpPr txBox="1">
              <a:spLocks noChangeArrowheads="1"/>
            </p:cNvSpPr>
            <p:nvPr/>
          </p:nvSpPr>
          <p:spPr bwMode="auto">
            <a:xfrm>
              <a:off x="755518" y="1552575"/>
              <a:ext cx="5769688" cy="49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If we think positive thoughts, we feel happier.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39763" y="2628789"/>
            <a:ext cx="7864475" cy="542925"/>
            <a:chOff x="639626" y="2080910"/>
            <a:chExt cx="7864747" cy="542922"/>
          </a:xfrm>
        </p:grpSpPr>
        <p:sp>
          <p:nvSpPr>
            <p:cNvPr id="19" name="Rectangle: Rounded Corners 13">
              <a:extLst>
                <a:ext uri="{FF2B5EF4-FFF2-40B4-BE49-F238E27FC236}">
                  <a16:creationId xmlns:a16="http://schemas.microsoft.com/office/drawing/2014/main" id="{2501CC07-6DFB-45C3-ADB8-477FB951BC22}"/>
                </a:ext>
              </a:extLst>
            </p:cNvPr>
            <p:cNvSpPr/>
            <p:nvPr/>
          </p:nvSpPr>
          <p:spPr>
            <a:xfrm>
              <a:off x="639626" y="2080910"/>
              <a:ext cx="7864747" cy="542922"/>
            </a:xfrm>
            <a:prstGeom prst="roundRect">
              <a:avLst>
                <a:gd name="adj" fmla="val 1916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755518" y="2113081"/>
              <a:ext cx="5769688" cy="49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we think negative thoughts, we don’t feel so good.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5000" y="4581525"/>
            <a:ext cx="7864475" cy="814388"/>
            <a:chOff x="634544" y="4467616"/>
            <a:chExt cx="7864747" cy="813063"/>
          </a:xfrm>
        </p:grpSpPr>
        <p:sp>
          <p:nvSpPr>
            <p:cNvPr id="24" name="Rectangle: Rounded Corners 15">
              <a:extLst>
                <a:ext uri="{FF2B5EF4-FFF2-40B4-BE49-F238E27FC236}">
                  <a16:creationId xmlns:a16="http://schemas.microsoft.com/office/drawing/2014/main" id="{947ED27E-449A-4BE0-BC95-11444B6BBE0C}"/>
                </a:ext>
              </a:extLst>
            </p:cNvPr>
            <p:cNvSpPr/>
            <p:nvPr/>
          </p:nvSpPr>
          <p:spPr>
            <a:xfrm>
              <a:off x="634544" y="4467616"/>
              <a:ext cx="7864747" cy="803553"/>
            </a:xfrm>
            <a:prstGeom prst="roundRect">
              <a:avLst>
                <a:gd name="adj" fmla="val 12553"/>
              </a:avLst>
            </a:prstGeom>
            <a:solidFill>
              <a:srgbClr val="5DB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1184853" y="4509465"/>
              <a:ext cx="7086600" cy="77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we think about all the things we don’t have, we will feel miserable all the time, as this is a negative thought.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35000" y="5599113"/>
            <a:ext cx="7864475" cy="493712"/>
            <a:chOff x="634544" y="5421124"/>
            <a:chExt cx="7864842" cy="494480"/>
          </a:xfrm>
        </p:grpSpPr>
        <p:sp>
          <p:nvSpPr>
            <p:cNvPr id="27" name="Rectangle: Rounded Corners 16">
              <a:extLst>
                <a:ext uri="{FF2B5EF4-FFF2-40B4-BE49-F238E27FC236}">
                  <a16:creationId xmlns:a16="http://schemas.microsoft.com/office/drawing/2014/main" id="{27FEA533-8200-4E09-9840-A5BAA96D31D6}"/>
                </a:ext>
              </a:extLst>
            </p:cNvPr>
            <p:cNvSpPr/>
            <p:nvPr/>
          </p:nvSpPr>
          <p:spPr>
            <a:xfrm>
              <a:off x="634544" y="5421124"/>
              <a:ext cx="7864842" cy="494480"/>
            </a:xfrm>
            <a:prstGeom prst="roundRect">
              <a:avLst>
                <a:gd name="adj" fmla="val 12553"/>
              </a:avLst>
            </a:prstGeom>
            <a:solidFill>
              <a:srgbClr val="5DB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TextBox 6"/>
            <p:cNvSpPr txBox="1">
              <a:spLocks noChangeArrowheads="1"/>
            </p:cNvSpPr>
            <p:nvPr/>
          </p:nvSpPr>
          <p:spPr bwMode="auto">
            <a:xfrm>
              <a:off x="634545" y="5471213"/>
              <a:ext cx="7864841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How does being thankful make us happier?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77" y="1842129"/>
            <a:ext cx="1959673" cy="2436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4167063"/>
            <a:ext cx="1332313" cy="21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Thankful People are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Happy People</a:t>
            </a:r>
          </a:p>
        </p:txBody>
      </p:sp>
      <p:pic>
        <p:nvPicPr>
          <p:cNvPr id="29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CEE654E9-5644-4860-B8EF-F2092EF09EB5}"/>
              </a:ext>
            </a:extLst>
          </p:cNvPr>
          <p:cNvSpPr/>
          <p:nvPr/>
        </p:nvSpPr>
        <p:spPr>
          <a:xfrm>
            <a:off x="792163" y="2605483"/>
            <a:ext cx="7559675" cy="2159000"/>
          </a:xfrm>
          <a:prstGeom prst="roundRect">
            <a:avLst>
              <a:gd name="adj" fmla="val 9220"/>
            </a:avLst>
          </a:prstGeom>
          <a:solidFill>
            <a:schemeClr val="bg1"/>
          </a:solidFill>
          <a:ln w="28575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: Rounded Corners 1">
            <a:extLst>
              <a:ext uri="{FF2B5EF4-FFF2-40B4-BE49-F238E27FC236}">
                <a16:creationId xmlns:a16="http://schemas.microsoft.com/office/drawing/2014/main" id="{D0701D91-A288-432B-8369-C8D769D13E95}"/>
              </a:ext>
            </a:extLst>
          </p:cNvPr>
          <p:cNvSpPr/>
          <p:nvPr/>
        </p:nvSpPr>
        <p:spPr>
          <a:xfrm>
            <a:off x="792163" y="4921422"/>
            <a:ext cx="7559675" cy="1099965"/>
          </a:xfrm>
          <a:prstGeom prst="roundRect">
            <a:avLst>
              <a:gd name="adj" fmla="val 13386"/>
            </a:avLst>
          </a:prstGeom>
          <a:solidFill>
            <a:srgbClr val="5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254125" y="2776933"/>
            <a:ext cx="6626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Happiness isn’t about getting what you want all the time.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It’s about loving what you have and being grateful for it.</a:t>
            </a: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1676400" y="5011434"/>
            <a:ext cx="5781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Can you explain what it means to your partner?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82945" y="198173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023938" y="208024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Think carefully about this quote…</a:t>
            </a:r>
          </a:p>
        </p:txBody>
      </p:sp>
    </p:spTree>
    <p:extLst>
      <p:ext uri="{BB962C8B-B14F-4D97-AF65-F5344CB8AC3E}">
        <p14:creationId xmlns:p14="http://schemas.microsoft.com/office/powerpoint/2010/main" val="6860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43300"/>
            <a:ext cx="8220075" cy="644982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 am Thankful For…</a:t>
            </a:r>
          </a:p>
        </p:txBody>
      </p:sp>
      <p:pic>
        <p:nvPicPr>
          <p:cNvPr id="29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51314AFA-7532-4DC6-82D9-F6A2B0A2D780}"/>
              </a:ext>
            </a:extLst>
          </p:cNvPr>
          <p:cNvSpPr/>
          <p:nvPr/>
        </p:nvSpPr>
        <p:spPr>
          <a:xfrm>
            <a:off x="5435600" y="1773238"/>
            <a:ext cx="3024188" cy="4103687"/>
          </a:xfrm>
          <a:prstGeom prst="roundRect">
            <a:avLst>
              <a:gd name="adj" fmla="val 6253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22313" y="1544638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It’s time to play a game, which you can play in pairs.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22313" y="2243138"/>
            <a:ext cx="4537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are each going to make a spinner using a pencil and a cut out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hexagon shape.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313" y="3217863"/>
            <a:ext cx="453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You take turns to spin your spinner and see what it lands on. Then think of something you are thankful for in whichever category it lands on.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22313" y="4470400"/>
            <a:ext cx="4537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BBC Children in Need helps to ensure all children have things in their life which they can then feel thankful for.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22313" y="5445125"/>
            <a:ext cx="4537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can help raise money with your school to support BBC Children in Need? 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174" y="1922463"/>
            <a:ext cx="268227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43300"/>
            <a:ext cx="8220075" cy="644982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 You For the Memories</a:t>
            </a:r>
          </a:p>
        </p:txBody>
      </p:sp>
      <p:pic>
        <p:nvPicPr>
          <p:cNvPr id="17" name="Individual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4DCD8C69-D896-4A3C-ADD0-4B7D2D6465AE}"/>
              </a:ext>
            </a:extLst>
          </p:cNvPr>
          <p:cNvSpPr/>
          <p:nvPr/>
        </p:nvSpPr>
        <p:spPr>
          <a:xfrm>
            <a:off x="639763" y="1512094"/>
            <a:ext cx="7864475" cy="1063625"/>
          </a:xfrm>
          <a:prstGeom prst="roundRect">
            <a:avLst>
              <a:gd name="adj" fmla="val 15165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CBBA4DEC-6D09-41F0-A9B9-1C618EB2140E}"/>
              </a:ext>
            </a:extLst>
          </p:cNvPr>
          <p:cNvSpPr/>
          <p:nvPr/>
        </p:nvSpPr>
        <p:spPr>
          <a:xfrm>
            <a:off x="639763" y="2655888"/>
            <a:ext cx="7864475" cy="1997075"/>
          </a:xfrm>
          <a:prstGeom prst="roundRect">
            <a:avLst>
              <a:gd name="adj" fmla="val 9049"/>
            </a:avLst>
          </a:prstGeom>
          <a:solidFill>
            <a:srgbClr val="5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20BA4A5A-4499-4445-A64E-E7237A9E2EC5}"/>
              </a:ext>
            </a:extLst>
          </p:cNvPr>
          <p:cNvSpPr/>
          <p:nvPr/>
        </p:nvSpPr>
        <p:spPr>
          <a:xfrm>
            <a:off x="639763" y="5775325"/>
            <a:ext cx="7864475" cy="430213"/>
          </a:xfrm>
          <a:prstGeom prst="roundRect">
            <a:avLst>
              <a:gd name="adj" fmla="val 22586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827088" y="1564481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Even when a time we have enjoyed has ended, or a guest has had to leave, if we have lost a toy we used to love, or a family pet has sadly died, we can still be thankful for the memories we have.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850900" y="2778125"/>
            <a:ext cx="2376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Close your eyes and think carefully about a lovely memory you have about a special time, a special place, or a special person.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027738" y="2882900"/>
            <a:ext cx="2101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Choose a happy memory and think how lucky you are to still have that memory. 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23913" y="580548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Be thankful for that special person, place, or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49" y="2518569"/>
            <a:ext cx="1208686" cy="3169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6" y="2912109"/>
            <a:ext cx="1840052" cy="28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discuss things I am thankful for and I can focus on the things I do have, rather than the things I do not have.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name things I am thankful for.</a:t>
            </a:r>
          </a:p>
          <a:p>
            <a:r>
              <a:rPr lang="en-GB" dirty="0">
                <a:latin typeface="Twinkl" pitchFamily="50" charset="0"/>
              </a:rPr>
              <a:t>I can show my gratitude in different ways.  </a:t>
            </a:r>
          </a:p>
          <a:p>
            <a:r>
              <a:rPr lang="en-GB" dirty="0">
                <a:latin typeface="Twinkl" pitchFamily="50" charset="0"/>
              </a:rPr>
              <a:t>I understand that being thankful makes me and others happy. </a:t>
            </a:r>
          </a:p>
        </p:txBody>
      </p:sp>
    </p:spTree>
    <p:extLst>
      <p:ext uri="{BB962C8B-B14F-4D97-AF65-F5344CB8AC3E}">
        <p14:creationId xmlns:p14="http://schemas.microsoft.com/office/powerpoint/2010/main" val="284298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discuss things I am thankful for and I can focus on the things I do have, rather than the things I do not have.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name things I am thankful for.</a:t>
            </a:r>
          </a:p>
          <a:p>
            <a:r>
              <a:rPr lang="en-GB" dirty="0">
                <a:latin typeface="Twinkl" pitchFamily="50" charset="0"/>
              </a:rPr>
              <a:t>I can show my gratitude in different ways.  </a:t>
            </a:r>
          </a:p>
          <a:p>
            <a:r>
              <a:rPr lang="en-GB" dirty="0">
                <a:latin typeface="Twinkl" pitchFamily="50" charset="0"/>
              </a:rPr>
              <a:t>I understand that being thankful makes me and others happy.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39027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Saying Thank You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27088" y="1490663"/>
            <a:ext cx="3097212" cy="2273300"/>
            <a:chOff x="683568" y="1473200"/>
            <a:chExt cx="3096344" cy="2273176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53EC1823-1ED0-4469-9D8B-39F4F8B09A84}"/>
                </a:ext>
              </a:extLst>
            </p:cNvPr>
            <p:cNvSpPr/>
            <p:nvPr/>
          </p:nvSpPr>
          <p:spPr>
            <a:xfrm>
              <a:off x="683568" y="1473200"/>
              <a:ext cx="3096344" cy="2273176"/>
            </a:xfrm>
            <a:prstGeom prst="cloudCallout">
              <a:avLst>
                <a:gd name="adj1" fmla="val -34021"/>
                <a:gd name="adj2" fmla="val 70812"/>
              </a:avLst>
            </a:prstGeom>
            <a:solidFill>
              <a:schemeClr val="bg1"/>
            </a:solidFill>
            <a:ln w="19050">
              <a:solidFill>
                <a:srgbClr val="FFCF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204B6AB9-3A90-4DAE-BA2E-586BEF601D0C}"/>
                </a:ext>
              </a:extLst>
            </p:cNvPr>
            <p:cNvSpPr/>
            <p:nvPr/>
          </p:nvSpPr>
          <p:spPr>
            <a:xfrm>
              <a:off x="916865" y="1668451"/>
              <a:ext cx="2736083" cy="1850924"/>
            </a:xfrm>
            <a:custGeom>
              <a:avLst/>
              <a:gdLst>
                <a:gd name="connsiteX0" fmla="*/ 978195 w 2820239"/>
                <a:gd name="connsiteY0" fmla="*/ 0 h 1849660"/>
                <a:gd name="connsiteX1" fmla="*/ 978195 w 2820239"/>
                <a:gd name="connsiteY1" fmla="*/ 0 h 1849660"/>
                <a:gd name="connsiteX2" fmla="*/ 903767 w 2820239"/>
                <a:gd name="connsiteY2" fmla="*/ 63795 h 1849660"/>
                <a:gd name="connsiteX3" fmla="*/ 839972 w 2820239"/>
                <a:gd name="connsiteY3" fmla="*/ 85060 h 1849660"/>
                <a:gd name="connsiteX4" fmla="*/ 776177 w 2820239"/>
                <a:gd name="connsiteY4" fmla="*/ 106325 h 1849660"/>
                <a:gd name="connsiteX5" fmla="*/ 701749 w 2820239"/>
                <a:gd name="connsiteY5" fmla="*/ 116958 h 1849660"/>
                <a:gd name="connsiteX6" fmla="*/ 627321 w 2820239"/>
                <a:gd name="connsiteY6" fmla="*/ 138223 h 1849660"/>
                <a:gd name="connsiteX7" fmla="*/ 531628 w 2820239"/>
                <a:gd name="connsiteY7" fmla="*/ 159488 h 1849660"/>
                <a:gd name="connsiteX8" fmla="*/ 499730 w 2820239"/>
                <a:gd name="connsiteY8" fmla="*/ 180753 h 1849660"/>
                <a:gd name="connsiteX9" fmla="*/ 478465 w 2820239"/>
                <a:gd name="connsiteY9" fmla="*/ 212651 h 1849660"/>
                <a:gd name="connsiteX10" fmla="*/ 435935 w 2820239"/>
                <a:gd name="connsiteY10" fmla="*/ 233916 h 1849660"/>
                <a:gd name="connsiteX11" fmla="*/ 404037 w 2820239"/>
                <a:gd name="connsiteY11" fmla="*/ 265814 h 1849660"/>
                <a:gd name="connsiteX12" fmla="*/ 340242 w 2820239"/>
                <a:gd name="connsiteY12" fmla="*/ 308344 h 1849660"/>
                <a:gd name="connsiteX13" fmla="*/ 318977 w 2820239"/>
                <a:gd name="connsiteY13" fmla="*/ 340242 h 1849660"/>
                <a:gd name="connsiteX14" fmla="*/ 233916 w 2820239"/>
                <a:gd name="connsiteY14" fmla="*/ 414670 h 1849660"/>
                <a:gd name="connsiteX15" fmla="*/ 212651 w 2820239"/>
                <a:gd name="connsiteY15" fmla="*/ 446567 h 1849660"/>
                <a:gd name="connsiteX16" fmla="*/ 180753 w 2820239"/>
                <a:gd name="connsiteY16" fmla="*/ 457200 h 1849660"/>
                <a:gd name="connsiteX17" fmla="*/ 106325 w 2820239"/>
                <a:gd name="connsiteY17" fmla="*/ 542260 h 1849660"/>
                <a:gd name="connsiteX18" fmla="*/ 85060 w 2820239"/>
                <a:gd name="connsiteY18" fmla="*/ 574158 h 1849660"/>
                <a:gd name="connsiteX19" fmla="*/ 53163 w 2820239"/>
                <a:gd name="connsiteY19" fmla="*/ 595423 h 1849660"/>
                <a:gd name="connsiteX20" fmla="*/ 42530 w 2820239"/>
                <a:gd name="connsiteY20" fmla="*/ 637953 h 1849660"/>
                <a:gd name="connsiteX21" fmla="*/ 31897 w 2820239"/>
                <a:gd name="connsiteY21" fmla="*/ 669851 h 1849660"/>
                <a:gd name="connsiteX22" fmla="*/ 21265 w 2820239"/>
                <a:gd name="connsiteY22" fmla="*/ 712381 h 1849660"/>
                <a:gd name="connsiteX23" fmla="*/ 0 w 2820239"/>
                <a:gd name="connsiteY23" fmla="*/ 776177 h 1849660"/>
                <a:gd name="connsiteX24" fmla="*/ 10632 w 2820239"/>
                <a:gd name="connsiteY24" fmla="*/ 1052623 h 1849660"/>
                <a:gd name="connsiteX25" fmla="*/ 21265 w 2820239"/>
                <a:gd name="connsiteY25" fmla="*/ 1084521 h 1849660"/>
                <a:gd name="connsiteX26" fmla="*/ 53163 w 2820239"/>
                <a:gd name="connsiteY26" fmla="*/ 1329070 h 1849660"/>
                <a:gd name="connsiteX27" fmla="*/ 63795 w 2820239"/>
                <a:gd name="connsiteY27" fmla="*/ 1360967 h 1849660"/>
                <a:gd name="connsiteX28" fmla="*/ 95693 w 2820239"/>
                <a:gd name="connsiteY28" fmla="*/ 1392865 h 1849660"/>
                <a:gd name="connsiteX29" fmla="*/ 159488 w 2820239"/>
                <a:gd name="connsiteY29" fmla="*/ 1520456 h 1849660"/>
                <a:gd name="connsiteX30" fmla="*/ 191386 w 2820239"/>
                <a:gd name="connsiteY30" fmla="*/ 1541721 h 1849660"/>
                <a:gd name="connsiteX31" fmla="*/ 244549 w 2820239"/>
                <a:gd name="connsiteY31" fmla="*/ 1584251 h 1849660"/>
                <a:gd name="connsiteX32" fmla="*/ 265814 w 2820239"/>
                <a:gd name="connsiteY32" fmla="*/ 1616149 h 1849660"/>
                <a:gd name="connsiteX33" fmla="*/ 297711 w 2820239"/>
                <a:gd name="connsiteY33" fmla="*/ 1637414 h 1849660"/>
                <a:gd name="connsiteX34" fmla="*/ 318977 w 2820239"/>
                <a:gd name="connsiteY34" fmla="*/ 1658679 h 1849660"/>
                <a:gd name="connsiteX35" fmla="*/ 350874 w 2820239"/>
                <a:gd name="connsiteY35" fmla="*/ 1669312 h 1849660"/>
                <a:gd name="connsiteX36" fmla="*/ 414670 w 2820239"/>
                <a:gd name="connsiteY36" fmla="*/ 1701209 h 1849660"/>
                <a:gd name="connsiteX37" fmla="*/ 478465 w 2820239"/>
                <a:gd name="connsiteY37" fmla="*/ 1733107 h 1849660"/>
                <a:gd name="connsiteX38" fmla="*/ 542260 w 2820239"/>
                <a:gd name="connsiteY38" fmla="*/ 1765005 h 1849660"/>
                <a:gd name="connsiteX39" fmla="*/ 882502 w 2820239"/>
                <a:gd name="connsiteY39" fmla="*/ 1786270 h 1849660"/>
                <a:gd name="connsiteX40" fmla="*/ 925032 w 2820239"/>
                <a:gd name="connsiteY40" fmla="*/ 1796902 h 1849660"/>
                <a:gd name="connsiteX41" fmla="*/ 1297172 w 2820239"/>
                <a:gd name="connsiteY41" fmla="*/ 1828800 h 1849660"/>
                <a:gd name="connsiteX42" fmla="*/ 1616149 w 2820239"/>
                <a:gd name="connsiteY42" fmla="*/ 1828800 h 1849660"/>
                <a:gd name="connsiteX43" fmla="*/ 1648046 w 2820239"/>
                <a:gd name="connsiteY43" fmla="*/ 1807535 h 1849660"/>
                <a:gd name="connsiteX44" fmla="*/ 1658679 w 2820239"/>
                <a:gd name="connsiteY44" fmla="*/ 1775637 h 1849660"/>
                <a:gd name="connsiteX45" fmla="*/ 1775637 w 2820239"/>
                <a:gd name="connsiteY45" fmla="*/ 1722474 h 1849660"/>
                <a:gd name="connsiteX46" fmla="*/ 1807535 w 2820239"/>
                <a:gd name="connsiteY46" fmla="*/ 1711842 h 1849660"/>
                <a:gd name="connsiteX47" fmla="*/ 1871330 w 2820239"/>
                <a:gd name="connsiteY47" fmla="*/ 1701209 h 1849660"/>
                <a:gd name="connsiteX48" fmla="*/ 1935125 w 2820239"/>
                <a:gd name="connsiteY48" fmla="*/ 1679944 h 1849660"/>
                <a:gd name="connsiteX49" fmla="*/ 1998921 w 2820239"/>
                <a:gd name="connsiteY49" fmla="*/ 1658679 h 1849660"/>
                <a:gd name="connsiteX50" fmla="*/ 2030818 w 2820239"/>
                <a:gd name="connsiteY50" fmla="*/ 1637414 h 1849660"/>
                <a:gd name="connsiteX51" fmla="*/ 2094614 w 2820239"/>
                <a:gd name="connsiteY51" fmla="*/ 1616149 h 1849660"/>
                <a:gd name="connsiteX52" fmla="*/ 2126511 w 2820239"/>
                <a:gd name="connsiteY52" fmla="*/ 1594884 h 1849660"/>
                <a:gd name="connsiteX53" fmla="*/ 2169042 w 2820239"/>
                <a:gd name="connsiteY53" fmla="*/ 1541721 h 1849660"/>
                <a:gd name="connsiteX54" fmla="*/ 2200939 w 2820239"/>
                <a:gd name="connsiteY54" fmla="*/ 1509823 h 1849660"/>
                <a:gd name="connsiteX55" fmla="*/ 2211572 w 2820239"/>
                <a:gd name="connsiteY55" fmla="*/ 1477925 h 1849660"/>
                <a:gd name="connsiteX56" fmla="*/ 2254102 w 2820239"/>
                <a:gd name="connsiteY56" fmla="*/ 1403498 h 1849660"/>
                <a:gd name="connsiteX57" fmla="*/ 2275367 w 2820239"/>
                <a:gd name="connsiteY57" fmla="*/ 1382232 h 1849660"/>
                <a:gd name="connsiteX58" fmla="*/ 2317897 w 2820239"/>
                <a:gd name="connsiteY58" fmla="*/ 1329070 h 1849660"/>
                <a:gd name="connsiteX59" fmla="*/ 2349795 w 2820239"/>
                <a:gd name="connsiteY59" fmla="*/ 1339702 h 1849660"/>
                <a:gd name="connsiteX60" fmla="*/ 2413591 w 2820239"/>
                <a:gd name="connsiteY60" fmla="*/ 1307805 h 1849660"/>
                <a:gd name="connsiteX61" fmla="*/ 2445488 w 2820239"/>
                <a:gd name="connsiteY61" fmla="*/ 1297172 h 1849660"/>
                <a:gd name="connsiteX62" fmla="*/ 2477386 w 2820239"/>
                <a:gd name="connsiteY62" fmla="*/ 1275907 h 1849660"/>
                <a:gd name="connsiteX63" fmla="*/ 2509284 w 2820239"/>
                <a:gd name="connsiteY63" fmla="*/ 1265274 h 1849660"/>
                <a:gd name="connsiteX64" fmla="*/ 2573079 w 2820239"/>
                <a:gd name="connsiteY64" fmla="*/ 1233377 h 1849660"/>
                <a:gd name="connsiteX65" fmla="*/ 2626242 w 2820239"/>
                <a:gd name="connsiteY65" fmla="*/ 1190846 h 1849660"/>
                <a:gd name="connsiteX66" fmla="*/ 2668772 w 2820239"/>
                <a:gd name="connsiteY66" fmla="*/ 1137684 h 1849660"/>
                <a:gd name="connsiteX67" fmla="*/ 2690037 w 2820239"/>
                <a:gd name="connsiteY67" fmla="*/ 1073888 h 1849660"/>
                <a:gd name="connsiteX68" fmla="*/ 2721935 w 2820239"/>
                <a:gd name="connsiteY68" fmla="*/ 1010093 h 1849660"/>
                <a:gd name="connsiteX69" fmla="*/ 2775097 w 2820239"/>
                <a:gd name="connsiteY69" fmla="*/ 765544 h 1849660"/>
                <a:gd name="connsiteX70" fmla="*/ 2806995 w 2820239"/>
                <a:gd name="connsiteY70" fmla="*/ 744279 h 1849660"/>
                <a:gd name="connsiteX71" fmla="*/ 2806995 w 2820239"/>
                <a:gd name="connsiteY71" fmla="*/ 616688 h 1849660"/>
                <a:gd name="connsiteX72" fmla="*/ 2796363 w 2820239"/>
                <a:gd name="connsiteY72" fmla="*/ 584791 h 1849660"/>
                <a:gd name="connsiteX73" fmla="*/ 2775097 w 2820239"/>
                <a:gd name="connsiteY73" fmla="*/ 563525 h 1849660"/>
                <a:gd name="connsiteX74" fmla="*/ 2743200 w 2820239"/>
                <a:gd name="connsiteY74" fmla="*/ 520995 h 1849660"/>
                <a:gd name="connsiteX75" fmla="*/ 2721935 w 2820239"/>
                <a:gd name="connsiteY75" fmla="*/ 478465 h 1849660"/>
                <a:gd name="connsiteX76" fmla="*/ 2700670 w 2820239"/>
                <a:gd name="connsiteY76" fmla="*/ 446567 h 1849660"/>
                <a:gd name="connsiteX77" fmla="*/ 2690037 w 2820239"/>
                <a:gd name="connsiteY77" fmla="*/ 414670 h 1849660"/>
                <a:gd name="connsiteX78" fmla="*/ 2658139 w 2820239"/>
                <a:gd name="connsiteY78" fmla="*/ 393405 h 1849660"/>
                <a:gd name="connsiteX79" fmla="*/ 2647507 w 2820239"/>
                <a:gd name="connsiteY79" fmla="*/ 361507 h 1849660"/>
                <a:gd name="connsiteX80" fmla="*/ 2626242 w 2820239"/>
                <a:gd name="connsiteY80" fmla="*/ 329609 h 1849660"/>
                <a:gd name="connsiteX81" fmla="*/ 2583711 w 2820239"/>
                <a:gd name="connsiteY81" fmla="*/ 255181 h 1849660"/>
                <a:gd name="connsiteX82" fmla="*/ 2573079 w 2820239"/>
                <a:gd name="connsiteY82" fmla="*/ 223284 h 1849660"/>
                <a:gd name="connsiteX83" fmla="*/ 2509284 w 2820239"/>
                <a:gd name="connsiteY83" fmla="*/ 202018 h 1849660"/>
                <a:gd name="connsiteX84" fmla="*/ 2488018 w 2820239"/>
                <a:gd name="connsiteY84" fmla="*/ 180753 h 1849660"/>
                <a:gd name="connsiteX85" fmla="*/ 2371060 w 2820239"/>
                <a:gd name="connsiteY85" fmla="*/ 148856 h 1849660"/>
                <a:gd name="connsiteX86" fmla="*/ 2328530 w 2820239"/>
                <a:gd name="connsiteY86" fmla="*/ 138223 h 1849660"/>
                <a:gd name="connsiteX87" fmla="*/ 2243470 w 2820239"/>
                <a:gd name="connsiteY87" fmla="*/ 106325 h 1849660"/>
                <a:gd name="connsiteX88" fmla="*/ 2190307 w 2820239"/>
                <a:gd name="connsiteY88" fmla="*/ 74428 h 1849660"/>
                <a:gd name="connsiteX89" fmla="*/ 1722474 w 2820239"/>
                <a:gd name="connsiteY89" fmla="*/ 63795 h 1849660"/>
                <a:gd name="connsiteX90" fmla="*/ 1541721 w 2820239"/>
                <a:gd name="connsiteY90" fmla="*/ 53163 h 1849660"/>
                <a:gd name="connsiteX91" fmla="*/ 1456660 w 2820239"/>
                <a:gd name="connsiteY91" fmla="*/ 31898 h 1849660"/>
                <a:gd name="connsiteX92" fmla="*/ 1052623 w 2820239"/>
                <a:gd name="connsiteY92" fmla="*/ 31898 h 1849660"/>
                <a:gd name="connsiteX93" fmla="*/ 978195 w 2820239"/>
                <a:gd name="connsiteY93" fmla="*/ 0 h 184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820239" h="1849660">
                  <a:moveTo>
                    <a:pt x="978195" y="0"/>
                  </a:moveTo>
                  <a:lnTo>
                    <a:pt x="978195" y="0"/>
                  </a:lnTo>
                  <a:cubicBezTo>
                    <a:pt x="953386" y="21265"/>
                    <a:pt x="931596" y="46670"/>
                    <a:pt x="903767" y="63795"/>
                  </a:cubicBezTo>
                  <a:cubicBezTo>
                    <a:pt x="884677" y="75543"/>
                    <a:pt x="861237" y="77972"/>
                    <a:pt x="839972" y="85060"/>
                  </a:cubicBezTo>
                  <a:cubicBezTo>
                    <a:pt x="839968" y="85061"/>
                    <a:pt x="776182" y="106324"/>
                    <a:pt x="776177" y="106325"/>
                  </a:cubicBezTo>
                  <a:cubicBezTo>
                    <a:pt x="751368" y="109869"/>
                    <a:pt x="726406" y="112475"/>
                    <a:pt x="701749" y="116958"/>
                  </a:cubicBezTo>
                  <a:cubicBezTo>
                    <a:pt x="574380" y="140117"/>
                    <a:pt x="729808" y="115448"/>
                    <a:pt x="627321" y="138223"/>
                  </a:cubicBezTo>
                  <a:cubicBezTo>
                    <a:pt x="515046" y="163173"/>
                    <a:pt x="603433" y="135554"/>
                    <a:pt x="531628" y="159488"/>
                  </a:cubicBezTo>
                  <a:cubicBezTo>
                    <a:pt x="520995" y="166576"/>
                    <a:pt x="508766" y="171717"/>
                    <a:pt x="499730" y="180753"/>
                  </a:cubicBezTo>
                  <a:cubicBezTo>
                    <a:pt x="490694" y="189789"/>
                    <a:pt x="488282" y="204470"/>
                    <a:pt x="478465" y="212651"/>
                  </a:cubicBezTo>
                  <a:cubicBezTo>
                    <a:pt x="466289" y="222798"/>
                    <a:pt x="448833" y="224703"/>
                    <a:pt x="435935" y="233916"/>
                  </a:cubicBezTo>
                  <a:cubicBezTo>
                    <a:pt x="423699" y="242656"/>
                    <a:pt x="415906" y="256582"/>
                    <a:pt x="404037" y="265814"/>
                  </a:cubicBezTo>
                  <a:cubicBezTo>
                    <a:pt x="383863" y="281505"/>
                    <a:pt x="340242" y="308344"/>
                    <a:pt x="340242" y="308344"/>
                  </a:cubicBezTo>
                  <a:cubicBezTo>
                    <a:pt x="333154" y="318977"/>
                    <a:pt x="327392" y="330625"/>
                    <a:pt x="318977" y="340242"/>
                  </a:cubicBezTo>
                  <a:cubicBezTo>
                    <a:pt x="275438" y="390001"/>
                    <a:pt x="277152" y="385847"/>
                    <a:pt x="233916" y="414670"/>
                  </a:cubicBezTo>
                  <a:cubicBezTo>
                    <a:pt x="226828" y="425302"/>
                    <a:pt x="222629" y="438584"/>
                    <a:pt x="212651" y="446567"/>
                  </a:cubicBezTo>
                  <a:cubicBezTo>
                    <a:pt x="203899" y="453568"/>
                    <a:pt x="188678" y="449275"/>
                    <a:pt x="180753" y="457200"/>
                  </a:cubicBezTo>
                  <a:cubicBezTo>
                    <a:pt x="56709" y="581244"/>
                    <a:pt x="196701" y="482010"/>
                    <a:pt x="106325" y="542260"/>
                  </a:cubicBezTo>
                  <a:cubicBezTo>
                    <a:pt x="99237" y="552893"/>
                    <a:pt x="94096" y="565122"/>
                    <a:pt x="85060" y="574158"/>
                  </a:cubicBezTo>
                  <a:cubicBezTo>
                    <a:pt x="76024" y="583194"/>
                    <a:pt x="60251" y="584791"/>
                    <a:pt x="53163" y="595423"/>
                  </a:cubicBezTo>
                  <a:cubicBezTo>
                    <a:pt x="45057" y="607582"/>
                    <a:pt x="46545" y="623902"/>
                    <a:pt x="42530" y="637953"/>
                  </a:cubicBezTo>
                  <a:cubicBezTo>
                    <a:pt x="39451" y="648730"/>
                    <a:pt x="34976" y="659074"/>
                    <a:pt x="31897" y="669851"/>
                  </a:cubicBezTo>
                  <a:cubicBezTo>
                    <a:pt x="27883" y="683902"/>
                    <a:pt x="25464" y="698384"/>
                    <a:pt x="21265" y="712381"/>
                  </a:cubicBezTo>
                  <a:cubicBezTo>
                    <a:pt x="14824" y="733851"/>
                    <a:pt x="0" y="776177"/>
                    <a:pt x="0" y="776177"/>
                  </a:cubicBezTo>
                  <a:cubicBezTo>
                    <a:pt x="3544" y="868326"/>
                    <a:pt x="4287" y="960625"/>
                    <a:pt x="10632" y="1052623"/>
                  </a:cubicBezTo>
                  <a:cubicBezTo>
                    <a:pt x="11403" y="1063804"/>
                    <a:pt x="20150" y="1073369"/>
                    <a:pt x="21265" y="1084521"/>
                  </a:cubicBezTo>
                  <a:cubicBezTo>
                    <a:pt x="45164" y="1323509"/>
                    <a:pt x="8372" y="1194699"/>
                    <a:pt x="53163" y="1329070"/>
                  </a:cubicBezTo>
                  <a:cubicBezTo>
                    <a:pt x="56707" y="1339702"/>
                    <a:pt x="55870" y="1353042"/>
                    <a:pt x="63795" y="1360967"/>
                  </a:cubicBezTo>
                  <a:lnTo>
                    <a:pt x="95693" y="1392865"/>
                  </a:lnTo>
                  <a:cubicBezTo>
                    <a:pt x="107823" y="1429255"/>
                    <a:pt x="124155" y="1496901"/>
                    <a:pt x="159488" y="1520456"/>
                  </a:cubicBezTo>
                  <a:lnTo>
                    <a:pt x="191386" y="1541721"/>
                  </a:lnTo>
                  <a:cubicBezTo>
                    <a:pt x="252330" y="1633135"/>
                    <a:pt x="171180" y="1525555"/>
                    <a:pt x="244549" y="1584251"/>
                  </a:cubicBezTo>
                  <a:cubicBezTo>
                    <a:pt x="254528" y="1592234"/>
                    <a:pt x="256778" y="1607113"/>
                    <a:pt x="265814" y="1616149"/>
                  </a:cubicBezTo>
                  <a:cubicBezTo>
                    <a:pt x="274850" y="1625185"/>
                    <a:pt x="287733" y="1629431"/>
                    <a:pt x="297711" y="1637414"/>
                  </a:cubicBezTo>
                  <a:cubicBezTo>
                    <a:pt x="305539" y="1643676"/>
                    <a:pt x="310381" y="1653521"/>
                    <a:pt x="318977" y="1658679"/>
                  </a:cubicBezTo>
                  <a:cubicBezTo>
                    <a:pt x="328587" y="1664445"/>
                    <a:pt x="340850" y="1664300"/>
                    <a:pt x="350874" y="1669312"/>
                  </a:cubicBezTo>
                  <a:cubicBezTo>
                    <a:pt x="433309" y="1710530"/>
                    <a:pt x="334504" y="1674489"/>
                    <a:pt x="414670" y="1701209"/>
                  </a:cubicBezTo>
                  <a:cubicBezTo>
                    <a:pt x="506076" y="1762147"/>
                    <a:pt x="390429" y="1689089"/>
                    <a:pt x="478465" y="1733107"/>
                  </a:cubicBezTo>
                  <a:cubicBezTo>
                    <a:pt x="520278" y="1754013"/>
                    <a:pt x="497723" y="1756098"/>
                    <a:pt x="542260" y="1765005"/>
                  </a:cubicBezTo>
                  <a:cubicBezTo>
                    <a:pt x="646531" y="1785859"/>
                    <a:pt x="796664" y="1782836"/>
                    <a:pt x="882502" y="1786270"/>
                  </a:cubicBezTo>
                  <a:cubicBezTo>
                    <a:pt x="896679" y="1789814"/>
                    <a:pt x="910553" y="1794928"/>
                    <a:pt x="925032" y="1796902"/>
                  </a:cubicBezTo>
                  <a:cubicBezTo>
                    <a:pt x="1094541" y="1820016"/>
                    <a:pt x="1129316" y="1818926"/>
                    <a:pt x="1297172" y="1828800"/>
                  </a:cubicBezTo>
                  <a:cubicBezTo>
                    <a:pt x="1420686" y="1859677"/>
                    <a:pt x="1378616" y="1853372"/>
                    <a:pt x="1616149" y="1828800"/>
                  </a:cubicBezTo>
                  <a:cubicBezTo>
                    <a:pt x="1628860" y="1827485"/>
                    <a:pt x="1637414" y="1814623"/>
                    <a:pt x="1648046" y="1807535"/>
                  </a:cubicBezTo>
                  <a:cubicBezTo>
                    <a:pt x="1651590" y="1796902"/>
                    <a:pt x="1650754" y="1783562"/>
                    <a:pt x="1658679" y="1775637"/>
                  </a:cubicBezTo>
                  <a:cubicBezTo>
                    <a:pt x="1709848" y="1724468"/>
                    <a:pt x="1716974" y="1737140"/>
                    <a:pt x="1775637" y="1722474"/>
                  </a:cubicBezTo>
                  <a:cubicBezTo>
                    <a:pt x="1786510" y="1719756"/>
                    <a:pt x="1796594" y="1714273"/>
                    <a:pt x="1807535" y="1711842"/>
                  </a:cubicBezTo>
                  <a:cubicBezTo>
                    <a:pt x="1828580" y="1707165"/>
                    <a:pt x="1850415" y="1706438"/>
                    <a:pt x="1871330" y="1701209"/>
                  </a:cubicBezTo>
                  <a:cubicBezTo>
                    <a:pt x="1893076" y="1695772"/>
                    <a:pt x="1913860" y="1687032"/>
                    <a:pt x="1935125" y="1679944"/>
                  </a:cubicBezTo>
                  <a:cubicBezTo>
                    <a:pt x="1935130" y="1679942"/>
                    <a:pt x="1998917" y="1658682"/>
                    <a:pt x="1998921" y="1658679"/>
                  </a:cubicBezTo>
                  <a:cubicBezTo>
                    <a:pt x="2009553" y="1651591"/>
                    <a:pt x="2019141" y="1642604"/>
                    <a:pt x="2030818" y="1637414"/>
                  </a:cubicBezTo>
                  <a:cubicBezTo>
                    <a:pt x="2051302" y="1628310"/>
                    <a:pt x="2094614" y="1616149"/>
                    <a:pt x="2094614" y="1616149"/>
                  </a:cubicBezTo>
                  <a:cubicBezTo>
                    <a:pt x="2105246" y="1609061"/>
                    <a:pt x="2116533" y="1602867"/>
                    <a:pt x="2126511" y="1594884"/>
                  </a:cubicBezTo>
                  <a:cubicBezTo>
                    <a:pt x="2157445" y="1570137"/>
                    <a:pt x="2141411" y="1574879"/>
                    <a:pt x="2169042" y="1541721"/>
                  </a:cubicBezTo>
                  <a:cubicBezTo>
                    <a:pt x="2178668" y="1530169"/>
                    <a:pt x="2190307" y="1520456"/>
                    <a:pt x="2200939" y="1509823"/>
                  </a:cubicBezTo>
                  <a:cubicBezTo>
                    <a:pt x="2204483" y="1499190"/>
                    <a:pt x="2207157" y="1488227"/>
                    <a:pt x="2211572" y="1477925"/>
                  </a:cubicBezTo>
                  <a:cubicBezTo>
                    <a:pt x="2221648" y="1454414"/>
                    <a:pt x="2237673" y="1424035"/>
                    <a:pt x="2254102" y="1403498"/>
                  </a:cubicBezTo>
                  <a:cubicBezTo>
                    <a:pt x="2260364" y="1395670"/>
                    <a:pt x="2268279" y="1389321"/>
                    <a:pt x="2275367" y="1382232"/>
                  </a:cubicBezTo>
                  <a:cubicBezTo>
                    <a:pt x="2283661" y="1357353"/>
                    <a:pt x="2283950" y="1334728"/>
                    <a:pt x="2317897" y="1329070"/>
                  </a:cubicBezTo>
                  <a:cubicBezTo>
                    <a:pt x="2328952" y="1327227"/>
                    <a:pt x="2339162" y="1336158"/>
                    <a:pt x="2349795" y="1339702"/>
                  </a:cubicBezTo>
                  <a:cubicBezTo>
                    <a:pt x="2454684" y="1313481"/>
                    <a:pt x="2345885" y="1348429"/>
                    <a:pt x="2413591" y="1307805"/>
                  </a:cubicBezTo>
                  <a:cubicBezTo>
                    <a:pt x="2423201" y="1302039"/>
                    <a:pt x="2435464" y="1302184"/>
                    <a:pt x="2445488" y="1297172"/>
                  </a:cubicBezTo>
                  <a:cubicBezTo>
                    <a:pt x="2456918" y="1291457"/>
                    <a:pt x="2465956" y="1281622"/>
                    <a:pt x="2477386" y="1275907"/>
                  </a:cubicBezTo>
                  <a:cubicBezTo>
                    <a:pt x="2487411" y="1270895"/>
                    <a:pt x="2499259" y="1270286"/>
                    <a:pt x="2509284" y="1265274"/>
                  </a:cubicBezTo>
                  <a:cubicBezTo>
                    <a:pt x="2591722" y="1224054"/>
                    <a:pt x="2492909" y="1260099"/>
                    <a:pt x="2573079" y="1233377"/>
                  </a:cubicBezTo>
                  <a:cubicBezTo>
                    <a:pt x="2587569" y="1223717"/>
                    <a:pt x="2616141" y="1207682"/>
                    <a:pt x="2626242" y="1190846"/>
                  </a:cubicBezTo>
                  <a:cubicBezTo>
                    <a:pt x="2660479" y="1133784"/>
                    <a:pt x="2605242" y="1180037"/>
                    <a:pt x="2668772" y="1137684"/>
                  </a:cubicBezTo>
                  <a:cubicBezTo>
                    <a:pt x="2675860" y="1116419"/>
                    <a:pt x="2677603" y="1092539"/>
                    <a:pt x="2690037" y="1073888"/>
                  </a:cubicBezTo>
                  <a:cubicBezTo>
                    <a:pt x="2717519" y="1032666"/>
                    <a:pt x="2707261" y="1054114"/>
                    <a:pt x="2721935" y="1010093"/>
                  </a:cubicBezTo>
                  <a:cubicBezTo>
                    <a:pt x="2724910" y="959517"/>
                    <a:pt x="2702966" y="813631"/>
                    <a:pt x="2775097" y="765544"/>
                  </a:cubicBezTo>
                  <a:lnTo>
                    <a:pt x="2806995" y="744279"/>
                  </a:lnTo>
                  <a:cubicBezTo>
                    <a:pt x="2826396" y="686079"/>
                    <a:pt x="2822822" y="711651"/>
                    <a:pt x="2806995" y="616688"/>
                  </a:cubicBezTo>
                  <a:cubicBezTo>
                    <a:pt x="2805153" y="605633"/>
                    <a:pt x="2802129" y="594401"/>
                    <a:pt x="2796363" y="584791"/>
                  </a:cubicBezTo>
                  <a:cubicBezTo>
                    <a:pt x="2791205" y="576195"/>
                    <a:pt x="2781515" y="571226"/>
                    <a:pt x="2775097" y="563525"/>
                  </a:cubicBezTo>
                  <a:cubicBezTo>
                    <a:pt x="2763753" y="549912"/>
                    <a:pt x="2752592" y="536022"/>
                    <a:pt x="2743200" y="520995"/>
                  </a:cubicBezTo>
                  <a:cubicBezTo>
                    <a:pt x="2734800" y="507554"/>
                    <a:pt x="2729799" y="492227"/>
                    <a:pt x="2721935" y="478465"/>
                  </a:cubicBezTo>
                  <a:cubicBezTo>
                    <a:pt x="2715595" y="467370"/>
                    <a:pt x="2706385" y="457997"/>
                    <a:pt x="2700670" y="446567"/>
                  </a:cubicBezTo>
                  <a:cubicBezTo>
                    <a:pt x="2695658" y="436543"/>
                    <a:pt x="2697038" y="423422"/>
                    <a:pt x="2690037" y="414670"/>
                  </a:cubicBezTo>
                  <a:cubicBezTo>
                    <a:pt x="2682054" y="404692"/>
                    <a:pt x="2668772" y="400493"/>
                    <a:pt x="2658139" y="393405"/>
                  </a:cubicBezTo>
                  <a:cubicBezTo>
                    <a:pt x="2654595" y="382772"/>
                    <a:pt x="2652519" y="371532"/>
                    <a:pt x="2647507" y="361507"/>
                  </a:cubicBezTo>
                  <a:cubicBezTo>
                    <a:pt x="2641792" y="350077"/>
                    <a:pt x="2631276" y="341355"/>
                    <a:pt x="2626242" y="329609"/>
                  </a:cubicBezTo>
                  <a:cubicBezTo>
                    <a:pt x="2594113" y="254642"/>
                    <a:pt x="2644308" y="315778"/>
                    <a:pt x="2583711" y="255181"/>
                  </a:cubicBezTo>
                  <a:cubicBezTo>
                    <a:pt x="2580167" y="244549"/>
                    <a:pt x="2582199" y="229798"/>
                    <a:pt x="2573079" y="223284"/>
                  </a:cubicBezTo>
                  <a:cubicBezTo>
                    <a:pt x="2554839" y="210255"/>
                    <a:pt x="2509284" y="202018"/>
                    <a:pt x="2509284" y="202018"/>
                  </a:cubicBezTo>
                  <a:cubicBezTo>
                    <a:pt x="2502195" y="194930"/>
                    <a:pt x="2496984" y="185236"/>
                    <a:pt x="2488018" y="180753"/>
                  </a:cubicBezTo>
                  <a:cubicBezTo>
                    <a:pt x="2448182" y="160835"/>
                    <a:pt x="2413064" y="158190"/>
                    <a:pt x="2371060" y="148856"/>
                  </a:cubicBezTo>
                  <a:cubicBezTo>
                    <a:pt x="2356795" y="145686"/>
                    <a:pt x="2342213" y="143354"/>
                    <a:pt x="2328530" y="138223"/>
                  </a:cubicBezTo>
                  <a:cubicBezTo>
                    <a:pt x="2217329" y="96522"/>
                    <a:pt x="2352638" y="133618"/>
                    <a:pt x="2243470" y="106325"/>
                  </a:cubicBezTo>
                  <a:cubicBezTo>
                    <a:pt x="2225527" y="88383"/>
                    <a:pt x="2219139" y="75655"/>
                    <a:pt x="2190307" y="74428"/>
                  </a:cubicBezTo>
                  <a:cubicBezTo>
                    <a:pt x="2034463" y="67796"/>
                    <a:pt x="1878418" y="67339"/>
                    <a:pt x="1722474" y="63795"/>
                  </a:cubicBezTo>
                  <a:cubicBezTo>
                    <a:pt x="1662223" y="60251"/>
                    <a:pt x="1601646" y="60354"/>
                    <a:pt x="1541721" y="53163"/>
                  </a:cubicBezTo>
                  <a:cubicBezTo>
                    <a:pt x="1512703" y="49681"/>
                    <a:pt x="1485859" y="33168"/>
                    <a:pt x="1456660" y="31898"/>
                  </a:cubicBezTo>
                  <a:cubicBezTo>
                    <a:pt x="1322108" y="26048"/>
                    <a:pt x="1187302" y="31898"/>
                    <a:pt x="1052623" y="31898"/>
                  </a:cubicBezTo>
                  <a:lnTo>
                    <a:pt x="97819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358643" y="2009623"/>
              <a:ext cx="174619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How can we be thankful for the things that we have?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00338" y="3381375"/>
            <a:ext cx="3095625" cy="2273300"/>
            <a:chOff x="2699792" y="3381092"/>
            <a:chExt cx="3096344" cy="2273176"/>
          </a:xfrm>
        </p:grpSpPr>
        <p:sp>
          <p:nvSpPr>
            <p:cNvPr id="12" name="Thought Bubble: Cloud 9">
              <a:extLst>
                <a:ext uri="{FF2B5EF4-FFF2-40B4-BE49-F238E27FC236}">
                  <a16:creationId xmlns:a16="http://schemas.microsoft.com/office/drawing/2014/main" id="{CC6AACAA-8130-4F0D-9476-945B4A1ACE2C}"/>
                </a:ext>
              </a:extLst>
            </p:cNvPr>
            <p:cNvSpPr/>
            <p:nvPr/>
          </p:nvSpPr>
          <p:spPr>
            <a:xfrm>
              <a:off x="2699792" y="3381092"/>
              <a:ext cx="3096344" cy="2273176"/>
            </a:xfrm>
            <a:prstGeom prst="cloudCallout">
              <a:avLst>
                <a:gd name="adj1" fmla="val -34021"/>
                <a:gd name="adj2" fmla="val 70812"/>
              </a:avLst>
            </a:prstGeom>
            <a:solidFill>
              <a:schemeClr val="bg1"/>
            </a:solidFill>
            <a:ln w="19050">
              <a:solidFill>
                <a:srgbClr val="FFCF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Freeform: Shape 2">
              <a:extLst>
                <a:ext uri="{FF2B5EF4-FFF2-40B4-BE49-F238E27FC236}">
                  <a16:creationId xmlns:a16="http://schemas.microsoft.com/office/drawing/2014/main" id="{671E212E-9D39-420A-BE05-124015C41776}"/>
                </a:ext>
              </a:extLst>
            </p:cNvPr>
            <p:cNvSpPr/>
            <p:nvPr/>
          </p:nvSpPr>
          <p:spPr>
            <a:xfrm>
              <a:off x="2917330" y="3592218"/>
              <a:ext cx="2734310" cy="1850924"/>
            </a:xfrm>
            <a:custGeom>
              <a:avLst/>
              <a:gdLst>
                <a:gd name="connsiteX0" fmla="*/ 978195 w 2820239"/>
                <a:gd name="connsiteY0" fmla="*/ 0 h 1849660"/>
                <a:gd name="connsiteX1" fmla="*/ 978195 w 2820239"/>
                <a:gd name="connsiteY1" fmla="*/ 0 h 1849660"/>
                <a:gd name="connsiteX2" fmla="*/ 903767 w 2820239"/>
                <a:gd name="connsiteY2" fmla="*/ 63795 h 1849660"/>
                <a:gd name="connsiteX3" fmla="*/ 839972 w 2820239"/>
                <a:gd name="connsiteY3" fmla="*/ 85060 h 1849660"/>
                <a:gd name="connsiteX4" fmla="*/ 776177 w 2820239"/>
                <a:gd name="connsiteY4" fmla="*/ 106325 h 1849660"/>
                <a:gd name="connsiteX5" fmla="*/ 701749 w 2820239"/>
                <a:gd name="connsiteY5" fmla="*/ 116958 h 1849660"/>
                <a:gd name="connsiteX6" fmla="*/ 627321 w 2820239"/>
                <a:gd name="connsiteY6" fmla="*/ 138223 h 1849660"/>
                <a:gd name="connsiteX7" fmla="*/ 531628 w 2820239"/>
                <a:gd name="connsiteY7" fmla="*/ 159488 h 1849660"/>
                <a:gd name="connsiteX8" fmla="*/ 499730 w 2820239"/>
                <a:gd name="connsiteY8" fmla="*/ 180753 h 1849660"/>
                <a:gd name="connsiteX9" fmla="*/ 478465 w 2820239"/>
                <a:gd name="connsiteY9" fmla="*/ 212651 h 1849660"/>
                <a:gd name="connsiteX10" fmla="*/ 435935 w 2820239"/>
                <a:gd name="connsiteY10" fmla="*/ 233916 h 1849660"/>
                <a:gd name="connsiteX11" fmla="*/ 404037 w 2820239"/>
                <a:gd name="connsiteY11" fmla="*/ 265814 h 1849660"/>
                <a:gd name="connsiteX12" fmla="*/ 340242 w 2820239"/>
                <a:gd name="connsiteY12" fmla="*/ 308344 h 1849660"/>
                <a:gd name="connsiteX13" fmla="*/ 318977 w 2820239"/>
                <a:gd name="connsiteY13" fmla="*/ 340242 h 1849660"/>
                <a:gd name="connsiteX14" fmla="*/ 233916 w 2820239"/>
                <a:gd name="connsiteY14" fmla="*/ 414670 h 1849660"/>
                <a:gd name="connsiteX15" fmla="*/ 212651 w 2820239"/>
                <a:gd name="connsiteY15" fmla="*/ 446567 h 1849660"/>
                <a:gd name="connsiteX16" fmla="*/ 180753 w 2820239"/>
                <a:gd name="connsiteY16" fmla="*/ 457200 h 1849660"/>
                <a:gd name="connsiteX17" fmla="*/ 106325 w 2820239"/>
                <a:gd name="connsiteY17" fmla="*/ 542260 h 1849660"/>
                <a:gd name="connsiteX18" fmla="*/ 85060 w 2820239"/>
                <a:gd name="connsiteY18" fmla="*/ 574158 h 1849660"/>
                <a:gd name="connsiteX19" fmla="*/ 53163 w 2820239"/>
                <a:gd name="connsiteY19" fmla="*/ 595423 h 1849660"/>
                <a:gd name="connsiteX20" fmla="*/ 42530 w 2820239"/>
                <a:gd name="connsiteY20" fmla="*/ 637953 h 1849660"/>
                <a:gd name="connsiteX21" fmla="*/ 31897 w 2820239"/>
                <a:gd name="connsiteY21" fmla="*/ 669851 h 1849660"/>
                <a:gd name="connsiteX22" fmla="*/ 21265 w 2820239"/>
                <a:gd name="connsiteY22" fmla="*/ 712381 h 1849660"/>
                <a:gd name="connsiteX23" fmla="*/ 0 w 2820239"/>
                <a:gd name="connsiteY23" fmla="*/ 776177 h 1849660"/>
                <a:gd name="connsiteX24" fmla="*/ 10632 w 2820239"/>
                <a:gd name="connsiteY24" fmla="*/ 1052623 h 1849660"/>
                <a:gd name="connsiteX25" fmla="*/ 21265 w 2820239"/>
                <a:gd name="connsiteY25" fmla="*/ 1084521 h 1849660"/>
                <a:gd name="connsiteX26" fmla="*/ 53163 w 2820239"/>
                <a:gd name="connsiteY26" fmla="*/ 1329070 h 1849660"/>
                <a:gd name="connsiteX27" fmla="*/ 63795 w 2820239"/>
                <a:gd name="connsiteY27" fmla="*/ 1360967 h 1849660"/>
                <a:gd name="connsiteX28" fmla="*/ 95693 w 2820239"/>
                <a:gd name="connsiteY28" fmla="*/ 1392865 h 1849660"/>
                <a:gd name="connsiteX29" fmla="*/ 159488 w 2820239"/>
                <a:gd name="connsiteY29" fmla="*/ 1520456 h 1849660"/>
                <a:gd name="connsiteX30" fmla="*/ 191386 w 2820239"/>
                <a:gd name="connsiteY30" fmla="*/ 1541721 h 1849660"/>
                <a:gd name="connsiteX31" fmla="*/ 244549 w 2820239"/>
                <a:gd name="connsiteY31" fmla="*/ 1584251 h 1849660"/>
                <a:gd name="connsiteX32" fmla="*/ 265814 w 2820239"/>
                <a:gd name="connsiteY32" fmla="*/ 1616149 h 1849660"/>
                <a:gd name="connsiteX33" fmla="*/ 297711 w 2820239"/>
                <a:gd name="connsiteY33" fmla="*/ 1637414 h 1849660"/>
                <a:gd name="connsiteX34" fmla="*/ 318977 w 2820239"/>
                <a:gd name="connsiteY34" fmla="*/ 1658679 h 1849660"/>
                <a:gd name="connsiteX35" fmla="*/ 350874 w 2820239"/>
                <a:gd name="connsiteY35" fmla="*/ 1669312 h 1849660"/>
                <a:gd name="connsiteX36" fmla="*/ 414670 w 2820239"/>
                <a:gd name="connsiteY36" fmla="*/ 1701209 h 1849660"/>
                <a:gd name="connsiteX37" fmla="*/ 478465 w 2820239"/>
                <a:gd name="connsiteY37" fmla="*/ 1733107 h 1849660"/>
                <a:gd name="connsiteX38" fmla="*/ 542260 w 2820239"/>
                <a:gd name="connsiteY38" fmla="*/ 1765005 h 1849660"/>
                <a:gd name="connsiteX39" fmla="*/ 882502 w 2820239"/>
                <a:gd name="connsiteY39" fmla="*/ 1786270 h 1849660"/>
                <a:gd name="connsiteX40" fmla="*/ 925032 w 2820239"/>
                <a:gd name="connsiteY40" fmla="*/ 1796902 h 1849660"/>
                <a:gd name="connsiteX41" fmla="*/ 1297172 w 2820239"/>
                <a:gd name="connsiteY41" fmla="*/ 1828800 h 1849660"/>
                <a:gd name="connsiteX42" fmla="*/ 1616149 w 2820239"/>
                <a:gd name="connsiteY42" fmla="*/ 1828800 h 1849660"/>
                <a:gd name="connsiteX43" fmla="*/ 1648046 w 2820239"/>
                <a:gd name="connsiteY43" fmla="*/ 1807535 h 1849660"/>
                <a:gd name="connsiteX44" fmla="*/ 1658679 w 2820239"/>
                <a:gd name="connsiteY44" fmla="*/ 1775637 h 1849660"/>
                <a:gd name="connsiteX45" fmla="*/ 1775637 w 2820239"/>
                <a:gd name="connsiteY45" fmla="*/ 1722474 h 1849660"/>
                <a:gd name="connsiteX46" fmla="*/ 1807535 w 2820239"/>
                <a:gd name="connsiteY46" fmla="*/ 1711842 h 1849660"/>
                <a:gd name="connsiteX47" fmla="*/ 1871330 w 2820239"/>
                <a:gd name="connsiteY47" fmla="*/ 1701209 h 1849660"/>
                <a:gd name="connsiteX48" fmla="*/ 1935125 w 2820239"/>
                <a:gd name="connsiteY48" fmla="*/ 1679944 h 1849660"/>
                <a:gd name="connsiteX49" fmla="*/ 1998921 w 2820239"/>
                <a:gd name="connsiteY49" fmla="*/ 1658679 h 1849660"/>
                <a:gd name="connsiteX50" fmla="*/ 2030818 w 2820239"/>
                <a:gd name="connsiteY50" fmla="*/ 1637414 h 1849660"/>
                <a:gd name="connsiteX51" fmla="*/ 2094614 w 2820239"/>
                <a:gd name="connsiteY51" fmla="*/ 1616149 h 1849660"/>
                <a:gd name="connsiteX52" fmla="*/ 2126511 w 2820239"/>
                <a:gd name="connsiteY52" fmla="*/ 1594884 h 1849660"/>
                <a:gd name="connsiteX53" fmla="*/ 2169042 w 2820239"/>
                <a:gd name="connsiteY53" fmla="*/ 1541721 h 1849660"/>
                <a:gd name="connsiteX54" fmla="*/ 2200939 w 2820239"/>
                <a:gd name="connsiteY54" fmla="*/ 1509823 h 1849660"/>
                <a:gd name="connsiteX55" fmla="*/ 2211572 w 2820239"/>
                <a:gd name="connsiteY55" fmla="*/ 1477925 h 1849660"/>
                <a:gd name="connsiteX56" fmla="*/ 2254102 w 2820239"/>
                <a:gd name="connsiteY56" fmla="*/ 1403498 h 1849660"/>
                <a:gd name="connsiteX57" fmla="*/ 2275367 w 2820239"/>
                <a:gd name="connsiteY57" fmla="*/ 1382232 h 1849660"/>
                <a:gd name="connsiteX58" fmla="*/ 2317897 w 2820239"/>
                <a:gd name="connsiteY58" fmla="*/ 1329070 h 1849660"/>
                <a:gd name="connsiteX59" fmla="*/ 2349795 w 2820239"/>
                <a:gd name="connsiteY59" fmla="*/ 1339702 h 1849660"/>
                <a:gd name="connsiteX60" fmla="*/ 2413591 w 2820239"/>
                <a:gd name="connsiteY60" fmla="*/ 1307805 h 1849660"/>
                <a:gd name="connsiteX61" fmla="*/ 2445488 w 2820239"/>
                <a:gd name="connsiteY61" fmla="*/ 1297172 h 1849660"/>
                <a:gd name="connsiteX62" fmla="*/ 2477386 w 2820239"/>
                <a:gd name="connsiteY62" fmla="*/ 1275907 h 1849660"/>
                <a:gd name="connsiteX63" fmla="*/ 2509284 w 2820239"/>
                <a:gd name="connsiteY63" fmla="*/ 1265274 h 1849660"/>
                <a:gd name="connsiteX64" fmla="*/ 2573079 w 2820239"/>
                <a:gd name="connsiteY64" fmla="*/ 1233377 h 1849660"/>
                <a:gd name="connsiteX65" fmla="*/ 2626242 w 2820239"/>
                <a:gd name="connsiteY65" fmla="*/ 1190846 h 1849660"/>
                <a:gd name="connsiteX66" fmla="*/ 2668772 w 2820239"/>
                <a:gd name="connsiteY66" fmla="*/ 1137684 h 1849660"/>
                <a:gd name="connsiteX67" fmla="*/ 2690037 w 2820239"/>
                <a:gd name="connsiteY67" fmla="*/ 1073888 h 1849660"/>
                <a:gd name="connsiteX68" fmla="*/ 2721935 w 2820239"/>
                <a:gd name="connsiteY68" fmla="*/ 1010093 h 1849660"/>
                <a:gd name="connsiteX69" fmla="*/ 2775097 w 2820239"/>
                <a:gd name="connsiteY69" fmla="*/ 765544 h 1849660"/>
                <a:gd name="connsiteX70" fmla="*/ 2806995 w 2820239"/>
                <a:gd name="connsiteY70" fmla="*/ 744279 h 1849660"/>
                <a:gd name="connsiteX71" fmla="*/ 2806995 w 2820239"/>
                <a:gd name="connsiteY71" fmla="*/ 616688 h 1849660"/>
                <a:gd name="connsiteX72" fmla="*/ 2796363 w 2820239"/>
                <a:gd name="connsiteY72" fmla="*/ 584791 h 1849660"/>
                <a:gd name="connsiteX73" fmla="*/ 2775097 w 2820239"/>
                <a:gd name="connsiteY73" fmla="*/ 563525 h 1849660"/>
                <a:gd name="connsiteX74" fmla="*/ 2743200 w 2820239"/>
                <a:gd name="connsiteY74" fmla="*/ 520995 h 1849660"/>
                <a:gd name="connsiteX75" fmla="*/ 2721935 w 2820239"/>
                <a:gd name="connsiteY75" fmla="*/ 478465 h 1849660"/>
                <a:gd name="connsiteX76" fmla="*/ 2700670 w 2820239"/>
                <a:gd name="connsiteY76" fmla="*/ 446567 h 1849660"/>
                <a:gd name="connsiteX77" fmla="*/ 2690037 w 2820239"/>
                <a:gd name="connsiteY77" fmla="*/ 414670 h 1849660"/>
                <a:gd name="connsiteX78" fmla="*/ 2658139 w 2820239"/>
                <a:gd name="connsiteY78" fmla="*/ 393405 h 1849660"/>
                <a:gd name="connsiteX79" fmla="*/ 2647507 w 2820239"/>
                <a:gd name="connsiteY79" fmla="*/ 361507 h 1849660"/>
                <a:gd name="connsiteX80" fmla="*/ 2626242 w 2820239"/>
                <a:gd name="connsiteY80" fmla="*/ 329609 h 1849660"/>
                <a:gd name="connsiteX81" fmla="*/ 2583711 w 2820239"/>
                <a:gd name="connsiteY81" fmla="*/ 255181 h 1849660"/>
                <a:gd name="connsiteX82" fmla="*/ 2573079 w 2820239"/>
                <a:gd name="connsiteY82" fmla="*/ 223284 h 1849660"/>
                <a:gd name="connsiteX83" fmla="*/ 2509284 w 2820239"/>
                <a:gd name="connsiteY83" fmla="*/ 202018 h 1849660"/>
                <a:gd name="connsiteX84" fmla="*/ 2488018 w 2820239"/>
                <a:gd name="connsiteY84" fmla="*/ 180753 h 1849660"/>
                <a:gd name="connsiteX85" fmla="*/ 2371060 w 2820239"/>
                <a:gd name="connsiteY85" fmla="*/ 148856 h 1849660"/>
                <a:gd name="connsiteX86" fmla="*/ 2328530 w 2820239"/>
                <a:gd name="connsiteY86" fmla="*/ 138223 h 1849660"/>
                <a:gd name="connsiteX87" fmla="*/ 2243470 w 2820239"/>
                <a:gd name="connsiteY87" fmla="*/ 106325 h 1849660"/>
                <a:gd name="connsiteX88" fmla="*/ 2190307 w 2820239"/>
                <a:gd name="connsiteY88" fmla="*/ 74428 h 1849660"/>
                <a:gd name="connsiteX89" fmla="*/ 1722474 w 2820239"/>
                <a:gd name="connsiteY89" fmla="*/ 63795 h 1849660"/>
                <a:gd name="connsiteX90" fmla="*/ 1541721 w 2820239"/>
                <a:gd name="connsiteY90" fmla="*/ 53163 h 1849660"/>
                <a:gd name="connsiteX91" fmla="*/ 1456660 w 2820239"/>
                <a:gd name="connsiteY91" fmla="*/ 31898 h 1849660"/>
                <a:gd name="connsiteX92" fmla="*/ 1052623 w 2820239"/>
                <a:gd name="connsiteY92" fmla="*/ 31898 h 1849660"/>
                <a:gd name="connsiteX93" fmla="*/ 978195 w 2820239"/>
                <a:gd name="connsiteY93" fmla="*/ 0 h 184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820239" h="1849660">
                  <a:moveTo>
                    <a:pt x="978195" y="0"/>
                  </a:moveTo>
                  <a:lnTo>
                    <a:pt x="978195" y="0"/>
                  </a:lnTo>
                  <a:cubicBezTo>
                    <a:pt x="953386" y="21265"/>
                    <a:pt x="931596" y="46670"/>
                    <a:pt x="903767" y="63795"/>
                  </a:cubicBezTo>
                  <a:cubicBezTo>
                    <a:pt x="884677" y="75543"/>
                    <a:pt x="861237" y="77972"/>
                    <a:pt x="839972" y="85060"/>
                  </a:cubicBezTo>
                  <a:cubicBezTo>
                    <a:pt x="839968" y="85061"/>
                    <a:pt x="776182" y="106324"/>
                    <a:pt x="776177" y="106325"/>
                  </a:cubicBezTo>
                  <a:cubicBezTo>
                    <a:pt x="751368" y="109869"/>
                    <a:pt x="726406" y="112475"/>
                    <a:pt x="701749" y="116958"/>
                  </a:cubicBezTo>
                  <a:cubicBezTo>
                    <a:pt x="574380" y="140117"/>
                    <a:pt x="729808" y="115448"/>
                    <a:pt x="627321" y="138223"/>
                  </a:cubicBezTo>
                  <a:cubicBezTo>
                    <a:pt x="515046" y="163173"/>
                    <a:pt x="603433" y="135554"/>
                    <a:pt x="531628" y="159488"/>
                  </a:cubicBezTo>
                  <a:cubicBezTo>
                    <a:pt x="520995" y="166576"/>
                    <a:pt x="508766" y="171717"/>
                    <a:pt x="499730" y="180753"/>
                  </a:cubicBezTo>
                  <a:cubicBezTo>
                    <a:pt x="490694" y="189789"/>
                    <a:pt x="488282" y="204470"/>
                    <a:pt x="478465" y="212651"/>
                  </a:cubicBezTo>
                  <a:cubicBezTo>
                    <a:pt x="466289" y="222798"/>
                    <a:pt x="448833" y="224703"/>
                    <a:pt x="435935" y="233916"/>
                  </a:cubicBezTo>
                  <a:cubicBezTo>
                    <a:pt x="423699" y="242656"/>
                    <a:pt x="415906" y="256582"/>
                    <a:pt x="404037" y="265814"/>
                  </a:cubicBezTo>
                  <a:cubicBezTo>
                    <a:pt x="383863" y="281505"/>
                    <a:pt x="340242" y="308344"/>
                    <a:pt x="340242" y="308344"/>
                  </a:cubicBezTo>
                  <a:cubicBezTo>
                    <a:pt x="333154" y="318977"/>
                    <a:pt x="327392" y="330625"/>
                    <a:pt x="318977" y="340242"/>
                  </a:cubicBezTo>
                  <a:cubicBezTo>
                    <a:pt x="275438" y="390001"/>
                    <a:pt x="277152" y="385847"/>
                    <a:pt x="233916" y="414670"/>
                  </a:cubicBezTo>
                  <a:cubicBezTo>
                    <a:pt x="226828" y="425302"/>
                    <a:pt x="222629" y="438584"/>
                    <a:pt x="212651" y="446567"/>
                  </a:cubicBezTo>
                  <a:cubicBezTo>
                    <a:pt x="203899" y="453568"/>
                    <a:pt x="188678" y="449275"/>
                    <a:pt x="180753" y="457200"/>
                  </a:cubicBezTo>
                  <a:cubicBezTo>
                    <a:pt x="56709" y="581244"/>
                    <a:pt x="196701" y="482010"/>
                    <a:pt x="106325" y="542260"/>
                  </a:cubicBezTo>
                  <a:cubicBezTo>
                    <a:pt x="99237" y="552893"/>
                    <a:pt x="94096" y="565122"/>
                    <a:pt x="85060" y="574158"/>
                  </a:cubicBezTo>
                  <a:cubicBezTo>
                    <a:pt x="76024" y="583194"/>
                    <a:pt x="60251" y="584791"/>
                    <a:pt x="53163" y="595423"/>
                  </a:cubicBezTo>
                  <a:cubicBezTo>
                    <a:pt x="45057" y="607582"/>
                    <a:pt x="46545" y="623902"/>
                    <a:pt x="42530" y="637953"/>
                  </a:cubicBezTo>
                  <a:cubicBezTo>
                    <a:pt x="39451" y="648730"/>
                    <a:pt x="34976" y="659074"/>
                    <a:pt x="31897" y="669851"/>
                  </a:cubicBezTo>
                  <a:cubicBezTo>
                    <a:pt x="27883" y="683902"/>
                    <a:pt x="25464" y="698384"/>
                    <a:pt x="21265" y="712381"/>
                  </a:cubicBezTo>
                  <a:cubicBezTo>
                    <a:pt x="14824" y="733851"/>
                    <a:pt x="0" y="776177"/>
                    <a:pt x="0" y="776177"/>
                  </a:cubicBezTo>
                  <a:cubicBezTo>
                    <a:pt x="3544" y="868326"/>
                    <a:pt x="4287" y="960625"/>
                    <a:pt x="10632" y="1052623"/>
                  </a:cubicBezTo>
                  <a:cubicBezTo>
                    <a:pt x="11403" y="1063804"/>
                    <a:pt x="20150" y="1073369"/>
                    <a:pt x="21265" y="1084521"/>
                  </a:cubicBezTo>
                  <a:cubicBezTo>
                    <a:pt x="45164" y="1323509"/>
                    <a:pt x="8372" y="1194699"/>
                    <a:pt x="53163" y="1329070"/>
                  </a:cubicBezTo>
                  <a:cubicBezTo>
                    <a:pt x="56707" y="1339702"/>
                    <a:pt x="55870" y="1353042"/>
                    <a:pt x="63795" y="1360967"/>
                  </a:cubicBezTo>
                  <a:lnTo>
                    <a:pt x="95693" y="1392865"/>
                  </a:lnTo>
                  <a:cubicBezTo>
                    <a:pt x="107823" y="1429255"/>
                    <a:pt x="124155" y="1496901"/>
                    <a:pt x="159488" y="1520456"/>
                  </a:cubicBezTo>
                  <a:lnTo>
                    <a:pt x="191386" y="1541721"/>
                  </a:lnTo>
                  <a:cubicBezTo>
                    <a:pt x="252330" y="1633135"/>
                    <a:pt x="171180" y="1525555"/>
                    <a:pt x="244549" y="1584251"/>
                  </a:cubicBezTo>
                  <a:cubicBezTo>
                    <a:pt x="254528" y="1592234"/>
                    <a:pt x="256778" y="1607113"/>
                    <a:pt x="265814" y="1616149"/>
                  </a:cubicBezTo>
                  <a:cubicBezTo>
                    <a:pt x="274850" y="1625185"/>
                    <a:pt x="287733" y="1629431"/>
                    <a:pt x="297711" y="1637414"/>
                  </a:cubicBezTo>
                  <a:cubicBezTo>
                    <a:pt x="305539" y="1643676"/>
                    <a:pt x="310381" y="1653521"/>
                    <a:pt x="318977" y="1658679"/>
                  </a:cubicBezTo>
                  <a:cubicBezTo>
                    <a:pt x="328587" y="1664445"/>
                    <a:pt x="340850" y="1664300"/>
                    <a:pt x="350874" y="1669312"/>
                  </a:cubicBezTo>
                  <a:cubicBezTo>
                    <a:pt x="433309" y="1710530"/>
                    <a:pt x="334504" y="1674489"/>
                    <a:pt x="414670" y="1701209"/>
                  </a:cubicBezTo>
                  <a:cubicBezTo>
                    <a:pt x="506076" y="1762147"/>
                    <a:pt x="390429" y="1689089"/>
                    <a:pt x="478465" y="1733107"/>
                  </a:cubicBezTo>
                  <a:cubicBezTo>
                    <a:pt x="520278" y="1754013"/>
                    <a:pt x="497723" y="1756098"/>
                    <a:pt x="542260" y="1765005"/>
                  </a:cubicBezTo>
                  <a:cubicBezTo>
                    <a:pt x="646531" y="1785859"/>
                    <a:pt x="796664" y="1782836"/>
                    <a:pt x="882502" y="1786270"/>
                  </a:cubicBezTo>
                  <a:cubicBezTo>
                    <a:pt x="896679" y="1789814"/>
                    <a:pt x="910553" y="1794928"/>
                    <a:pt x="925032" y="1796902"/>
                  </a:cubicBezTo>
                  <a:cubicBezTo>
                    <a:pt x="1094541" y="1820016"/>
                    <a:pt x="1129316" y="1818926"/>
                    <a:pt x="1297172" y="1828800"/>
                  </a:cubicBezTo>
                  <a:cubicBezTo>
                    <a:pt x="1420686" y="1859677"/>
                    <a:pt x="1378616" y="1853372"/>
                    <a:pt x="1616149" y="1828800"/>
                  </a:cubicBezTo>
                  <a:cubicBezTo>
                    <a:pt x="1628860" y="1827485"/>
                    <a:pt x="1637414" y="1814623"/>
                    <a:pt x="1648046" y="1807535"/>
                  </a:cubicBezTo>
                  <a:cubicBezTo>
                    <a:pt x="1651590" y="1796902"/>
                    <a:pt x="1650754" y="1783562"/>
                    <a:pt x="1658679" y="1775637"/>
                  </a:cubicBezTo>
                  <a:cubicBezTo>
                    <a:pt x="1709848" y="1724468"/>
                    <a:pt x="1716974" y="1737140"/>
                    <a:pt x="1775637" y="1722474"/>
                  </a:cubicBezTo>
                  <a:cubicBezTo>
                    <a:pt x="1786510" y="1719756"/>
                    <a:pt x="1796594" y="1714273"/>
                    <a:pt x="1807535" y="1711842"/>
                  </a:cubicBezTo>
                  <a:cubicBezTo>
                    <a:pt x="1828580" y="1707165"/>
                    <a:pt x="1850415" y="1706438"/>
                    <a:pt x="1871330" y="1701209"/>
                  </a:cubicBezTo>
                  <a:cubicBezTo>
                    <a:pt x="1893076" y="1695772"/>
                    <a:pt x="1913860" y="1687032"/>
                    <a:pt x="1935125" y="1679944"/>
                  </a:cubicBezTo>
                  <a:cubicBezTo>
                    <a:pt x="1935130" y="1679942"/>
                    <a:pt x="1998917" y="1658682"/>
                    <a:pt x="1998921" y="1658679"/>
                  </a:cubicBezTo>
                  <a:cubicBezTo>
                    <a:pt x="2009553" y="1651591"/>
                    <a:pt x="2019141" y="1642604"/>
                    <a:pt x="2030818" y="1637414"/>
                  </a:cubicBezTo>
                  <a:cubicBezTo>
                    <a:pt x="2051302" y="1628310"/>
                    <a:pt x="2094614" y="1616149"/>
                    <a:pt x="2094614" y="1616149"/>
                  </a:cubicBezTo>
                  <a:cubicBezTo>
                    <a:pt x="2105246" y="1609061"/>
                    <a:pt x="2116533" y="1602867"/>
                    <a:pt x="2126511" y="1594884"/>
                  </a:cubicBezTo>
                  <a:cubicBezTo>
                    <a:pt x="2157445" y="1570137"/>
                    <a:pt x="2141411" y="1574879"/>
                    <a:pt x="2169042" y="1541721"/>
                  </a:cubicBezTo>
                  <a:cubicBezTo>
                    <a:pt x="2178668" y="1530169"/>
                    <a:pt x="2190307" y="1520456"/>
                    <a:pt x="2200939" y="1509823"/>
                  </a:cubicBezTo>
                  <a:cubicBezTo>
                    <a:pt x="2204483" y="1499190"/>
                    <a:pt x="2207157" y="1488227"/>
                    <a:pt x="2211572" y="1477925"/>
                  </a:cubicBezTo>
                  <a:cubicBezTo>
                    <a:pt x="2221648" y="1454414"/>
                    <a:pt x="2237673" y="1424035"/>
                    <a:pt x="2254102" y="1403498"/>
                  </a:cubicBezTo>
                  <a:cubicBezTo>
                    <a:pt x="2260364" y="1395670"/>
                    <a:pt x="2268279" y="1389321"/>
                    <a:pt x="2275367" y="1382232"/>
                  </a:cubicBezTo>
                  <a:cubicBezTo>
                    <a:pt x="2283661" y="1357353"/>
                    <a:pt x="2283950" y="1334728"/>
                    <a:pt x="2317897" y="1329070"/>
                  </a:cubicBezTo>
                  <a:cubicBezTo>
                    <a:pt x="2328952" y="1327227"/>
                    <a:pt x="2339162" y="1336158"/>
                    <a:pt x="2349795" y="1339702"/>
                  </a:cubicBezTo>
                  <a:cubicBezTo>
                    <a:pt x="2454684" y="1313481"/>
                    <a:pt x="2345885" y="1348429"/>
                    <a:pt x="2413591" y="1307805"/>
                  </a:cubicBezTo>
                  <a:cubicBezTo>
                    <a:pt x="2423201" y="1302039"/>
                    <a:pt x="2435464" y="1302184"/>
                    <a:pt x="2445488" y="1297172"/>
                  </a:cubicBezTo>
                  <a:cubicBezTo>
                    <a:pt x="2456918" y="1291457"/>
                    <a:pt x="2465956" y="1281622"/>
                    <a:pt x="2477386" y="1275907"/>
                  </a:cubicBezTo>
                  <a:cubicBezTo>
                    <a:pt x="2487411" y="1270895"/>
                    <a:pt x="2499259" y="1270286"/>
                    <a:pt x="2509284" y="1265274"/>
                  </a:cubicBezTo>
                  <a:cubicBezTo>
                    <a:pt x="2591722" y="1224054"/>
                    <a:pt x="2492909" y="1260099"/>
                    <a:pt x="2573079" y="1233377"/>
                  </a:cubicBezTo>
                  <a:cubicBezTo>
                    <a:pt x="2587569" y="1223717"/>
                    <a:pt x="2616141" y="1207682"/>
                    <a:pt x="2626242" y="1190846"/>
                  </a:cubicBezTo>
                  <a:cubicBezTo>
                    <a:pt x="2660479" y="1133784"/>
                    <a:pt x="2605242" y="1180037"/>
                    <a:pt x="2668772" y="1137684"/>
                  </a:cubicBezTo>
                  <a:cubicBezTo>
                    <a:pt x="2675860" y="1116419"/>
                    <a:pt x="2677603" y="1092539"/>
                    <a:pt x="2690037" y="1073888"/>
                  </a:cubicBezTo>
                  <a:cubicBezTo>
                    <a:pt x="2717519" y="1032666"/>
                    <a:pt x="2707261" y="1054114"/>
                    <a:pt x="2721935" y="1010093"/>
                  </a:cubicBezTo>
                  <a:cubicBezTo>
                    <a:pt x="2724910" y="959517"/>
                    <a:pt x="2702966" y="813631"/>
                    <a:pt x="2775097" y="765544"/>
                  </a:cubicBezTo>
                  <a:lnTo>
                    <a:pt x="2806995" y="744279"/>
                  </a:lnTo>
                  <a:cubicBezTo>
                    <a:pt x="2826396" y="686079"/>
                    <a:pt x="2822822" y="711651"/>
                    <a:pt x="2806995" y="616688"/>
                  </a:cubicBezTo>
                  <a:cubicBezTo>
                    <a:pt x="2805153" y="605633"/>
                    <a:pt x="2802129" y="594401"/>
                    <a:pt x="2796363" y="584791"/>
                  </a:cubicBezTo>
                  <a:cubicBezTo>
                    <a:pt x="2791205" y="576195"/>
                    <a:pt x="2781515" y="571226"/>
                    <a:pt x="2775097" y="563525"/>
                  </a:cubicBezTo>
                  <a:cubicBezTo>
                    <a:pt x="2763753" y="549912"/>
                    <a:pt x="2752592" y="536022"/>
                    <a:pt x="2743200" y="520995"/>
                  </a:cubicBezTo>
                  <a:cubicBezTo>
                    <a:pt x="2734800" y="507554"/>
                    <a:pt x="2729799" y="492227"/>
                    <a:pt x="2721935" y="478465"/>
                  </a:cubicBezTo>
                  <a:cubicBezTo>
                    <a:pt x="2715595" y="467370"/>
                    <a:pt x="2706385" y="457997"/>
                    <a:pt x="2700670" y="446567"/>
                  </a:cubicBezTo>
                  <a:cubicBezTo>
                    <a:pt x="2695658" y="436543"/>
                    <a:pt x="2697038" y="423422"/>
                    <a:pt x="2690037" y="414670"/>
                  </a:cubicBezTo>
                  <a:cubicBezTo>
                    <a:pt x="2682054" y="404692"/>
                    <a:pt x="2668772" y="400493"/>
                    <a:pt x="2658139" y="393405"/>
                  </a:cubicBezTo>
                  <a:cubicBezTo>
                    <a:pt x="2654595" y="382772"/>
                    <a:pt x="2652519" y="371532"/>
                    <a:pt x="2647507" y="361507"/>
                  </a:cubicBezTo>
                  <a:cubicBezTo>
                    <a:pt x="2641792" y="350077"/>
                    <a:pt x="2631276" y="341355"/>
                    <a:pt x="2626242" y="329609"/>
                  </a:cubicBezTo>
                  <a:cubicBezTo>
                    <a:pt x="2594113" y="254642"/>
                    <a:pt x="2644308" y="315778"/>
                    <a:pt x="2583711" y="255181"/>
                  </a:cubicBezTo>
                  <a:cubicBezTo>
                    <a:pt x="2580167" y="244549"/>
                    <a:pt x="2582199" y="229798"/>
                    <a:pt x="2573079" y="223284"/>
                  </a:cubicBezTo>
                  <a:cubicBezTo>
                    <a:pt x="2554839" y="210255"/>
                    <a:pt x="2509284" y="202018"/>
                    <a:pt x="2509284" y="202018"/>
                  </a:cubicBezTo>
                  <a:cubicBezTo>
                    <a:pt x="2502195" y="194930"/>
                    <a:pt x="2496984" y="185236"/>
                    <a:pt x="2488018" y="180753"/>
                  </a:cubicBezTo>
                  <a:cubicBezTo>
                    <a:pt x="2448182" y="160835"/>
                    <a:pt x="2413064" y="158190"/>
                    <a:pt x="2371060" y="148856"/>
                  </a:cubicBezTo>
                  <a:cubicBezTo>
                    <a:pt x="2356795" y="145686"/>
                    <a:pt x="2342213" y="143354"/>
                    <a:pt x="2328530" y="138223"/>
                  </a:cubicBezTo>
                  <a:cubicBezTo>
                    <a:pt x="2217329" y="96522"/>
                    <a:pt x="2352638" y="133618"/>
                    <a:pt x="2243470" y="106325"/>
                  </a:cubicBezTo>
                  <a:cubicBezTo>
                    <a:pt x="2225527" y="88383"/>
                    <a:pt x="2219139" y="75655"/>
                    <a:pt x="2190307" y="74428"/>
                  </a:cubicBezTo>
                  <a:cubicBezTo>
                    <a:pt x="2034463" y="67796"/>
                    <a:pt x="1878418" y="67339"/>
                    <a:pt x="1722474" y="63795"/>
                  </a:cubicBezTo>
                  <a:cubicBezTo>
                    <a:pt x="1662223" y="60251"/>
                    <a:pt x="1601646" y="60354"/>
                    <a:pt x="1541721" y="53163"/>
                  </a:cubicBezTo>
                  <a:cubicBezTo>
                    <a:pt x="1512703" y="49681"/>
                    <a:pt x="1485859" y="33168"/>
                    <a:pt x="1456660" y="31898"/>
                  </a:cubicBezTo>
                  <a:cubicBezTo>
                    <a:pt x="1322108" y="26048"/>
                    <a:pt x="1187302" y="31898"/>
                    <a:pt x="1052623" y="31898"/>
                  </a:cubicBezTo>
                  <a:lnTo>
                    <a:pt x="97819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3275856" y="4048499"/>
              <a:ext cx="1944216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How can being thankful help to make us happy?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19700" y="1473200"/>
            <a:ext cx="3097213" cy="2273300"/>
            <a:chOff x="5220072" y="1473200"/>
            <a:chExt cx="3096344" cy="2273176"/>
          </a:xfrm>
        </p:grpSpPr>
        <p:sp>
          <p:nvSpPr>
            <p:cNvPr id="16" name="Thought Bubble: Cloud 10">
              <a:extLst>
                <a:ext uri="{FF2B5EF4-FFF2-40B4-BE49-F238E27FC236}">
                  <a16:creationId xmlns:a16="http://schemas.microsoft.com/office/drawing/2014/main" id="{6399308D-6917-437C-BD69-086981060746}"/>
                </a:ext>
              </a:extLst>
            </p:cNvPr>
            <p:cNvSpPr/>
            <p:nvPr/>
          </p:nvSpPr>
          <p:spPr>
            <a:xfrm>
              <a:off x="5220072" y="1473200"/>
              <a:ext cx="3096344" cy="2273176"/>
            </a:xfrm>
            <a:prstGeom prst="cloudCallout">
              <a:avLst>
                <a:gd name="adj1" fmla="val 45646"/>
                <a:gd name="adj2" fmla="val 64264"/>
              </a:avLst>
            </a:prstGeom>
            <a:solidFill>
              <a:schemeClr val="bg1"/>
            </a:solidFill>
            <a:ln w="19050">
              <a:solidFill>
                <a:srgbClr val="FFCF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2DB701FE-CA05-4A81-945D-650BDC7F96EE}"/>
                </a:ext>
              </a:extLst>
            </p:cNvPr>
            <p:cNvSpPr/>
            <p:nvPr/>
          </p:nvSpPr>
          <p:spPr>
            <a:xfrm>
              <a:off x="5437499" y="1703375"/>
              <a:ext cx="2734495" cy="1849336"/>
            </a:xfrm>
            <a:custGeom>
              <a:avLst/>
              <a:gdLst>
                <a:gd name="connsiteX0" fmla="*/ 978195 w 2820239"/>
                <a:gd name="connsiteY0" fmla="*/ 0 h 1849660"/>
                <a:gd name="connsiteX1" fmla="*/ 978195 w 2820239"/>
                <a:gd name="connsiteY1" fmla="*/ 0 h 1849660"/>
                <a:gd name="connsiteX2" fmla="*/ 903767 w 2820239"/>
                <a:gd name="connsiteY2" fmla="*/ 63795 h 1849660"/>
                <a:gd name="connsiteX3" fmla="*/ 839972 w 2820239"/>
                <a:gd name="connsiteY3" fmla="*/ 85060 h 1849660"/>
                <a:gd name="connsiteX4" fmla="*/ 776177 w 2820239"/>
                <a:gd name="connsiteY4" fmla="*/ 106325 h 1849660"/>
                <a:gd name="connsiteX5" fmla="*/ 701749 w 2820239"/>
                <a:gd name="connsiteY5" fmla="*/ 116958 h 1849660"/>
                <a:gd name="connsiteX6" fmla="*/ 627321 w 2820239"/>
                <a:gd name="connsiteY6" fmla="*/ 138223 h 1849660"/>
                <a:gd name="connsiteX7" fmla="*/ 531628 w 2820239"/>
                <a:gd name="connsiteY7" fmla="*/ 159488 h 1849660"/>
                <a:gd name="connsiteX8" fmla="*/ 499730 w 2820239"/>
                <a:gd name="connsiteY8" fmla="*/ 180753 h 1849660"/>
                <a:gd name="connsiteX9" fmla="*/ 478465 w 2820239"/>
                <a:gd name="connsiteY9" fmla="*/ 212651 h 1849660"/>
                <a:gd name="connsiteX10" fmla="*/ 435935 w 2820239"/>
                <a:gd name="connsiteY10" fmla="*/ 233916 h 1849660"/>
                <a:gd name="connsiteX11" fmla="*/ 404037 w 2820239"/>
                <a:gd name="connsiteY11" fmla="*/ 265814 h 1849660"/>
                <a:gd name="connsiteX12" fmla="*/ 340242 w 2820239"/>
                <a:gd name="connsiteY12" fmla="*/ 308344 h 1849660"/>
                <a:gd name="connsiteX13" fmla="*/ 318977 w 2820239"/>
                <a:gd name="connsiteY13" fmla="*/ 340242 h 1849660"/>
                <a:gd name="connsiteX14" fmla="*/ 233916 w 2820239"/>
                <a:gd name="connsiteY14" fmla="*/ 414670 h 1849660"/>
                <a:gd name="connsiteX15" fmla="*/ 212651 w 2820239"/>
                <a:gd name="connsiteY15" fmla="*/ 446567 h 1849660"/>
                <a:gd name="connsiteX16" fmla="*/ 180753 w 2820239"/>
                <a:gd name="connsiteY16" fmla="*/ 457200 h 1849660"/>
                <a:gd name="connsiteX17" fmla="*/ 106325 w 2820239"/>
                <a:gd name="connsiteY17" fmla="*/ 542260 h 1849660"/>
                <a:gd name="connsiteX18" fmla="*/ 85060 w 2820239"/>
                <a:gd name="connsiteY18" fmla="*/ 574158 h 1849660"/>
                <a:gd name="connsiteX19" fmla="*/ 53163 w 2820239"/>
                <a:gd name="connsiteY19" fmla="*/ 595423 h 1849660"/>
                <a:gd name="connsiteX20" fmla="*/ 42530 w 2820239"/>
                <a:gd name="connsiteY20" fmla="*/ 637953 h 1849660"/>
                <a:gd name="connsiteX21" fmla="*/ 31897 w 2820239"/>
                <a:gd name="connsiteY21" fmla="*/ 669851 h 1849660"/>
                <a:gd name="connsiteX22" fmla="*/ 21265 w 2820239"/>
                <a:gd name="connsiteY22" fmla="*/ 712381 h 1849660"/>
                <a:gd name="connsiteX23" fmla="*/ 0 w 2820239"/>
                <a:gd name="connsiteY23" fmla="*/ 776177 h 1849660"/>
                <a:gd name="connsiteX24" fmla="*/ 10632 w 2820239"/>
                <a:gd name="connsiteY24" fmla="*/ 1052623 h 1849660"/>
                <a:gd name="connsiteX25" fmla="*/ 21265 w 2820239"/>
                <a:gd name="connsiteY25" fmla="*/ 1084521 h 1849660"/>
                <a:gd name="connsiteX26" fmla="*/ 53163 w 2820239"/>
                <a:gd name="connsiteY26" fmla="*/ 1329070 h 1849660"/>
                <a:gd name="connsiteX27" fmla="*/ 63795 w 2820239"/>
                <a:gd name="connsiteY27" fmla="*/ 1360967 h 1849660"/>
                <a:gd name="connsiteX28" fmla="*/ 95693 w 2820239"/>
                <a:gd name="connsiteY28" fmla="*/ 1392865 h 1849660"/>
                <a:gd name="connsiteX29" fmla="*/ 159488 w 2820239"/>
                <a:gd name="connsiteY29" fmla="*/ 1520456 h 1849660"/>
                <a:gd name="connsiteX30" fmla="*/ 191386 w 2820239"/>
                <a:gd name="connsiteY30" fmla="*/ 1541721 h 1849660"/>
                <a:gd name="connsiteX31" fmla="*/ 244549 w 2820239"/>
                <a:gd name="connsiteY31" fmla="*/ 1584251 h 1849660"/>
                <a:gd name="connsiteX32" fmla="*/ 265814 w 2820239"/>
                <a:gd name="connsiteY32" fmla="*/ 1616149 h 1849660"/>
                <a:gd name="connsiteX33" fmla="*/ 297711 w 2820239"/>
                <a:gd name="connsiteY33" fmla="*/ 1637414 h 1849660"/>
                <a:gd name="connsiteX34" fmla="*/ 318977 w 2820239"/>
                <a:gd name="connsiteY34" fmla="*/ 1658679 h 1849660"/>
                <a:gd name="connsiteX35" fmla="*/ 350874 w 2820239"/>
                <a:gd name="connsiteY35" fmla="*/ 1669312 h 1849660"/>
                <a:gd name="connsiteX36" fmla="*/ 414670 w 2820239"/>
                <a:gd name="connsiteY36" fmla="*/ 1701209 h 1849660"/>
                <a:gd name="connsiteX37" fmla="*/ 478465 w 2820239"/>
                <a:gd name="connsiteY37" fmla="*/ 1733107 h 1849660"/>
                <a:gd name="connsiteX38" fmla="*/ 542260 w 2820239"/>
                <a:gd name="connsiteY38" fmla="*/ 1765005 h 1849660"/>
                <a:gd name="connsiteX39" fmla="*/ 882502 w 2820239"/>
                <a:gd name="connsiteY39" fmla="*/ 1786270 h 1849660"/>
                <a:gd name="connsiteX40" fmla="*/ 925032 w 2820239"/>
                <a:gd name="connsiteY40" fmla="*/ 1796902 h 1849660"/>
                <a:gd name="connsiteX41" fmla="*/ 1297172 w 2820239"/>
                <a:gd name="connsiteY41" fmla="*/ 1828800 h 1849660"/>
                <a:gd name="connsiteX42" fmla="*/ 1616149 w 2820239"/>
                <a:gd name="connsiteY42" fmla="*/ 1828800 h 1849660"/>
                <a:gd name="connsiteX43" fmla="*/ 1648046 w 2820239"/>
                <a:gd name="connsiteY43" fmla="*/ 1807535 h 1849660"/>
                <a:gd name="connsiteX44" fmla="*/ 1658679 w 2820239"/>
                <a:gd name="connsiteY44" fmla="*/ 1775637 h 1849660"/>
                <a:gd name="connsiteX45" fmla="*/ 1775637 w 2820239"/>
                <a:gd name="connsiteY45" fmla="*/ 1722474 h 1849660"/>
                <a:gd name="connsiteX46" fmla="*/ 1807535 w 2820239"/>
                <a:gd name="connsiteY46" fmla="*/ 1711842 h 1849660"/>
                <a:gd name="connsiteX47" fmla="*/ 1871330 w 2820239"/>
                <a:gd name="connsiteY47" fmla="*/ 1701209 h 1849660"/>
                <a:gd name="connsiteX48" fmla="*/ 1935125 w 2820239"/>
                <a:gd name="connsiteY48" fmla="*/ 1679944 h 1849660"/>
                <a:gd name="connsiteX49" fmla="*/ 1998921 w 2820239"/>
                <a:gd name="connsiteY49" fmla="*/ 1658679 h 1849660"/>
                <a:gd name="connsiteX50" fmla="*/ 2030818 w 2820239"/>
                <a:gd name="connsiteY50" fmla="*/ 1637414 h 1849660"/>
                <a:gd name="connsiteX51" fmla="*/ 2094614 w 2820239"/>
                <a:gd name="connsiteY51" fmla="*/ 1616149 h 1849660"/>
                <a:gd name="connsiteX52" fmla="*/ 2126511 w 2820239"/>
                <a:gd name="connsiteY52" fmla="*/ 1594884 h 1849660"/>
                <a:gd name="connsiteX53" fmla="*/ 2169042 w 2820239"/>
                <a:gd name="connsiteY53" fmla="*/ 1541721 h 1849660"/>
                <a:gd name="connsiteX54" fmla="*/ 2200939 w 2820239"/>
                <a:gd name="connsiteY54" fmla="*/ 1509823 h 1849660"/>
                <a:gd name="connsiteX55" fmla="*/ 2211572 w 2820239"/>
                <a:gd name="connsiteY55" fmla="*/ 1477925 h 1849660"/>
                <a:gd name="connsiteX56" fmla="*/ 2254102 w 2820239"/>
                <a:gd name="connsiteY56" fmla="*/ 1403498 h 1849660"/>
                <a:gd name="connsiteX57" fmla="*/ 2275367 w 2820239"/>
                <a:gd name="connsiteY57" fmla="*/ 1382232 h 1849660"/>
                <a:gd name="connsiteX58" fmla="*/ 2317897 w 2820239"/>
                <a:gd name="connsiteY58" fmla="*/ 1329070 h 1849660"/>
                <a:gd name="connsiteX59" fmla="*/ 2349795 w 2820239"/>
                <a:gd name="connsiteY59" fmla="*/ 1339702 h 1849660"/>
                <a:gd name="connsiteX60" fmla="*/ 2413591 w 2820239"/>
                <a:gd name="connsiteY60" fmla="*/ 1307805 h 1849660"/>
                <a:gd name="connsiteX61" fmla="*/ 2445488 w 2820239"/>
                <a:gd name="connsiteY61" fmla="*/ 1297172 h 1849660"/>
                <a:gd name="connsiteX62" fmla="*/ 2477386 w 2820239"/>
                <a:gd name="connsiteY62" fmla="*/ 1275907 h 1849660"/>
                <a:gd name="connsiteX63" fmla="*/ 2509284 w 2820239"/>
                <a:gd name="connsiteY63" fmla="*/ 1265274 h 1849660"/>
                <a:gd name="connsiteX64" fmla="*/ 2573079 w 2820239"/>
                <a:gd name="connsiteY64" fmla="*/ 1233377 h 1849660"/>
                <a:gd name="connsiteX65" fmla="*/ 2626242 w 2820239"/>
                <a:gd name="connsiteY65" fmla="*/ 1190846 h 1849660"/>
                <a:gd name="connsiteX66" fmla="*/ 2668772 w 2820239"/>
                <a:gd name="connsiteY66" fmla="*/ 1137684 h 1849660"/>
                <a:gd name="connsiteX67" fmla="*/ 2690037 w 2820239"/>
                <a:gd name="connsiteY67" fmla="*/ 1073888 h 1849660"/>
                <a:gd name="connsiteX68" fmla="*/ 2721935 w 2820239"/>
                <a:gd name="connsiteY68" fmla="*/ 1010093 h 1849660"/>
                <a:gd name="connsiteX69" fmla="*/ 2775097 w 2820239"/>
                <a:gd name="connsiteY69" fmla="*/ 765544 h 1849660"/>
                <a:gd name="connsiteX70" fmla="*/ 2806995 w 2820239"/>
                <a:gd name="connsiteY70" fmla="*/ 744279 h 1849660"/>
                <a:gd name="connsiteX71" fmla="*/ 2806995 w 2820239"/>
                <a:gd name="connsiteY71" fmla="*/ 616688 h 1849660"/>
                <a:gd name="connsiteX72" fmla="*/ 2796363 w 2820239"/>
                <a:gd name="connsiteY72" fmla="*/ 584791 h 1849660"/>
                <a:gd name="connsiteX73" fmla="*/ 2775097 w 2820239"/>
                <a:gd name="connsiteY73" fmla="*/ 563525 h 1849660"/>
                <a:gd name="connsiteX74" fmla="*/ 2743200 w 2820239"/>
                <a:gd name="connsiteY74" fmla="*/ 520995 h 1849660"/>
                <a:gd name="connsiteX75" fmla="*/ 2721935 w 2820239"/>
                <a:gd name="connsiteY75" fmla="*/ 478465 h 1849660"/>
                <a:gd name="connsiteX76" fmla="*/ 2700670 w 2820239"/>
                <a:gd name="connsiteY76" fmla="*/ 446567 h 1849660"/>
                <a:gd name="connsiteX77" fmla="*/ 2690037 w 2820239"/>
                <a:gd name="connsiteY77" fmla="*/ 414670 h 1849660"/>
                <a:gd name="connsiteX78" fmla="*/ 2658139 w 2820239"/>
                <a:gd name="connsiteY78" fmla="*/ 393405 h 1849660"/>
                <a:gd name="connsiteX79" fmla="*/ 2647507 w 2820239"/>
                <a:gd name="connsiteY79" fmla="*/ 361507 h 1849660"/>
                <a:gd name="connsiteX80" fmla="*/ 2626242 w 2820239"/>
                <a:gd name="connsiteY80" fmla="*/ 329609 h 1849660"/>
                <a:gd name="connsiteX81" fmla="*/ 2583711 w 2820239"/>
                <a:gd name="connsiteY81" fmla="*/ 255181 h 1849660"/>
                <a:gd name="connsiteX82" fmla="*/ 2573079 w 2820239"/>
                <a:gd name="connsiteY82" fmla="*/ 223284 h 1849660"/>
                <a:gd name="connsiteX83" fmla="*/ 2509284 w 2820239"/>
                <a:gd name="connsiteY83" fmla="*/ 202018 h 1849660"/>
                <a:gd name="connsiteX84" fmla="*/ 2488018 w 2820239"/>
                <a:gd name="connsiteY84" fmla="*/ 180753 h 1849660"/>
                <a:gd name="connsiteX85" fmla="*/ 2371060 w 2820239"/>
                <a:gd name="connsiteY85" fmla="*/ 148856 h 1849660"/>
                <a:gd name="connsiteX86" fmla="*/ 2328530 w 2820239"/>
                <a:gd name="connsiteY86" fmla="*/ 138223 h 1849660"/>
                <a:gd name="connsiteX87" fmla="*/ 2243470 w 2820239"/>
                <a:gd name="connsiteY87" fmla="*/ 106325 h 1849660"/>
                <a:gd name="connsiteX88" fmla="*/ 2190307 w 2820239"/>
                <a:gd name="connsiteY88" fmla="*/ 74428 h 1849660"/>
                <a:gd name="connsiteX89" fmla="*/ 1722474 w 2820239"/>
                <a:gd name="connsiteY89" fmla="*/ 63795 h 1849660"/>
                <a:gd name="connsiteX90" fmla="*/ 1541721 w 2820239"/>
                <a:gd name="connsiteY90" fmla="*/ 53163 h 1849660"/>
                <a:gd name="connsiteX91" fmla="*/ 1456660 w 2820239"/>
                <a:gd name="connsiteY91" fmla="*/ 31898 h 1849660"/>
                <a:gd name="connsiteX92" fmla="*/ 1052623 w 2820239"/>
                <a:gd name="connsiteY92" fmla="*/ 31898 h 1849660"/>
                <a:gd name="connsiteX93" fmla="*/ 978195 w 2820239"/>
                <a:gd name="connsiteY93" fmla="*/ 0 h 184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820239" h="1849660">
                  <a:moveTo>
                    <a:pt x="978195" y="0"/>
                  </a:moveTo>
                  <a:lnTo>
                    <a:pt x="978195" y="0"/>
                  </a:lnTo>
                  <a:cubicBezTo>
                    <a:pt x="953386" y="21265"/>
                    <a:pt x="931596" y="46670"/>
                    <a:pt x="903767" y="63795"/>
                  </a:cubicBezTo>
                  <a:cubicBezTo>
                    <a:pt x="884677" y="75543"/>
                    <a:pt x="861237" y="77972"/>
                    <a:pt x="839972" y="85060"/>
                  </a:cubicBezTo>
                  <a:cubicBezTo>
                    <a:pt x="839968" y="85061"/>
                    <a:pt x="776182" y="106324"/>
                    <a:pt x="776177" y="106325"/>
                  </a:cubicBezTo>
                  <a:cubicBezTo>
                    <a:pt x="751368" y="109869"/>
                    <a:pt x="726406" y="112475"/>
                    <a:pt x="701749" y="116958"/>
                  </a:cubicBezTo>
                  <a:cubicBezTo>
                    <a:pt x="574380" y="140117"/>
                    <a:pt x="729808" y="115448"/>
                    <a:pt x="627321" y="138223"/>
                  </a:cubicBezTo>
                  <a:cubicBezTo>
                    <a:pt x="515046" y="163173"/>
                    <a:pt x="603433" y="135554"/>
                    <a:pt x="531628" y="159488"/>
                  </a:cubicBezTo>
                  <a:cubicBezTo>
                    <a:pt x="520995" y="166576"/>
                    <a:pt x="508766" y="171717"/>
                    <a:pt x="499730" y="180753"/>
                  </a:cubicBezTo>
                  <a:cubicBezTo>
                    <a:pt x="490694" y="189789"/>
                    <a:pt x="488282" y="204470"/>
                    <a:pt x="478465" y="212651"/>
                  </a:cubicBezTo>
                  <a:cubicBezTo>
                    <a:pt x="466289" y="222798"/>
                    <a:pt x="448833" y="224703"/>
                    <a:pt x="435935" y="233916"/>
                  </a:cubicBezTo>
                  <a:cubicBezTo>
                    <a:pt x="423699" y="242656"/>
                    <a:pt x="415906" y="256582"/>
                    <a:pt x="404037" y="265814"/>
                  </a:cubicBezTo>
                  <a:cubicBezTo>
                    <a:pt x="383863" y="281505"/>
                    <a:pt x="340242" y="308344"/>
                    <a:pt x="340242" y="308344"/>
                  </a:cubicBezTo>
                  <a:cubicBezTo>
                    <a:pt x="333154" y="318977"/>
                    <a:pt x="327392" y="330625"/>
                    <a:pt x="318977" y="340242"/>
                  </a:cubicBezTo>
                  <a:cubicBezTo>
                    <a:pt x="275438" y="390001"/>
                    <a:pt x="277152" y="385847"/>
                    <a:pt x="233916" y="414670"/>
                  </a:cubicBezTo>
                  <a:cubicBezTo>
                    <a:pt x="226828" y="425302"/>
                    <a:pt x="222629" y="438584"/>
                    <a:pt x="212651" y="446567"/>
                  </a:cubicBezTo>
                  <a:cubicBezTo>
                    <a:pt x="203899" y="453568"/>
                    <a:pt x="188678" y="449275"/>
                    <a:pt x="180753" y="457200"/>
                  </a:cubicBezTo>
                  <a:cubicBezTo>
                    <a:pt x="56709" y="581244"/>
                    <a:pt x="196701" y="482010"/>
                    <a:pt x="106325" y="542260"/>
                  </a:cubicBezTo>
                  <a:cubicBezTo>
                    <a:pt x="99237" y="552893"/>
                    <a:pt x="94096" y="565122"/>
                    <a:pt x="85060" y="574158"/>
                  </a:cubicBezTo>
                  <a:cubicBezTo>
                    <a:pt x="76024" y="583194"/>
                    <a:pt x="60251" y="584791"/>
                    <a:pt x="53163" y="595423"/>
                  </a:cubicBezTo>
                  <a:cubicBezTo>
                    <a:pt x="45057" y="607582"/>
                    <a:pt x="46545" y="623902"/>
                    <a:pt x="42530" y="637953"/>
                  </a:cubicBezTo>
                  <a:cubicBezTo>
                    <a:pt x="39451" y="648730"/>
                    <a:pt x="34976" y="659074"/>
                    <a:pt x="31897" y="669851"/>
                  </a:cubicBezTo>
                  <a:cubicBezTo>
                    <a:pt x="27883" y="683902"/>
                    <a:pt x="25464" y="698384"/>
                    <a:pt x="21265" y="712381"/>
                  </a:cubicBezTo>
                  <a:cubicBezTo>
                    <a:pt x="14824" y="733851"/>
                    <a:pt x="0" y="776177"/>
                    <a:pt x="0" y="776177"/>
                  </a:cubicBezTo>
                  <a:cubicBezTo>
                    <a:pt x="3544" y="868326"/>
                    <a:pt x="4287" y="960625"/>
                    <a:pt x="10632" y="1052623"/>
                  </a:cubicBezTo>
                  <a:cubicBezTo>
                    <a:pt x="11403" y="1063804"/>
                    <a:pt x="20150" y="1073369"/>
                    <a:pt x="21265" y="1084521"/>
                  </a:cubicBezTo>
                  <a:cubicBezTo>
                    <a:pt x="45164" y="1323509"/>
                    <a:pt x="8372" y="1194699"/>
                    <a:pt x="53163" y="1329070"/>
                  </a:cubicBezTo>
                  <a:cubicBezTo>
                    <a:pt x="56707" y="1339702"/>
                    <a:pt x="55870" y="1353042"/>
                    <a:pt x="63795" y="1360967"/>
                  </a:cubicBezTo>
                  <a:lnTo>
                    <a:pt x="95693" y="1392865"/>
                  </a:lnTo>
                  <a:cubicBezTo>
                    <a:pt x="107823" y="1429255"/>
                    <a:pt x="124155" y="1496901"/>
                    <a:pt x="159488" y="1520456"/>
                  </a:cubicBezTo>
                  <a:lnTo>
                    <a:pt x="191386" y="1541721"/>
                  </a:lnTo>
                  <a:cubicBezTo>
                    <a:pt x="252330" y="1633135"/>
                    <a:pt x="171180" y="1525555"/>
                    <a:pt x="244549" y="1584251"/>
                  </a:cubicBezTo>
                  <a:cubicBezTo>
                    <a:pt x="254528" y="1592234"/>
                    <a:pt x="256778" y="1607113"/>
                    <a:pt x="265814" y="1616149"/>
                  </a:cubicBezTo>
                  <a:cubicBezTo>
                    <a:pt x="274850" y="1625185"/>
                    <a:pt x="287733" y="1629431"/>
                    <a:pt x="297711" y="1637414"/>
                  </a:cubicBezTo>
                  <a:cubicBezTo>
                    <a:pt x="305539" y="1643676"/>
                    <a:pt x="310381" y="1653521"/>
                    <a:pt x="318977" y="1658679"/>
                  </a:cubicBezTo>
                  <a:cubicBezTo>
                    <a:pt x="328587" y="1664445"/>
                    <a:pt x="340850" y="1664300"/>
                    <a:pt x="350874" y="1669312"/>
                  </a:cubicBezTo>
                  <a:cubicBezTo>
                    <a:pt x="433309" y="1710530"/>
                    <a:pt x="334504" y="1674489"/>
                    <a:pt x="414670" y="1701209"/>
                  </a:cubicBezTo>
                  <a:cubicBezTo>
                    <a:pt x="506076" y="1762147"/>
                    <a:pt x="390429" y="1689089"/>
                    <a:pt x="478465" y="1733107"/>
                  </a:cubicBezTo>
                  <a:cubicBezTo>
                    <a:pt x="520278" y="1754013"/>
                    <a:pt x="497723" y="1756098"/>
                    <a:pt x="542260" y="1765005"/>
                  </a:cubicBezTo>
                  <a:cubicBezTo>
                    <a:pt x="646531" y="1785859"/>
                    <a:pt x="796664" y="1782836"/>
                    <a:pt x="882502" y="1786270"/>
                  </a:cubicBezTo>
                  <a:cubicBezTo>
                    <a:pt x="896679" y="1789814"/>
                    <a:pt x="910553" y="1794928"/>
                    <a:pt x="925032" y="1796902"/>
                  </a:cubicBezTo>
                  <a:cubicBezTo>
                    <a:pt x="1094541" y="1820016"/>
                    <a:pt x="1129316" y="1818926"/>
                    <a:pt x="1297172" y="1828800"/>
                  </a:cubicBezTo>
                  <a:cubicBezTo>
                    <a:pt x="1420686" y="1859677"/>
                    <a:pt x="1378616" y="1853372"/>
                    <a:pt x="1616149" y="1828800"/>
                  </a:cubicBezTo>
                  <a:cubicBezTo>
                    <a:pt x="1628860" y="1827485"/>
                    <a:pt x="1637414" y="1814623"/>
                    <a:pt x="1648046" y="1807535"/>
                  </a:cubicBezTo>
                  <a:cubicBezTo>
                    <a:pt x="1651590" y="1796902"/>
                    <a:pt x="1650754" y="1783562"/>
                    <a:pt x="1658679" y="1775637"/>
                  </a:cubicBezTo>
                  <a:cubicBezTo>
                    <a:pt x="1709848" y="1724468"/>
                    <a:pt x="1716974" y="1737140"/>
                    <a:pt x="1775637" y="1722474"/>
                  </a:cubicBezTo>
                  <a:cubicBezTo>
                    <a:pt x="1786510" y="1719756"/>
                    <a:pt x="1796594" y="1714273"/>
                    <a:pt x="1807535" y="1711842"/>
                  </a:cubicBezTo>
                  <a:cubicBezTo>
                    <a:pt x="1828580" y="1707165"/>
                    <a:pt x="1850415" y="1706438"/>
                    <a:pt x="1871330" y="1701209"/>
                  </a:cubicBezTo>
                  <a:cubicBezTo>
                    <a:pt x="1893076" y="1695772"/>
                    <a:pt x="1913860" y="1687032"/>
                    <a:pt x="1935125" y="1679944"/>
                  </a:cubicBezTo>
                  <a:cubicBezTo>
                    <a:pt x="1935130" y="1679942"/>
                    <a:pt x="1998917" y="1658682"/>
                    <a:pt x="1998921" y="1658679"/>
                  </a:cubicBezTo>
                  <a:cubicBezTo>
                    <a:pt x="2009553" y="1651591"/>
                    <a:pt x="2019141" y="1642604"/>
                    <a:pt x="2030818" y="1637414"/>
                  </a:cubicBezTo>
                  <a:cubicBezTo>
                    <a:pt x="2051302" y="1628310"/>
                    <a:pt x="2094614" y="1616149"/>
                    <a:pt x="2094614" y="1616149"/>
                  </a:cubicBezTo>
                  <a:cubicBezTo>
                    <a:pt x="2105246" y="1609061"/>
                    <a:pt x="2116533" y="1602867"/>
                    <a:pt x="2126511" y="1594884"/>
                  </a:cubicBezTo>
                  <a:cubicBezTo>
                    <a:pt x="2157445" y="1570137"/>
                    <a:pt x="2141411" y="1574879"/>
                    <a:pt x="2169042" y="1541721"/>
                  </a:cubicBezTo>
                  <a:cubicBezTo>
                    <a:pt x="2178668" y="1530169"/>
                    <a:pt x="2190307" y="1520456"/>
                    <a:pt x="2200939" y="1509823"/>
                  </a:cubicBezTo>
                  <a:cubicBezTo>
                    <a:pt x="2204483" y="1499190"/>
                    <a:pt x="2207157" y="1488227"/>
                    <a:pt x="2211572" y="1477925"/>
                  </a:cubicBezTo>
                  <a:cubicBezTo>
                    <a:pt x="2221648" y="1454414"/>
                    <a:pt x="2237673" y="1424035"/>
                    <a:pt x="2254102" y="1403498"/>
                  </a:cubicBezTo>
                  <a:cubicBezTo>
                    <a:pt x="2260364" y="1395670"/>
                    <a:pt x="2268279" y="1389321"/>
                    <a:pt x="2275367" y="1382232"/>
                  </a:cubicBezTo>
                  <a:cubicBezTo>
                    <a:pt x="2283661" y="1357353"/>
                    <a:pt x="2283950" y="1334728"/>
                    <a:pt x="2317897" y="1329070"/>
                  </a:cubicBezTo>
                  <a:cubicBezTo>
                    <a:pt x="2328952" y="1327227"/>
                    <a:pt x="2339162" y="1336158"/>
                    <a:pt x="2349795" y="1339702"/>
                  </a:cubicBezTo>
                  <a:cubicBezTo>
                    <a:pt x="2454684" y="1313481"/>
                    <a:pt x="2345885" y="1348429"/>
                    <a:pt x="2413591" y="1307805"/>
                  </a:cubicBezTo>
                  <a:cubicBezTo>
                    <a:pt x="2423201" y="1302039"/>
                    <a:pt x="2435464" y="1302184"/>
                    <a:pt x="2445488" y="1297172"/>
                  </a:cubicBezTo>
                  <a:cubicBezTo>
                    <a:pt x="2456918" y="1291457"/>
                    <a:pt x="2465956" y="1281622"/>
                    <a:pt x="2477386" y="1275907"/>
                  </a:cubicBezTo>
                  <a:cubicBezTo>
                    <a:pt x="2487411" y="1270895"/>
                    <a:pt x="2499259" y="1270286"/>
                    <a:pt x="2509284" y="1265274"/>
                  </a:cubicBezTo>
                  <a:cubicBezTo>
                    <a:pt x="2591722" y="1224054"/>
                    <a:pt x="2492909" y="1260099"/>
                    <a:pt x="2573079" y="1233377"/>
                  </a:cubicBezTo>
                  <a:cubicBezTo>
                    <a:pt x="2587569" y="1223717"/>
                    <a:pt x="2616141" y="1207682"/>
                    <a:pt x="2626242" y="1190846"/>
                  </a:cubicBezTo>
                  <a:cubicBezTo>
                    <a:pt x="2660479" y="1133784"/>
                    <a:pt x="2605242" y="1180037"/>
                    <a:pt x="2668772" y="1137684"/>
                  </a:cubicBezTo>
                  <a:cubicBezTo>
                    <a:pt x="2675860" y="1116419"/>
                    <a:pt x="2677603" y="1092539"/>
                    <a:pt x="2690037" y="1073888"/>
                  </a:cubicBezTo>
                  <a:cubicBezTo>
                    <a:pt x="2717519" y="1032666"/>
                    <a:pt x="2707261" y="1054114"/>
                    <a:pt x="2721935" y="1010093"/>
                  </a:cubicBezTo>
                  <a:cubicBezTo>
                    <a:pt x="2724910" y="959517"/>
                    <a:pt x="2702966" y="813631"/>
                    <a:pt x="2775097" y="765544"/>
                  </a:cubicBezTo>
                  <a:lnTo>
                    <a:pt x="2806995" y="744279"/>
                  </a:lnTo>
                  <a:cubicBezTo>
                    <a:pt x="2826396" y="686079"/>
                    <a:pt x="2822822" y="711651"/>
                    <a:pt x="2806995" y="616688"/>
                  </a:cubicBezTo>
                  <a:cubicBezTo>
                    <a:pt x="2805153" y="605633"/>
                    <a:pt x="2802129" y="594401"/>
                    <a:pt x="2796363" y="584791"/>
                  </a:cubicBezTo>
                  <a:cubicBezTo>
                    <a:pt x="2791205" y="576195"/>
                    <a:pt x="2781515" y="571226"/>
                    <a:pt x="2775097" y="563525"/>
                  </a:cubicBezTo>
                  <a:cubicBezTo>
                    <a:pt x="2763753" y="549912"/>
                    <a:pt x="2752592" y="536022"/>
                    <a:pt x="2743200" y="520995"/>
                  </a:cubicBezTo>
                  <a:cubicBezTo>
                    <a:pt x="2734800" y="507554"/>
                    <a:pt x="2729799" y="492227"/>
                    <a:pt x="2721935" y="478465"/>
                  </a:cubicBezTo>
                  <a:cubicBezTo>
                    <a:pt x="2715595" y="467370"/>
                    <a:pt x="2706385" y="457997"/>
                    <a:pt x="2700670" y="446567"/>
                  </a:cubicBezTo>
                  <a:cubicBezTo>
                    <a:pt x="2695658" y="436543"/>
                    <a:pt x="2697038" y="423422"/>
                    <a:pt x="2690037" y="414670"/>
                  </a:cubicBezTo>
                  <a:cubicBezTo>
                    <a:pt x="2682054" y="404692"/>
                    <a:pt x="2668772" y="400493"/>
                    <a:pt x="2658139" y="393405"/>
                  </a:cubicBezTo>
                  <a:cubicBezTo>
                    <a:pt x="2654595" y="382772"/>
                    <a:pt x="2652519" y="371532"/>
                    <a:pt x="2647507" y="361507"/>
                  </a:cubicBezTo>
                  <a:cubicBezTo>
                    <a:pt x="2641792" y="350077"/>
                    <a:pt x="2631276" y="341355"/>
                    <a:pt x="2626242" y="329609"/>
                  </a:cubicBezTo>
                  <a:cubicBezTo>
                    <a:pt x="2594113" y="254642"/>
                    <a:pt x="2644308" y="315778"/>
                    <a:pt x="2583711" y="255181"/>
                  </a:cubicBezTo>
                  <a:cubicBezTo>
                    <a:pt x="2580167" y="244549"/>
                    <a:pt x="2582199" y="229798"/>
                    <a:pt x="2573079" y="223284"/>
                  </a:cubicBezTo>
                  <a:cubicBezTo>
                    <a:pt x="2554839" y="210255"/>
                    <a:pt x="2509284" y="202018"/>
                    <a:pt x="2509284" y="202018"/>
                  </a:cubicBezTo>
                  <a:cubicBezTo>
                    <a:pt x="2502195" y="194930"/>
                    <a:pt x="2496984" y="185236"/>
                    <a:pt x="2488018" y="180753"/>
                  </a:cubicBezTo>
                  <a:cubicBezTo>
                    <a:pt x="2448182" y="160835"/>
                    <a:pt x="2413064" y="158190"/>
                    <a:pt x="2371060" y="148856"/>
                  </a:cubicBezTo>
                  <a:cubicBezTo>
                    <a:pt x="2356795" y="145686"/>
                    <a:pt x="2342213" y="143354"/>
                    <a:pt x="2328530" y="138223"/>
                  </a:cubicBezTo>
                  <a:cubicBezTo>
                    <a:pt x="2217329" y="96522"/>
                    <a:pt x="2352638" y="133618"/>
                    <a:pt x="2243470" y="106325"/>
                  </a:cubicBezTo>
                  <a:cubicBezTo>
                    <a:pt x="2225527" y="88383"/>
                    <a:pt x="2219139" y="75655"/>
                    <a:pt x="2190307" y="74428"/>
                  </a:cubicBezTo>
                  <a:cubicBezTo>
                    <a:pt x="2034463" y="67796"/>
                    <a:pt x="1878418" y="67339"/>
                    <a:pt x="1722474" y="63795"/>
                  </a:cubicBezTo>
                  <a:cubicBezTo>
                    <a:pt x="1662223" y="60251"/>
                    <a:pt x="1601646" y="60354"/>
                    <a:pt x="1541721" y="53163"/>
                  </a:cubicBezTo>
                  <a:cubicBezTo>
                    <a:pt x="1512703" y="49681"/>
                    <a:pt x="1485859" y="33168"/>
                    <a:pt x="1456660" y="31898"/>
                  </a:cubicBezTo>
                  <a:cubicBezTo>
                    <a:pt x="1322108" y="26048"/>
                    <a:pt x="1187302" y="31898"/>
                    <a:pt x="1052623" y="31898"/>
                  </a:cubicBezTo>
                  <a:lnTo>
                    <a:pt x="97819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>
              <a:off x="5795987" y="2148122"/>
              <a:ext cx="1944514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In small groups discuss the questions above.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Saying Thank You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55650" y="1581150"/>
            <a:ext cx="7632700" cy="446088"/>
            <a:chOff x="755576" y="1581804"/>
            <a:chExt cx="7632848" cy="444967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29B3DA29-0667-431C-9B47-55C82B0C1EBE}"/>
                </a:ext>
              </a:extLst>
            </p:cNvPr>
            <p:cNvSpPr/>
            <p:nvPr/>
          </p:nvSpPr>
          <p:spPr>
            <a:xfrm>
              <a:off x="755576" y="1581804"/>
              <a:ext cx="7632848" cy="444967"/>
            </a:xfrm>
            <a:prstGeom prst="roundRect">
              <a:avLst>
                <a:gd name="adj" fmla="val 2144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894566" y="1628775"/>
              <a:ext cx="7272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When was the last time you said thank you?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5650" y="2312988"/>
            <a:ext cx="7632700" cy="446087"/>
            <a:chOff x="755576" y="2313521"/>
            <a:chExt cx="7632848" cy="444967"/>
          </a:xfrm>
        </p:grpSpPr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632B51C3-ED5D-4D23-8E48-A9798704C06F}"/>
                </a:ext>
              </a:extLst>
            </p:cNvPr>
            <p:cNvSpPr/>
            <p:nvPr/>
          </p:nvSpPr>
          <p:spPr>
            <a:xfrm>
              <a:off x="755576" y="2313521"/>
              <a:ext cx="7632848" cy="444967"/>
            </a:xfrm>
            <a:prstGeom prst="roundRect">
              <a:avLst>
                <a:gd name="adj" fmla="val 2144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894566" y="2351062"/>
              <a:ext cx="7272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Why do we say thank you?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55650" y="3044825"/>
            <a:ext cx="7632700" cy="760413"/>
            <a:chOff x="755576" y="3045238"/>
            <a:chExt cx="7632848" cy="759394"/>
          </a:xfrm>
        </p:grpSpPr>
        <p:sp>
          <p:nvSpPr>
            <p:cNvPr id="28" name="Rectangle: Rounded Corners 13">
              <a:extLst>
                <a:ext uri="{FF2B5EF4-FFF2-40B4-BE49-F238E27FC236}">
                  <a16:creationId xmlns:a16="http://schemas.microsoft.com/office/drawing/2014/main" id="{ADD17F93-EF9F-4D33-810A-0A66448A46AE}"/>
                </a:ext>
              </a:extLst>
            </p:cNvPr>
            <p:cNvSpPr/>
            <p:nvPr/>
          </p:nvSpPr>
          <p:spPr>
            <a:xfrm>
              <a:off x="755576" y="3045238"/>
              <a:ext cx="7632848" cy="759394"/>
            </a:xfrm>
            <a:prstGeom prst="roundRect">
              <a:avLst>
                <a:gd name="adj" fmla="val 13867"/>
              </a:avLst>
            </a:prstGeom>
            <a:solidFill>
              <a:srgbClr val="5DB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900916" y="3101769"/>
              <a:ext cx="37381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Tell your partner some things that you thank others for.</a:t>
              </a:r>
            </a:p>
          </p:txBody>
        </p:sp>
      </p:grp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890588" y="4292600"/>
            <a:ext cx="33542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Saying thank you makes us and the other person feel good!</a:t>
            </a:r>
          </a:p>
        </p:txBody>
      </p:sp>
      <p:pic>
        <p:nvPicPr>
          <p:cNvPr id="31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peech Bubble: Oval 3">
            <a:extLst>
              <a:ext uri="{FF2B5EF4-FFF2-40B4-BE49-F238E27FC236}">
                <a16:creationId xmlns:a16="http://schemas.microsoft.com/office/drawing/2014/main" id="{E46A9EEE-21BF-4A56-BE21-7428F1BB2782}"/>
              </a:ext>
            </a:extLst>
          </p:cNvPr>
          <p:cNvSpPr/>
          <p:nvPr/>
        </p:nvSpPr>
        <p:spPr>
          <a:xfrm>
            <a:off x="5532911" y="2345764"/>
            <a:ext cx="1916112" cy="1320800"/>
          </a:xfrm>
          <a:prstGeom prst="wedgeEllipseCallout">
            <a:avLst>
              <a:gd name="adj1" fmla="val -28593"/>
              <a:gd name="adj2" fmla="val 63461"/>
            </a:avLst>
          </a:prstGeom>
          <a:solidFill>
            <a:schemeClr val="bg1"/>
          </a:solidFill>
          <a:ln w="1905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48" y="3315759"/>
            <a:ext cx="4085439" cy="27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6B8A917F-6FA0-40E4-AA36-A11DE14720BF}"/>
              </a:ext>
            </a:extLst>
          </p:cNvPr>
          <p:cNvSpPr/>
          <p:nvPr/>
        </p:nvSpPr>
        <p:spPr>
          <a:xfrm>
            <a:off x="849313" y="2101850"/>
            <a:ext cx="3449637" cy="2374900"/>
          </a:xfrm>
          <a:prstGeom prst="roundRect">
            <a:avLst>
              <a:gd name="adj" fmla="val 5052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3049C76B-D6E1-41E6-BCCC-6A75E9F63185}"/>
              </a:ext>
            </a:extLst>
          </p:cNvPr>
          <p:cNvSpPr/>
          <p:nvPr/>
        </p:nvSpPr>
        <p:spPr>
          <a:xfrm>
            <a:off x="4800600" y="3646488"/>
            <a:ext cx="3449638" cy="2376487"/>
          </a:xfrm>
          <a:prstGeom prst="roundRect">
            <a:avLst>
              <a:gd name="adj" fmla="val 5052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93763" y="147002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does being grateful mean?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649788" y="222091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Being grateful (or thankful) means that you appreciate things you have in your life, including the people you have around you.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55650" y="4595813"/>
            <a:ext cx="367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If you appreciate things, it means you are pleased when you think of all the things you have and you realise how lucky you are.</a:t>
            </a:r>
          </a:p>
        </p:txBody>
      </p:sp>
      <p:pic>
        <p:nvPicPr>
          <p:cNvPr id="34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0913"/>
            <a:ext cx="32051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765550"/>
            <a:ext cx="32067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DFB18D76-16EB-4D5F-A2FF-FC225DAEF94C}"/>
              </a:ext>
            </a:extLst>
          </p:cNvPr>
          <p:cNvSpPr/>
          <p:nvPr/>
        </p:nvSpPr>
        <p:spPr>
          <a:xfrm>
            <a:off x="847725" y="2997200"/>
            <a:ext cx="7448550" cy="3095625"/>
          </a:xfrm>
          <a:prstGeom prst="roundRect">
            <a:avLst>
              <a:gd name="adj" fmla="val 6716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30275" y="1552575"/>
            <a:ext cx="7273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think of five things you are grateful for?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930275" y="2000250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List them while counting on your fingers.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586288" y="4037013"/>
            <a:ext cx="3330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Was it easy to think of five things you are grateful for,</a:t>
            </a:r>
            <a:br>
              <a:rPr lang="en-GB" altLang="en-US" sz="2000">
                <a:solidFill>
                  <a:schemeClr val="tx1"/>
                </a:solidFill>
              </a:rPr>
            </a:br>
            <a:r>
              <a:rPr lang="en-GB" altLang="en-US" sz="2000">
                <a:solidFill>
                  <a:schemeClr val="tx1"/>
                </a:solidFill>
              </a:rPr>
              <a:t>or was it difficult?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57463"/>
            <a:ext cx="3416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2945" y="147320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023938" y="156935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we be grateful, or thankful, towards others?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FB56AF-9866-4744-AC1F-11ABD77C5A19}"/>
              </a:ext>
            </a:extLst>
          </p:cNvPr>
          <p:cNvSpPr/>
          <p:nvPr/>
        </p:nvSpPr>
        <p:spPr bwMode="auto">
          <a:xfrm>
            <a:off x="5116513" y="2405062"/>
            <a:ext cx="1776412" cy="1655762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34125" y="4181475"/>
            <a:ext cx="1776413" cy="1835150"/>
            <a:chOff x="6334124" y="4181802"/>
            <a:chExt cx="1776414" cy="183449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33B4A5-C0C7-465E-9926-D20F8D505480}"/>
                </a:ext>
              </a:extLst>
            </p:cNvPr>
            <p:cNvSpPr/>
            <p:nvPr/>
          </p:nvSpPr>
          <p:spPr>
            <a:xfrm>
              <a:off x="6334124" y="4359539"/>
              <a:ext cx="1776414" cy="1656761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798" y="4181802"/>
              <a:ext cx="1420692" cy="172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B4C3B76-5646-43B7-91DE-D1E7662C1E70}"/>
              </a:ext>
            </a:extLst>
          </p:cNvPr>
          <p:cNvSpPr/>
          <p:nvPr/>
        </p:nvSpPr>
        <p:spPr bwMode="auto">
          <a:xfrm>
            <a:off x="935038" y="4365625"/>
            <a:ext cx="1776412" cy="16557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78238" y="4133850"/>
            <a:ext cx="1828800" cy="1858963"/>
            <a:chOff x="3679030" y="4133876"/>
            <a:chExt cx="1827503" cy="185912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E20A2F-AB1A-4D04-B77E-96819EB57419}"/>
                </a:ext>
              </a:extLst>
            </p:cNvPr>
            <p:cNvSpPr/>
            <p:nvPr/>
          </p:nvSpPr>
          <p:spPr>
            <a:xfrm>
              <a:off x="3679030" y="4294228"/>
              <a:ext cx="1776739" cy="16559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60" y="4133876"/>
              <a:ext cx="1826673" cy="185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2139950" y="2341022"/>
            <a:ext cx="1776413" cy="1773777"/>
            <a:chOff x="2139950" y="2341022"/>
            <a:chExt cx="1776413" cy="17737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0C8D86-E6AF-4124-A356-64783603CBD3}"/>
                </a:ext>
              </a:extLst>
            </p:cNvPr>
            <p:cNvSpPr/>
            <p:nvPr/>
          </p:nvSpPr>
          <p:spPr bwMode="auto">
            <a:xfrm>
              <a:off x="2139950" y="2457449"/>
              <a:ext cx="1776413" cy="165735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078" y="2341022"/>
              <a:ext cx="1504240" cy="177377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2" y="4589695"/>
            <a:ext cx="1672646" cy="150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64" y="2433477"/>
            <a:ext cx="1537509" cy="16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2945" y="147320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023938" y="157171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we be grateful, or thankful, for what we have?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976313" y="5157788"/>
            <a:ext cx="194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enjoy what we have;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3484563" y="2449513"/>
            <a:ext cx="2165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think about those who are not as lucky as we are;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142038" y="5157788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look after what we have.</a:t>
            </a:r>
          </a:p>
        </p:txBody>
      </p:sp>
      <p:sp>
        <p:nvSpPr>
          <p:cNvPr id="35" name="Rectangle: Rounded Corners 12">
            <a:extLst>
              <a:ext uri="{FF2B5EF4-FFF2-40B4-BE49-F238E27FC236}">
                <a16:creationId xmlns:a16="http://schemas.microsoft.com/office/drawing/2014/main" id="{007AE501-B66C-491D-BDB3-CCD8B59998FC}"/>
              </a:ext>
            </a:extLst>
          </p:cNvPr>
          <p:cNvSpPr/>
          <p:nvPr/>
        </p:nvSpPr>
        <p:spPr bwMode="auto">
          <a:xfrm>
            <a:off x="823913" y="2536825"/>
            <a:ext cx="2243137" cy="2243138"/>
          </a:xfrm>
          <a:prstGeom prst="roundRect">
            <a:avLst>
              <a:gd name="adj" fmla="val 8597"/>
            </a:avLst>
          </a:prstGeom>
          <a:solidFill>
            <a:srgbClr val="5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A1C6C5C6-B516-4F75-8439-73435632BCFF}"/>
              </a:ext>
            </a:extLst>
          </p:cNvPr>
          <p:cNvSpPr/>
          <p:nvPr/>
        </p:nvSpPr>
        <p:spPr bwMode="auto">
          <a:xfrm>
            <a:off x="3425825" y="3678238"/>
            <a:ext cx="2243138" cy="2243137"/>
          </a:xfrm>
          <a:prstGeom prst="roundRect">
            <a:avLst>
              <a:gd name="adj" fmla="val 8597"/>
            </a:avLst>
          </a:prstGeom>
          <a:solidFill>
            <a:srgbClr val="5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0" y="2592696"/>
            <a:ext cx="1934815" cy="213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93" y="3732852"/>
            <a:ext cx="1304773" cy="2133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8" y="3023733"/>
            <a:ext cx="2432744" cy="1755981"/>
          </a:xfrm>
          <a:prstGeom prst="roundRect">
            <a:avLst>
              <a:gd name="adj" fmla="val 13438"/>
            </a:avLst>
          </a:prstGeom>
        </p:spPr>
      </p:pic>
    </p:spTree>
    <p:extLst>
      <p:ext uri="{BB962C8B-B14F-4D97-AF65-F5344CB8AC3E}">
        <p14:creationId xmlns:p14="http://schemas.microsoft.com/office/powerpoint/2010/main" val="1232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  <p:bldP spid="35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CChildreninNeed_PowerPoint.pptx" id="{E21155D3-A451-476E-A429-5D1A80FD66E8}" vid="{235A6EF2-33BB-4B1B-A143-FE3F975D7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45A4CA2103D42AAE32FF97B62331B" ma:contentTypeVersion="17" ma:contentTypeDescription="Create a new document." ma:contentTypeScope="" ma:versionID="26d1f8a7a8cf1892381c072016ee6047">
  <xsd:schema xmlns:xsd="http://www.w3.org/2001/XMLSchema" xmlns:xs="http://www.w3.org/2001/XMLSchema" xmlns:p="http://schemas.microsoft.com/office/2006/metadata/properties" xmlns:ns2="276263f2-b819-4031-9489-5207d87447c6" xmlns:ns3="867686d5-a0e5-4d12-9788-de093ce86546" targetNamespace="http://schemas.microsoft.com/office/2006/metadata/properties" ma:root="true" ma:fieldsID="9be07ffe32f77cf2e7741a6528172717" ns2:_="" ns3:_="">
    <xsd:import namespace="276263f2-b819-4031-9489-5207d87447c6"/>
    <xsd:import namespace="867686d5-a0e5-4d12-9788-de093ce86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263f2-b819-4031-9489-5207d8744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5dfa82-81a5-4a5e-a735-60af52d8c6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86d5-a0e5-4d12-9788-de093ce86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f6bea0-7c3e-451e-976e-efb0e83b99c6}" ma:internalName="TaxCatchAll" ma:showField="CatchAllData" ma:web="867686d5-a0e5-4d12-9788-de093ce86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8A9CAB-71FA-4BC0-8583-7FC01B0A57F9}"/>
</file>

<file path=customXml/itemProps2.xml><?xml version="1.0" encoding="utf-8"?>
<ds:datastoreItem xmlns:ds="http://schemas.openxmlformats.org/officeDocument/2006/customXml" ds:itemID="{C57508F0-69A0-465E-BAF6-0F538F4F1CA2}"/>
</file>

<file path=docProps/app.xml><?xml version="1.0" encoding="utf-8"?>
<Properties xmlns="http://schemas.openxmlformats.org/officeDocument/2006/extended-properties" xmlns:vt="http://schemas.openxmlformats.org/officeDocument/2006/docPropsVTypes">
  <Template>BBCChildreninNeed_PowerPoint</Template>
  <TotalTime>22</TotalTime>
  <Words>705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Sassoon Infant Rg</vt:lpstr>
      <vt:lpstr>Calibri</vt:lpstr>
      <vt:lpstr>Arial</vt:lpstr>
      <vt:lpstr>Twinkl</vt:lpstr>
      <vt:lpstr>Tuffy-TTF</vt:lpstr>
      <vt:lpstr>Office Theme</vt:lpstr>
      <vt:lpstr>PowerPoint Presentation</vt:lpstr>
      <vt:lpstr>PowerPoint Presentation</vt:lpstr>
      <vt:lpstr>The Big Questions</vt:lpstr>
      <vt:lpstr>Saying Thank You</vt:lpstr>
      <vt:lpstr>Saying Thank You</vt:lpstr>
      <vt:lpstr>Being Grateful</vt:lpstr>
      <vt:lpstr>Being Grateful</vt:lpstr>
      <vt:lpstr>Being Grateful</vt:lpstr>
      <vt:lpstr>Being Grateful</vt:lpstr>
      <vt:lpstr>Thankful People are Happy People</vt:lpstr>
      <vt:lpstr>Thankful People are Happy People</vt:lpstr>
      <vt:lpstr>Thankful People are Happy People</vt:lpstr>
      <vt:lpstr>I am Thankful For…</vt:lpstr>
      <vt:lpstr>Thank You For the Memories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Rachel Leather</cp:lastModifiedBy>
  <cp:revision>3</cp:revision>
  <dcterms:created xsi:type="dcterms:W3CDTF">2019-09-27T12:31:08Z</dcterms:created>
  <dcterms:modified xsi:type="dcterms:W3CDTF">2019-09-27T12:53:47Z</dcterms:modified>
</cp:coreProperties>
</file>