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7" r:id="rId2"/>
    <p:sldId id="353" r:id="rId3"/>
    <p:sldId id="280" r:id="rId4"/>
    <p:sldId id="297" r:id="rId5"/>
    <p:sldId id="288" r:id="rId6"/>
    <p:sldId id="328" r:id="rId7"/>
    <p:sldId id="342" r:id="rId8"/>
    <p:sldId id="343" r:id="rId9"/>
    <p:sldId id="344" r:id="rId10"/>
    <p:sldId id="345" r:id="rId11"/>
    <p:sldId id="346" r:id="rId12"/>
    <p:sldId id="298" r:id="rId13"/>
    <p:sldId id="347" r:id="rId14"/>
    <p:sldId id="348" r:id="rId15"/>
    <p:sldId id="311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D8A1B-E55D-4776-A4FB-E06FB52491C5}" v="61" dt="2022-01-07T14:58:50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89326"/>
  </p:normalViewPr>
  <p:slideViewPr>
    <p:cSldViewPr snapToGrid="0" snapToObjects="1">
      <p:cViewPr varScale="1">
        <p:scale>
          <a:sx n="56" d="100"/>
          <a:sy n="56" d="100"/>
        </p:scale>
        <p:origin x="123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ter-Fraser" userId="3f6103429ab2327a" providerId="LiveId" clId="{928D8A1B-E55D-4776-A4FB-E06FB52491C5}"/>
    <pc:docChg chg="undo custSel addSld delSld modSld sldOrd">
      <pc:chgData name="Miriam Carter-Fraser" userId="3f6103429ab2327a" providerId="LiveId" clId="{928D8A1B-E55D-4776-A4FB-E06FB52491C5}" dt="2022-01-07T17:06:04.360" v="3900" actId="20577"/>
      <pc:docMkLst>
        <pc:docMk/>
      </pc:docMkLst>
      <pc:sldChg chg="del">
        <pc:chgData name="Miriam Carter-Fraser" userId="3f6103429ab2327a" providerId="LiveId" clId="{928D8A1B-E55D-4776-A4FB-E06FB52491C5}" dt="2022-01-05T16:16:37.169" v="1711" actId="47"/>
        <pc:sldMkLst>
          <pc:docMk/>
          <pc:sldMk cId="1885436378" sldId="275"/>
        </pc:sldMkLst>
      </pc:sldChg>
      <pc:sldChg chg="del">
        <pc:chgData name="Miriam Carter-Fraser" userId="3f6103429ab2327a" providerId="LiveId" clId="{928D8A1B-E55D-4776-A4FB-E06FB52491C5}" dt="2022-01-05T16:16:37.948" v="1712" actId="47"/>
        <pc:sldMkLst>
          <pc:docMk/>
          <pc:sldMk cId="3531084043" sldId="276"/>
        </pc:sldMkLst>
      </pc:sldChg>
      <pc:sldChg chg="addSp delSp modSp del mod">
        <pc:chgData name="Miriam Carter-Fraser" userId="3f6103429ab2327a" providerId="LiveId" clId="{928D8A1B-E55D-4776-A4FB-E06FB52491C5}" dt="2022-01-05T16:38:51.212" v="2872" actId="47"/>
        <pc:sldMkLst>
          <pc:docMk/>
          <pc:sldMk cId="305178816" sldId="278"/>
        </pc:sldMkLst>
        <pc:spChg chg="mod">
          <ac:chgData name="Miriam Carter-Fraser" userId="3f6103429ab2327a" providerId="LiveId" clId="{928D8A1B-E55D-4776-A4FB-E06FB52491C5}" dt="2022-01-05T15:32:52.915" v="8" actId="6549"/>
          <ac:spMkLst>
            <pc:docMk/>
            <pc:sldMk cId="305178816" sldId="278"/>
            <ac:spMk id="2" creationId="{7A6C6268-73D5-974A-B428-BB16F375173F}"/>
          </ac:spMkLst>
        </pc:spChg>
        <pc:spChg chg="add del mod">
          <ac:chgData name="Miriam Carter-Fraser" userId="3f6103429ab2327a" providerId="LiveId" clId="{928D8A1B-E55D-4776-A4FB-E06FB52491C5}" dt="2022-01-05T16:37:36.240" v="2818" actId="20577"/>
          <ac:spMkLst>
            <pc:docMk/>
            <pc:sldMk cId="305178816" sldId="278"/>
            <ac:spMk id="7" creationId="{A1F831DA-0F8F-CF42-AAA4-5D2B41AD9D66}"/>
          </ac:spMkLst>
        </pc:spChg>
        <pc:spChg chg="add del mod">
          <ac:chgData name="Miriam Carter-Fraser" userId="3f6103429ab2327a" providerId="LiveId" clId="{928D8A1B-E55D-4776-A4FB-E06FB52491C5}" dt="2022-01-05T15:33:28.875" v="15"/>
          <ac:spMkLst>
            <pc:docMk/>
            <pc:sldMk cId="305178816" sldId="278"/>
            <ac:spMk id="11" creationId="{E41B6889-8113-4D3D-B028-40BAC3A91BA1}"/>
          </ac:spMkLst>
        </pc:spChg>
        <pc:spChg chg="add del mod">
          <ac:chgData name="Miriam Carter-Fraser" userId="3f6103429ab2327a" providerId="LiveId" clId="{928D8A1B-E55D-4776-A4FB-E06FB52491C5}" dt="2022-01-05T15:33:28.875" v="15"/>
          <ac:spMkLst>
            <pc:docMk/>
            <pc:sldMk cId="305178816" sldId="278"/>
            <ac:spMk id="12" creationId="{8EDB337B-6325-422F-965C-4BDFC039B588}"/>
          </ac:spMkLst>
        </pc:spChg>
        <pc:picChg chg="mod">
          <ac:chgData name="Miriam Carter-Fraser" userId="3f6103429ab2327a" providerId="LiveId" clId="{928D8A1B-E55D-4776-A4FB-E06FB52491C5}" dt="2022-01-05T15:33:06.246" v="10" actId="1076"/>
          <ac:picMkLst>
            <pc:docMk/>
            <pc:sldMk cId="305178816" sldId="278"/>
            <ac:picMk id="8" creationId="{759C8822-4906-0D47-AD86-47BF91AE2C00}"/>
          </ac:picMkLst>
        </pc:picChg>
      </pc:sldChg>
      <pc:sldChg chg="addSp delSp modSp mod">
        <pc:chgData name="Miriam Carter-Fraser" userId="3f6103429ab2327a" providerId="LiveId" clId="{928D8A1B-E55D-4776-A4FB-E06FB52491C5}" dt="2022-01-05T16:35:30.387" v="2712" actId="20577"/>
        <pc:sldMkLst>
          <pc:docMk/>
          <pc:sldMk cId="3076441129" sldId="280"/>
        </pc:sldMkLst>
        <pc:spChg chg="del">
          <ac:chgData name="Miriam Carter-Fraser" userId="3f6103429ab2327a" providerId="LiveId" clId="{928D8A1B-E55D-4776-A4FB-E06FB52491C5}" dt="2022-01-05T15:35:28.364" v="23" actId="478"/>
          <ac:spMkLst>
            <pc:docMk/>
            <pc:sldMk cId="3076441129" sldId="280"/>
            <ac:spMk id="2" creationId="{7A6C6268-73D5-974A-B428-BB16F375173F}"/>
          </ac:spMkLst>
        </pc:spChg>
        <pc:spChg chg="mod">
          <ac:chgData name="Miriam Carter-Fraser" userId="3f6103429ab2327a" providerId="LiveId" clId="{928D8A1B-E55D-4776-A4FB-E06FB52491C5}" dt="2022-01-05T16:35:30.387" v="2712" actId="20577"/>
          <ac:spMkLst>
            <pc:docMk/>
            <pc:sldMk cId="3076441129" sldId="280"/>
            <ac:spMk id="7" creationId="{A1F831DA-0F8F-CF42-AAA4-5D2B41AD9D66}"/>
          </ac:spMkLst>
        </pc:spChg>
        <pc:spChg chg="add del mod">
          <ac:chgData name="Miriam Carter-Fraser" userId="3f6103429ab2327a" providerId="LiveId" clId="{928D8A1B-E55D-4776-A4FB-E06FB52491C5}" dt="2022-01-05T15:36:36.640" v="29" actId="478"/>
          <ac:spMkLst>
            <pc:docMk/>
            <pc:sldMk cId="3076441129" sldId="280"/>
            <ac:spMk id="8" creationId="{72FCC69E-1BF4-4ED4-ACE4-E8240E342452}"/>
          </ac:spMkLst>
        </pc:spChg>
        <pc:picChg chg="mod">
          <ac:chgData name="Miriam Carter-Fraser" userId="3f6103429ab2327a" providerId="LiveId" clId="{928D8A1B-E55D-4776-A4FB-E06FB52491C5}" dt="2022-01-05T15:35:11.289" v="22" actId="14826"/>
          <ac:picMkLst>
            <pc:docMk/>
            <pc:sldMk cId="3076441129" sldId="280"/>
            <ac:picMk id="11" creationId="{2A990343-CDD9-E140-84AB-7A3998D71B06}"/>
          </ac:picMkLst>
        </pc:picChg>
      </pc:sldChg>
      <pc:sldChg chg="del">
        <pc:chgData name="Miriam Carter-Fraser" userId="3f6103429ab2327a" providerId="LiveId" clId="{928D8A1B-E55D-4776-A4FB-E06FB52491C5}" dt="2022-01-05T15:52:11.536" v="431" actId="47"/>
        <pc:sldMkLst>
          <pc:docMk/>
          <pc:sldMk cId="386840374" sldId="281"/>
        </pc:sldMkLst>
      </pc:sldChg>
      <pc:sldChg chg="delSp modSp del mod ord">
        <pc:chgData name="Miriam Carter-Fraser" userId="3f6103429ab2327a" providerId="LiveId" clId="{928D8A1B-E55D-4776-A4FB-E06FB52491C5}" dt="2022-01-05T16:03:40.332" v="1282" actId="47"/>
        <pc:sldMkLst>
          <pc:docMk/>
          <pc:sldMk cId="350762128" sldId="282"/>
        </pc:sldMkLst>
        <pc:spChg chg="mod">
          <ac:chgData name="Miriam Carter-Fraser" userId="3f6103429ab2327a" providerId="LiveId" clId="{928D8A1B-E55D-4776-A4FB-E06FB52491C5}" dt="2022-01-05T15:52:25.618" v="433" actId="20577"/>
          <ac:spMkLst>
            <pc:docMk/>
            <pc:sldMk cId="350762128" sldId="282"/>
            <ac:spMk id="2" creationId="{7A6C6268-73D5-974A-B428-BB16F375173F}"/>
          </ac:spMkLst>
        </pc:spChg>
        <pc:spChg chg="del">
          <ac:chgData name="Miriam Carter-Fraser" userId="3f6103429ab2327a" providerId="LiveId" clId="{928D8A1B-E55D-4776-A4FB-E06FB52491C5}" dt="2022-01-05T15:52:28.844" v="434" actId="478"/>
          <ac:spMkLst>
            <pc:docMk/>
            <pc:sldMk cId="350762128" sldId="282"/>
            <ac:spMk id="6" creationId="{FB404A0E-8A53-514C-8B0A-1CFC452B4415}"/>
          </ac:spMkLst>
        </pc:spChg>
        <pc:spChg chg="mod">
          <ac:chgData name="Miriam Carter-Fraser" userId="3f6103429ab2327a" providerId="LiveId" clId="{928D8A1B-E55D-4776-A4FB-E06FB52491C5}" dt="2022-01-05T15:53:12.757" v="1005"/>
          <ac:spMkLst>
            <pc:docMk/>
            <pc:sldMk cId="350762128" sldId="282"/>
            <ac:spMk id="7" creationId="{A1F831DA-0F8F-CF42-AAA4-5D2B41AD9D66}"/>
          </ac:spMkLst>
        </pc:spChg>
      </pc:sldChg>
      <pc:sldChg chg="del">
        <pc:chgData name="Miriam Carter-Fraser" userId="3f6103429ab2327a" providerId="LiveId" clId="{928D8A1B-E55D-4776-A4FB-E06FB52491C5}" dt="2022-01-05T16:03:41.531" v="1283" actId="47"/>
        <pc:sldMkLst>
          <pc:docMk/>
          <pc:sldMk cId="1631372225" sldId="286"/>
        </pc:sldMkLst>
      </pc:sldChg>
      <pc:sldChg chg="delSp modSp mod ord">
        <pc:chgData name="Miriam Carter-Fraser" userId="3f6103429ab2327a" providerId="LiveId" clId="{928D8A1B-E55D-4776-A4FB-E06FB52491C5}" dt="2022-01-05T16:42:02.387" v="3156" actId="20577"/>
        <pc:sldMkLst>
          <pc:docMk/>
          <pc:sldMk cId="304148778" sldId="288"/>
        </pc:sldMkLst>
        <pc:spChg chg="del">
          <ac:chgData name="Miriam Carter-Fraser" userId="3f6103429ab2327a" providerId="LiveId" clId="{928D8A1B-E55D-4776-A4FB-E06FB52491C5}" dt="2022-01-05T16:17:00.957" v="1713" actId="478"/>
          <ac:spMkLst>
            <pc:docMk/>
            <pc:sldMk cId="304148778" sldId="288"/>
            <ac:spMk id="2" creationId="{7A6C6268-73D5-974A-B428-BB16F375173F}"/>
          </ac:spMkLst>
        </pc:spChg>
        <pc:spChg chg="mod">
          <ac:chgData name="Miriam Carter-Fraser" userId="3f6103429ab2327a" providerId="LiveId" clId="{928D8A1B-E55D-4776-A4FB-E06FB52491C5}" dt="2022-01-05T16:22:30.538" v="2400" actId="20577"/>
          <ac:spMkLst>
            <pc:docMk/>
            <pc:sldMk cId="304148778" sldId="288"/>
            <ac:spMk id="6" creationId="{86ECE513-E7A4-5842-87D5-D4958CB537F1}"/>
          </ac:spMkLst>
        </pc:spChg>
        <pc:spChg chg="mod">
          <ac:chgData name="Miriam Carter-Fraser" userId="3f6103429ab2327a" providerId="LiveId" clId="{928D8A1B-E55D-4776-A4FB-E06FB52491C5}" dt="2022-01-05T16:42:02.387" v="3156" actId="20577"/>
          <ac:spMkLst>
            <pc:docMk/>
            <pc:sldMk cId="304148778" sldId="288"/>
            <ac:spMk id="7" creationId="{A1F831DA-0F8F-CF42-AAA4-5D2B41AD9D66}"/>
          </ac:spMkLst>
        </pc:spChg>
      </pc:sldChg>
      <pc:sldChg chg="del">
        <pc:chgData name="Miriam Carter-Fraser" userId="3f6103429ab2327a" providerId="LiveId" clId="{928D8A1B-E55D-4776-A4FB-E06FB52491C5}" dt="2022-01-05T16:16:25.767" v="1698" actId="47"/>
        <pc:sldMkLst>
          <pc:docMk/>
          <pc:sldMk cId="4103068593" sldId="289"/>
        </pc:sldMkLst>
      </pc:sldChg>
      <pc:sldChg chg="del">
        <pc:chgData name="Miriam Carter-Fraser" userId="3f6103429ab2327a" providerId="LiveId" clId="{928D8A1B-E55D-4776-A4FB-E06FB52491C5}" dt="2022-01-05T15:32:32.640" v="5" actId="47"/>
        <pc:sldMkLst>
          <pc:docMk/>
          <pc:sldMk cId="1948020003" sldId="293"/>
        </pc:sldMkLst>
      </pc:sldChg>
      <pc:sldChg chg="addSp delSp modSp mod">
        <pc:chgData name="Miriam Carter-Fraser" userId="3f6103429ab2327a" providerId="LiveId" clId="{928D8A1B-E55D-4776-A4FB-E06FB52491C5}" dt="2022-01-05T16:41:32.874" v="3114" actId="20577"/>
        <pc:sldMkLst>
          <pc:docMk/>
          <pc:sldMk cId="2505893985" sldId="297"/>
        </pc:sldMkLst>
        <pc:spChg chg="del">
          <ac:chgData name="Miriam Carter-Fraser" userId="3f6103429ab2327a" providerId="LiveId" clId="{928D8A1B-E55D-4776-A4FB-E06FB52491C5}" dt="2022-01-05T15:37:59.576" v="38" actId="478"/>
          <ac:spMkLst>
            <pc:docMk/>
            <pc:sldMk cId="2505893985" sldId="297"/>
            <ac:spMk id="3" creationId="{CD50B040-82A7-C345-BCF6-649AE6F802F4}"/>
          </ac:spMkLst>
        </pc:spChg>
        <pc:spChg chg="mod">
          <ac:chgData name="Miriam Carter-Fraser" userId="3f6103429ab2327a" providerId="LiveId" clId="{928D8A1B-E55D-4776-A4FB-E06FB52491C5}" dt="2022-01-05T15:39:59.438" v="143"/>
          <ac:spMkLst>
            <pc:docMk/>
            <pc:sldMk cId="2505893985" sldId="297"/>
            <ac:spMk id="4" creationId="{79DCD706-FB42-3642-B882-398D1F61E017}"/>
          </ac:spMkLst>
        </pc:spChg>
        <pc:spChg chg="mod">
          <ac:chgData name="Miriam Carter-Fraser" userId="3f6103429ab2327a" providerId="LiveId" clId="{928D8A1B-E55D-4776-A4FB-E06FB52491C5}" dt="2022-01-05T15:40:17.164" v="144"/>
          <ac:spMkLst>
            <pc:docMk/>
            <pc:sldMk cId="2505893985" sldId="297"/>
            <ac:spMk id="9" creationId="{1FA2C513-B31C-FC43-AF32-F68E9ED81725}"/>
          </ac:spMkLst>
        </pc:spChg>
        <pc:spChg chg="del mod">
          <ac:chgData name="Miriam Carter-Fraser" userId="3f6103429ab2327a" providerId="LiveId" clId="{928D8A1B-E55D-4776-A4FB-E06FB52491C5}" dt="2022-01-05T15:38:18.610" v="56" actId="478"/>
          <ac:spMkLst>
            <pc:docMk/>
            <pc:sldMk cId="2505893985" sldId="297"/>
            <ac:spMk id="10" creationId="{E0CA2F5C-4D0B-4C4D-B864-A63BB0F32A52}"/>
          </ac:spMkLst>
        </pc:spChg>
        <pc:spChg chg="add mod">
          <ac:chgData name="Miriam Carter-Fraser" userId="3f6103429ab2327a" providerId="LiveId" clId="{928D8A1B-E55D-4776-A4FB-E06FB52491C5}" dt="2022-01-05T16:41:32.874" v="3114" actId="20577"/>
          <ac:spMkLst>
            <pc:docMk/>
            <pc:sldMk cId="2505893985" sldId="297"/>
            <ac:spMk id="11" creationId="{90C6F02A-C966-47D2-9CEB-E470E64B1364}"/>
          </ac:spMkLst>
        </pc:spChg>
        <pc:spChg chg="del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4" creationId="{E068FAC6-4D25-4083-A002-F0B8D5B3F797}"/>
          </ac:spMkLst>
        </pc:spChg>
        <pc:spChg chg="del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5" creationId="{3C61D4B2-B3F3-4E22-87B6-38710A4C550A}"/>
          </ac:spMkLst>
        </pc:spChg>
        <pc:spChg chg="del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6" creationId="{8A93138D-10CE-4D04-B802-9E9ED9B6C109}"/>
          </ac:spMkLst>
        </pc:spChg>
        <pc:spChg chg="del mod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7" creationId="{43899DCC-84F8-4B58-B2BE-3855D68B9BB0}"/>
          </ac:spMkLst>
        </pc:spChg>
        <pc:spChg chg="del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8" creationId="{450DDB2C-CBC3-4376-89F1-8DF1CE2CB256}"/>
          </ac:spMkLst>
        </pc:spChg>
        <pc:spChg chg="del">
          <ac:chgData name="Miriam Carter-Fraser" userId="3f6103429ab2327a" providerId="LiveId" clId="{928D8A1B-E55D-4776-A4FB-E06FB52491C5}" dt="2022-01-05T15:41:02.808" v="147"/>
          <ac:spMkLst>
            <pc:docMk/>
            <pc:sldMk cId="2505893985" sldId="297"/>
            <ac:spMk id="19" creationId="{896E4813-7838-4837-8A30-9BFB41CF0057}"/>
          </ac:spMkLst>
        </pc:spChg>
        <pc:picChg chg="del">
          <ac:chgData name="Miriam Carter-Fraser" userId="3f6103429ab2327a" providerId="LiveId" clId="{928D8A1B-E55D-4776-A4FB-E06FB52491C5}" dt="2022-01-05T15:41:02.808" v="147"/>
          <ac:picMkLst>
            <pc:docMk/>
            <pc:sldMk cId="2505893985" sldId="297"/>
            <ac:picMk id="20" creationId="{B564F6A7-070D-472D-B098-CE46458C253B}"/>
          </ac:picMkLst>
        </pc:picChg>
      </pc:sldChg>
      <pc:sldChg chg="modSp add del mod">
        <pc:chgData name="Miriam Carter-Fraser" userId="3f6103429ab2327a" providerId="LiveId" clId="{928D8A1B-E55D-4776-A4FB-E06FB52491C5}" dt="2022-01-05T16:00:10.793" v="1189"/>
        <pc:sldMkLst>
          <pc:docMk/>
          <pc:sldMk cId="3504352816" sldId="298"/>
        </pc:sldMkLst>
        <pc:spChg chg="mod">
          <ac:chgData name="Miriam Carter-Fraser" userId="3f6103429ab2327a" providerId="LiveId" clId="{928D8A1B-E55D-4776-A4FB-E06FB52491C5}" dt="2022-01-05T15:58:24.341" v="1140" actId="20577"/>
          <ac:spMkLst>
            <pc:docMk/>
            <pc:sldMk cId="3504352816" sldId="298"/>
            <ac:spMk id="12" creationId="{6A0DE99C-BE2F-4E08-BC38-A12D5EFF3AF0}"/>
          </ac:spMkLst>
        </pc:spChg>
        <pc:spChg chg="mod">
          <ac:chgData name="Miriam Carter-Fraser" userId="3f6103429ab2327a" providerId="LiveId" clId="{928D8A1B-E55D-4776-A4FB-E06FB52491C5}" dt="2022-01-05T15:59:55.893" v="1188"/>
          <ac:spMkLst>
            <pc:docMk/>
            <pc:sldMk cId="3504352816" sldId="298"/>
            <ac:spMk id="14" creationId="{6F0EC33F-A454-4535-9A46-88962996AC6F}"/>
          </ac:spMkLst>
        </pc:spChg>
        <pc:spChg chg="mod">
          <ac:chgData name="Miriam Carter-Fraser" userId="3f6103429ab2327a" providerId="LiveId" clId="{928D8A1B-E55D-4776-A4FB-E06FB52491C5}" dt="2022-01-05T16:00:10.793" v="1189"/>
          <ac:spMkLst>
            <pc:docMk/>
            <pc:sldMk cId="3504352816" sldId="298"/>
            <ac:spMk id="15" creationId="{8B2E2D66-74E7-4B72-AD3D-CA6317B18D62}"/>
          </ac:spMkLst>
        </pc:spChg>
        <pc:picChg chg="mod">
          <ac:chgData name="Miriam Carter-Fraser" userId="3f6103429ab2327a" providerId="LiveId" clId="{928D8A1B-E55D-4776-A4FB-E06FB52491C5}" dt="2022-01-05T15:58:30.905" v="1141" actId="14826"/>
          <ac:picMkLst>
            <pc:docMk/>
            <pc:sldMk cId="3504352816" sldId="298"/>
            <ac:picMk id="2" creationId="{47ACFF56-F38E-E844-BE3B-3DB41E499197}"/>
          </ac:picMkLst>
        </pc:picChg>
      </pc:sldChg>
      <pc:sldChg chg="del">
        <pc:chgData name="Miriam Carter-Fraser" userId="3f6103429ab2327a" providerId="LiveId" clId="{928D8A1B-E55D-4776-A4FB-E06FB52491C5}" dt="2022-01-05T15:32:29.388" v="1" actId="47"/>
        <pc:sldMkLst>
          <pc:docMk/>
          <pc:sldMk cId="2723784813" sldId="299"/>
        </pc:sldMkLst>
      </pc:sldChg>
      <pc:sldChg chg="del">
        <pc:chgData name="Miriam Carter-Fraser" userId="3f6103429ab2327a" providerId="LiveId" clId="{928D8A1B-E55D-4776-A4FB-E06FB52491C5}" dt="2022-01-05T15:32:30.205" v="2" actId="47"/>
        <pc:sldMkLst>
          <pc:docMk/>
          <pc:sldMk cId="4175735690" sldId="301"/>
        </pc:sldMkLst>
      </pc:sldChg>
      <pc:sldChg chg="del">
        <pc:chgData name="Miriam Carter-Fraser" userId="3f6103429ab2327a" providerId="LiveId" clId="{928D8A1B-E55D-4776-A4FB-E06FB52491C5}" dt="2022-01-05T15:32:30.856" v="3" actId="47"/>
        <pc:sldMkLst>
          <pc:docMk/>
          <pc:sldMk cId="1562907712" sldId="302"/>
        </pc:sldMkLst>
      </pc:sldChg>
      <pc:sldChg chg="del">
        <pc:chgData name="Miriam Carter-Fraser" userId="3f6103429ab2327a" providerId="LiveId" clId="{928D8A1B-E55D-4776-A4FB-E06FB52491C5}" dt="2022-01-05T15:32:31.822" v="4" actId="47"/>
        <pc:sldMkLst>
          <pc:docMk/>
          <pc:sldMk cId="359302144" sldId="306"/>
        </pc:sldMkLst>
      </pc:sldChg>
      <pc:sldChg chg="del">
        <pc:chgData name="Miriam Carter-Fraser" userId="3f6103429ab2327a" providerId="LiveId" clId="{928D8A1B-E55D-4776-A4FB-E06FB52491C5}" dt="2022-01-05T16:16:27.421" v="1700" actId="47"/>
        <pc:sldMkLst>
          <pc:docMk/>
          <pc:sldMk cId="746473344" sldId="307"/>
        </pc:sldMkLst>
      </pc:sldChg>
      <pc:sldChg chg="del">
        <pc:chgData name="Miriam Carter-Fraser" userId="3f6103429ab2327a" providerId="LiveId" clId="{928D8A1B-E55D-4776-A4FB-E06FB52491C5}" dt="2022-01-05T16:16:27.938" v="1701" actId="47"/>
        <pc:sldMkLst>
          <pc:docMk/>
          <pc:sldMk cId="705123214" sldId="308"/>
        </pc:sldMkLst>
      </pc:sldChg>
      <pc:sldChg chg="del">
        <pc:chgData name="Miriam Carter-Fraser" userId="3f6103429ab2327a" providerId="LiveId" clId="{928D8A1B-E55D-4776-A4FB-E06FB52491C5}" dt="2022-01-05T16:16:28.605" v="1702" actId="47"/>
        <pc:sldMkLst>
          <pc:docMk/>
          <pc:sldMk cId="4269895692" sldId="309"/>
        </pc:sldMkLst>
      </pc:sldChg>
      <pc:sldChg chg="del">
        <pc:chgData name="Miriam Carter-Fraser" userId="3f6103429ab2327a" providerId="LiveId" clId="{928D8A1B-E55D-4776-A4FB-E06FB52491C5}" dt="2022-01-05T16:16:29.255" v="1703" actId="47"/>
        <pc:sldMkLst>
          <pc:docMk/>
          <pc:sldMk cId="2642265117" sldId="310"/>
        </pc:sldMkLst>
      </pc:sldChg>
      <pc:sldChg chg="modSp mod ord">
        <pc:chgData name="Miriam Carter-Fraser" userId="3f6103429ab2327a" providerId="LiveId" clId="{928D8A1B-E55D-4776-A4FB-E06FB52491C5}" dt="2022-01-07T15:33:58.054" v="3899" actId="20577"/>
        <pc:sldMkLst>
          <pc:docMk/>
          <pc:sldMk cId="1773720228" sldId="311"/>
        </pc:sldMkLst>
        <pc:spChg chg="mod">
          <ac:chgData name="Miriam Carter-Fraser" userId="3f6103429ab2327a" providerId="LiveId" clId="{928D8A1B-E55D-4776-A4FB-E06FB52491C5}" dt="2022-01-05T16:05:15.002" v="1306" actId="20577"/>
          <ac:spMkLst>
            <pc:docMk/>
            <pc:sldMk cId="1773720228" sldId="311"/>
            <ac:spMk id="2" creationId="{7A6C6268-73D5-974A-B428-BB16F375173F}"/>
          </ac:spMkLst>
        </pc:spChg>
        <pc:spChg chg="mod">
          <ac:chgData name="Miriam Carter-Fraser" userId="3f6103429ab2327a" providerId="LiveId" clId="{928D8A1B-E55D-4776-A4FB-E06FB52491C5}" dt="2022-01-07T15:33:58.054" v="3899" actId="20577"/>
          <ac:spMkLst>
            <pc:docMk/>
            <pc:sldMk cId="1773720228" sldId="311"/>
            <ac:spMk id="7" creationId="{A1F831DA-0F8F-CF42-AAA4-5D2B41AD9D66}"/>
          </ac:spMkLst>
        </pc:spChg>
      </pc:sldChg>
      <pc:sldChg chg="del">
        <pc:chgData name="Miriam Carter-Fraser" userId="3f6103429ab2327a" providerId="LiveId" clId="{928D8A1B-E55D-4776-A4FB-E06FB52491C5}" dt="2022-01-05T16:16:29.833" v="1704" actId="47"/>
        <pc:sldMkLst>
          <pc:docMk/>
          <pc:sldMk cId="3630102593" sldId="312"/>
        </pc:sldMkLst>
      </pc:sldChg>
      <pc:sldChg chg="del">
        <pc:chgData name="Miriam Carter-Fraser" userId="3f6103429ab2327a" providerId="LiveId" clId="{928D8A1B-E55D-4776-A4FB-E06FB52491C5}" dt="2022-01-05T16:16:30.416" v="1705" actId="47"/>
        <pc:sldMkLst>
          <pc:docMk/>
          <pc:sldMk cId="1932789835" sldId="313"/>
        </pc:sldMkLst>
      </pc:sldChg>
      <pc:sldChg chg="del">
        <pc:chgData name="Miriam Carter-Fraser" userId="3f6103429ab2327a" providerId="LiveId" clId="{928D8A1B-E55D-4776-A4FB-E06FB52491C5}" dt="2022-01-05T16:16:33.228" v="1706" actId="47"/>
        <pc:sldMkLst>
          <pc:docMk/>
          <pc:sldMk cId="2592880713" sldId="314"/>
        </pc:sldMkLst>
      </pc:sldChg>
      <pc:sldChg chg="del">
        <pc:chgData name="Miriam Carter-Fraser" userId="3f6103429ab2327a" providerId="LiveId" clId="{928D8A1B-E55D-4776-A4FB-E06FB52491C5}" dt="2022-01-05T16:16:33.889" v="1707" actId="47"/>
        <pc:sldMkLst>
          <pc:docMk/>
          <pc:sldMk cId="1617365837" sldId="315"/>
        </pc:sldMkLst>
      </pc:sldChg>
      <pc:sldChg chg="del">
        <pc:chgData name="Miriam Carter-Fraser" userId="3f6103429ab2327a" providerId="LiveId" clId="{928D8A1B-E55D-4776-A4FB-E06FB52491C5}" dt="2022-01-05T16:16:34.520" v="1708" actId="47"/>
        <pc:sldMkLst>
          <pc:docMk/>
          <pc:sldMk cId="515155043" sldId="316"/>
        </pc:sldMkLst>
      </pc:sldChg>
      <pc:sldChg chg="del">
        <pc:chgData name="Miriam Carter-Fraser" userId="3f6103429ab2327a" providerId="LiveId" clId="{928D8A1B-E55D-4776-A4FB-E06FB52491C5}" dt="2022-01-05T16:16:35.232" v="1709" actId="47"/>
        <pc:sldMkLst>
          <pc:docMk/>
          <pc:sldMk cId="3866976226" sldId="317"/>
        </pc:sldMkLst>
      </pc:sldChg>
      <pc:sldChg chg="del">
        <pc:chgData name="Miriam Carter-Fraser" userId="3f6103429ab2327a" providerId="LiveId" clId="{928D8A1B-E55D-4776-A4FB-E06FB52491C5}" dt="2022-01-05T16:16:35.883" v="1710" actId="47"/>
        <pc:sldMkLst>
          <pc:docMk/>
          <pc:sldMk cId="3847170687" sldId="318"/>
        </pc:sldMkLst>
      </pc:sldChg>
      <pc:sldChg chg="del">
        <pc:chgData name="Miriam Carter-Fraser" userId="3f6103429ab2327a" providerId="LiveId" clId="{928D8A1B-E55D-4776-A4FB-E06FB52491C5}" dt="2022-01-05T16:16:26.803" v="1699" actId="47"/>
        <pc:sldMkLst>
          <pc:docMk/>
          <pc:sldMk cId="1692930960" sldId="326"/>
        </pc:sldMkLst>
      </pc:sldChg>
      <pc:sldChg chg="addSp delSp modSp mod">
        <pc:chgData name="Miriam Carter-Fraser" userId="3f6103429ab2327a" providerId="LiveId" clId="{928D8A1B-E55D-4776-A4FB-E06FB52491C5}" dt="2022-01-05T15:51:05.881" v="412" actId="478"/>
        <pc:sldMkLst>
          <pc:docMk/>
          <pc:sldMk cId="0" sldId="327"/>
        </pc:sldMkLst>
        <pc:spChg chg="add del mod">
          <ac:chgData name="Miriam Carter-Fraser" userId="3f6103429ab2327a" providerId="LiveId" clId="{928D8A1B-E55D-4776-A4FB-E06FB52491C5}" dt="2022-01-05T15:51:00.712" v="409"/>
          <ac:spMkLst>
            <pc:docMk/>
            <pc:sldMk cId="0" sldId="327"/>
            <ac:spMk id="8" creationId="{9C4F1D6E-C345-4C54-A639-4CE04DE941AB}"/>
          </ac:spMkLst>
        </pc:spChg>
        <pc:spChg chg="add del mod">
          <ac:chgData name="Miriam Carter-Fraser" userId="3f6103429ab2327a" providerId="LiveId" clId="{928D8A1B-E55D-4776-A4FB-E06FB52491C5}" dt="2022-01-05T15:51:00.712" v="409"/>
          <ac:spMkLst>
            <pc:docMk/>
            <pc:sldMk cId="0" sldId="327"/>
            <ac:spMk id="10" creationId="{B34FAA72-1A9C-4049-82DA-5B41F9E5189C}"/>
          </ac:spMkLst>
        </pc:spChg>
        <pc:spChg chg="add del mod">
          <ac:chgData name="Miriam Carter-Fraser" userId="3f6103429ab2327a" providerId="LiveId" clId="{928D8A1B-E55D-4776-A4FB-E06FB52491C5}" dt="2022-01-05T15:51:05.881" v="412" actId="478"/>
          <ac:spMkLst>
            <pc:docMk/>
            <pc:sldMk cId="0" sldId="327"/>
            <ac:spMk id="11" creationId="{073D2369-A9FB-4810-B684-930BAD2435B7}"/>
          </ac:spMkLst>
        </pc:spChg>
        <pc:spChg chg="add del mod">
          <ac:chgData name="Miriam Carter-Fraser" userId="3f6103429ab2327a" providerId="LiveId" clId="{928D8A1B-E55D-4776-A4FB-E06FB52491C5}" dt="2022-01-05T15:51:04.978" v="411" actId="478"/>
          <ac:spMkLst>
            <pc:docMk/>
            <pc:sldMk cId="0" sldId="327"/>
            <ac:spMk id="13" creationId="{97B3C386-6956-4853-8660-23A592E0E875}"/>
          </ac:spMkLst>
        </pc:spChg>
        <pc:picChg chg="add del mod">
          <ac:chgData name="Miriam Carter-Fraser" userId="3f6103429ab2327a" providerId="LiveId" clId="{928D8A1B-E55D-4776-A4FB-E06FB52491C5}" dt="2022-01-05T15:51:00.712" v="409"/>
          <ac:picMkLst>
            <pc:docMk/>
            <pc:sldMk cId="0" sldId="327"/>
            <ac:picMk id="9" creationId="{4D2A536F-CBDE-43DC-A3F9-4BCCBFC1B6A8}"/>
          </ac:picMkLst>
        </pc:picChg>
        <pc:picChg chg="add mod">
          <ac:chgData name="Miriam Carter-Fraser" userId="3f6103429ab2327a" providerId="LiveId" clId="{928D8A1B-E55D-4776-A4FB-E06FB52491C5}" dt="2022-01-05T15:51:02.820" v="410"/>
          <ac:picMkLst>
            <pc:docMk/>
            <pc:sldMk cId="0" sldId="327"/>
            <ac:picMk id="12" creationId="{669F6DC3-79C0-487D-8B40-34F979BD1018}"/>
          </ac:picMkLst>
        </pc:picChg>
        <pc:picChg chg="del">
          <ac:chgData name="Miriam Carter-Fraser" userId="3f6103429ab2327a" providerId="LiveId" clId="{928D8A1B-E55D-4776-A4FB-E06FB52491C5}" dt="2022-01-05T15:50:46.739" v="401" actId="478"/>
          <ac:picMkLst>
            <pc:docMk/>
            <pc:sldMk cId="0" sldId="327"/>
            <ac:picMk id="57" creationId="{00000000-0000-0000-0000-000000000000}"/>
          </ac:picMkLst>
        </pc:picChg>
      </pc:sldChg>
      <pc:sldChg chg="addSp delSp modSp new mod">
        <pc:chgData name="Miriam Carter-Fraser" userId="3f6103429ab2327a" providerId="LiveId" clId="{928D8A1B-E55D-4776-A4FB-E06FB52491C5}" dt="2022-01-05T16:42:25.218" v="3158" actId="14100"/>
        <pc:sldMkLst>
          <pc:docMk/>
          <pc:sldMk cId="393334982" sldId="328"/>
        </pc:sldMkLst>
        <pc:spChg chg="del">
          <ac:chgData name="Miriam Carter-Fraser" userId="3f6103429ab2327a" providerId="LiveId" clId="{928D8A1B-E55D-4776-A4FB-E06FB52491C5}" dt="2022-01-05T15:41:10.490" v="150" actId="478"/>
          <ac:spMkLst>
            <pc:docMk/>
            <pc:sldMk cId="393334982" sldId="328"/>
            <ac:spMk id="2" creationId="{7005A7F1-A6A5-4C5B-B95F-06D52B24908A}"/>
          </ac:spMkLst>
        </pc:spChg>
        <pc:spChg chg="del">
          <ac:chgData name="Miriam Carter-Fraser" userId="3f6103429ab2327a" providerId="LiveId" clId="{928D8A1B-E55D-4776-A4FB-E06FB52491C5}" dt="2022-01-05T15:41:08.551" v="149" actId="478"/>
          <ac:spMkLst>
            <pc:docMk/>
            <pc:sldMk cId="393334982" sldId="328"/>
            <ac:spMk id="3" creationId="{0DC87AC7-8E5F-4E59-B4B0-B9655440F960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4" creationId="{3399FBA1-B415-4F86-84AD-C9ADE85E1693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5" creationId="{9FF0604C-A81D-4D69-8177-6024FDCDBFAD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6" creationId="{7CC16B51-4A7E-4349-BF98-5298F3AF26F9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7" creationId="{9FF22D4E-210B-4E27-BE4B-9B5E04639C8B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8" creationId="{E673E099-05DE-4304-905E-EEF26146810C}"/>
          </ac:spMkLst>
        </pc:spChg>
        <pc:spChg chg="add del mod">
          <ac:chgData name="Miriam Carter-Fraser" userId="3f6103429ab2327a" providerId="LiveId" clId="{928D8A1B-E55D-4776-A4FB-E06FB52491C5}" dt="2022-01-05T15:41:13.421" v="152"/>
          <ac:spMkLst>
            <pc:docMk/>
            <pc:sldMk cId="393334982" sldId="328"/>
            <ac:spMk id="9" creationId="{EAE0063D-F12F-48B6-A2B2-CFA50CA54A00}"/>
          </ac:spMkLst>
        </pc:spChg>
        <pc:spChg chg="add del mod or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1" creationId="{D5FD6E0B-E3AF-45BA-82CF-75F1BD71DA94}"/>
          </ac:spMkLst>
        </pc:spChg>
        <pc:spChg chg="add del mo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2" creationId="{B2E4083C-204B-462A-9FE7-D76FB676AC8D}"/>
          </ac:spMkLst>
        </pc:spChg>
        <pc:spChg chg="add del mo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3" creationId="{2AD4385C-2FA2-45FB-B742-4FD0EFFB7134}"/>
          </ac:spMkLst>
        </pc:spChg>
        <pc:spChg chg="add del mo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4" creationId="{9934E2A6-5D1C-4292-8C3C-4E5F1386E291}"/>
          </ac:spMkLst>
        </pc:spChg>
        <pc:spChg chg="add del mo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5" creationId="{F1DCCD91-B682-496B-BCAE-753BE7E60DF9}"/>
          </ac:spMkLst>
        </pc:spChg>
        <pc:spChg chg="add del mod">
          <ac:chgData name="Miriam Carter-Fraser" userId="3f6103429ab2327a" providerId="LiveId" clId="{928D8A1B-E55D-4776-A4FB-E06FB52491C5}" dt="2022-01-05T15:43:40.905" v="163" actId="478"/>
          <ac:spMkLst>
            <pc:docMk/>
            <pc:sldMk cId="393334982" sldId="328"/>
            <ac:spMk id="16" creationId="{9AC86B10-0C23-433C-A1A7-DB6F4A1699B4}"/>
          </ac:spMkLst>
        </pc:spChg>
        <pc:spChg chg="add del mod">
          <ac:chgData name="Miriam Carter-Fraser" userId="3f6103429ab2327a" providerId="LiveId" clId="{928D8A1B-E55D-4776-A4FB-E06FB52491C5}" dt="2022-01-05T15:43:46.763" v="165" actId="478"/>
          <ac:spMkLst>
            <pc:docMk/>
            <pc:sldMk cId="393334982" sldId="328"/>
            <ac:spMk id="19" creationId="{794A4059-B32B-4E37-807E-1E49DB980C2A}"/>
          </ac:spMkLst>
        </pc:spChg>
        <pc:spChg chg="add mod">
          <ac:chgData name="Miriam Carter-Fraser" userId="3f6103429ab2327a" providerId="LiveId" clId="{928D8A1B-E55D-4776-A4FB-E06FB52491C5}" dt="2022-01-05T15:43:42.613" v="164"/>
          <ac:spMkLst>
            <pc:docMk/>
            <pc:sldMk cId="393334982" sldId="328"/>
            <ac:spMk id="20" creationId="{E7CBED33-325E-4286-9AB9-B9A333B04D1A}"/>
          </ac:spMkLst>
        </pc:spChg>
        <pc:spChg chg="add mod">
          <ac:chgData name="Miriam Carter-Fraser" userId="3f6103429ab2327a" providerId="LiveId" clId="{928D8A1B-E55D-4776-A4FB-E06FB52491C5}" dt="2022-01-05T16:42:25.218" v="3158" actId="14100"/>
          <ac:spMkLst>
            <pc:docMk/>
            <pc:sldMk cId="393334982" sldId="328"/>
            <ac:spMk id="21" creationId="{9F95C836-691B-4B6A-90B6-279D49381E61}"/>
          </ac:spMkLst>
        </pc:spChg>
        <pc:spChg chg="add del mod">
          <ac:chgData name="Miriam Carter-Fraser" userId="3f6103429ab2327a" providerId="LiveId" clId="{928D8A1B-E55D-4776-A4FB-E06FB52491C5}" dt="2022-01-05T15:44:16.372" v="239" actId="478"/>
          <ac:spMkLst>
            <pc:docMk/>
            <pc:sldMk cId="393334982" sldId="328"/>
            <ac:spMk id="23" creationId="{716AFC53-3B45-47D6-AC5C-749614445796}"/>
          </ac:spMkLst>
        </pc:spChg>
        <pc:spChg chg="add mod">
          <ac:chgData name="Miriam Carter-Fraser" userId="3f6103429ab2327a" providerId="LiveId" clId="{928D8A1B-E55D-4776-A4FB-E06FB52491C5}" dt="2022-01-05T15:44:55.318" v="258"/>
          <ac:spMkLst>
            <pc:docMk/>
            <pc:sldMk cId="393334982" sldId="328"/>
            <ac:spMk id="24" creationId="{F4D5552E-777C-47E7-AFDE-67FF751CC389}"/>
          </ac:spMkLst>
        </pc:spChg>
        <pc:spChg chg="add mod">
          <ac:chgData name="Miriam Carter-Fraser" userId="3f6103429ab2327a" providerId="LiveId" clId="{928D8A1B-E55D-4776-A4FB-E06FB52491C5}" dt="2022-01-05T16:22:10.556" v="2335" actId="1076"/>
          <ac:spMkLst>
            <pc:docMk/>
            <pc:sldMk cId="393334982" sldId="328"/>
            <ac:spMk id="25" creationId="{C20F3BCA-8B04-49C6-A84C-A62CDB162559}"/>
          </ac:spMkLst>
        </pc:spChg>
        <pc:spChg chg="add mod">
          <ac:chgData name="Miriam Carter-Fraser" userId="3f6103429ab2327a" providerId="LiveId" clId="{928D8A1B-E55D-4776-A4FB-E06FB52491C5}" dt="2022-01-05T15:43:42.613" v="164"/>
          <ac:spMkLst>
            <pc:docMk/>
            <pc:sldMk cId="393334982" sldId="328"/>
            <ac:spMk id="26" creationId="{CA73AE2B-6E6F-4B30-AF69-331DB9E00D9F}"/>
          </ac:spMkLst>
        </pc:spChg>
        <pc:spChg chg="add mod">
          <ac:chgData name="Miriam Carter-Fraser" userId="3f6103429ab2327a" providerId="LiveId" clId="{928D8A1B-E55D-4776-A4FB-E06FB52491C5}" dt="2022-01-05T15:44:44.023" v="257" actId="20577"/>
          <ac:spMkLst>
            <pc:docMk/>
            <pc:sldMk cId="393334982" sldId="328"/>
            <ac:spMk id="27" creationId="{E91B37A1-A6B4-484C-A3E0-6E9A91169C46}"/>
          </ac:spMkLst>
        </pc:spChg>
        <pc:picChg chg="add del mod">
          <ac:chgData name="Miriam Carter-Fraser" userId="3f6103429ab2327a" providerId="LiveId" clId="{928D8A1B-E55D-4776-A4FB-E06FB52491C5}" dt="2022-01-05T15:41:13.421" v="152"/>
          <ac:picMkLst>
            <pc:docMk/>
            <pc:sldMk cId="393334982" sldId="328"/>
            <ac:picMk id="10" creationId="{54AEDE3B-9A04-4F39-B286-6E6F231B922F}"/>
          </ac:picMkLst>
        </pc:picChg>
        <pc:picChg chg="add del mod">
          <ac:chgData name="Miriam Carter-Fraser" userId="3f6103429ab2327a" providerId="LiveId" clId="{928D8A1B-E55D-4776-A4FB-E06FB52491C5}" dt="2022-01-05T15:43:40.905" v="163" actId="478"/>
          <ac:picMkLst>
            <pc:docMk/>
            <pc:sldMk cId="393334982" sldId="328"/>
            <ac:picMk id="17" creationId="{D60C9D18-7573-499C-8A20-E2FFA769D743}"/>
          </ac:picMkLst>
        </pc:picChg>
        <pc:picChg chg="add mod">
          <ac:chgData name="Miriam Carter-Fraser" userId="3f6103429ab2327a" providerId="LiveId" clId="{928D8A1B-E55D-4776-A4FB-E06FB52491C5}" dt="2022-01-05T15:43:42.613" v="164"/>
          <ac:picMkLst>
            <pc:docMk/>
            <pc:sldMk cId="393334982" sldId="328"/>
            <ac:picMk id="22" creationId="{7D21B730-5C6E-4855-B0D0-F22E633AC15D}"/>
          </ac:picMkLst>
        </pc:picChg>
      </pc:sldChg>
      <pc:sldChg chg="addSp delSp modSp add del mod">
        <pc:chgData name="Miriam Carter-Fraser" userId="3f6103429ab2327a" providerId="LiveId" clId="{928D8A1B-E55D-4776-A4FB-E06FB52491C5}" dt="2022-01-05T16:10:48.497" v="1493" actId="47"/>
        <pc:sldMkLst>
          <pc:docMk/>
          <pc:sldMk cId="1538598015" sldId="340"/>
        </pc:sldMkLst>
        <pc:spChg chg="add del">
          <ac:chgData name="Miriam Carter-Fraser" userId="3f6103429ab2327a" providerId="LiveId" clId="{928D8A1B-E55D-4776-A4FB-E06FB52491C5}" dt="2022-01-05T16:10:35.795" v="1490" actId="478"/>
          <ac:spMkLst>
            <pc:docMk/>
            <pc:sldMk cId="1538598015" sldId="340"/>
            <ac:spMk id="16" creationId="{D22A11D6-8D07-43EC-9A57-5E90F1228EB2}"/>
          </ac:spMkLst>
        </pc:spChg>
        <pc:spChg chg="add del">
          <ac:chgData name="Miriam Carter-Fraser" userId="3f6103429ab2327a" providerId="LiveId" clId="{928D8A1B-E55D-4776-A4FB-E06FB52491C5}" dt="2022-01-05T16:10:35.396" v="1489" actId="478"/>
          <ac:spMkLst>
            <pc:docMk/>
            <pc:sldMk cId="1538598015" sldId="340"/>
            <ac:spMk id="18" creationId="{3ED4E569-64D4-47CA-B2D7-7B6F28A25A8C}"/>
          </ac:spMkLst>
        </pc:spChg>
        <pc:spChg chg="add del mod">
          <ac:chgData name="Miriam Carter-Fraser" userId="3f6103429ab2327a" providerId="LiveId" clId="{928D8A1B-E55D-4776-A4FB-E06FB52491C5}" dt="2022-01-05T16:10:36.979" v="1492" actId="20577"/>
          <ac:spMkLst>
            <pc:docMk/>
            <pc:sldMk cId="1538598015" sldId="340"/>
            <ac:spMk id="21" creationId="{4196E3EE-1F42-48FB-AC7F-076090EA5DF0}"/>
          </ac:spMkLst>
        </pc:spChg>
        <pc:spChg chg="add del mod">
          <ac:chgData name="Miriam Carter-Fraser" userId="3f6103429ab2327a" providerId="LiveId" clId="{928D8A1B-E55D-4776-A4FB-E06FB52491C5}" dt="2022-01-05T16:10:34.947" v="1488"/>
          <ac:spMkLst>
            <pc:docMk/>
            <pc:sldMk cId="1538598015" sldId="340"/>
            <ac:spMk id="24" creationId="{7B0B99F4-8883-4347-B183-CD9D00B1F527}"/>
          </ac:spMkLst>
        </pc:spChg>
        <pc:spChg chg="add del mod">
          <ac:chgData name="Miriam Carter-Fraser" userId="3f6103429ab2327a" providerId="LiveId" clId="{928D8A1B-E55D-4776-A4FB-E06FB52491C5}" dt="2022-01-05T16:10:34.562" v="1487"/>
          <ac:spMkLst>
            <pc:docMk/>
            <pc:sldMk cId="1538598015" sldId="340"/>
            <ac:spMk id="25" creationId="{45BAE286-CAB9-4217-BE98-C90C79C4EF66}"/>
          </ac:spMkLst>
        </pc:spChg>
        <pc:spChg chg="add del mod">
          <ac:chgData name="Miriam Carter-Fraser" userId="3f6103429ab2327a" providerId="LiveId" clId="{928D8A1B-E55D-4776-A4FB-E06FB52491C5}" dt="2022-01-05T16:10:33.380" v="1484"/>
          <ac:spMkLst>
            <pc:docMk/>
            <pc:sldMk cId="1538598015" sldId="340"/>
            <ac:spMk id="26" creationId="{E0D0BBE4-7A87-4F7D-91D3-77FA03007610}"/>
          </ac:spMkLst>
        </pc:spChg>
        <pc:spChg chg="add del mod">
          <ac:chgData name="Miriam Carter-Fraser" userId="3f6103429ab2327a" providerId="LiveId" clId="{928D8A1B-E55D-4776-A4FB-E06FB52491C5}" dt="2022-01-05T16:10:31.503" v="1480"/>
          <ac:spMkLst>
            <pc:docMk/>
            <pc:sldMk cId="1538598015" sldId="340"/>
            <ac:spMk id="27" creationId="{9A098695-0942-4D2B-9644-39AD49DD7727}"/>
          </ac:spMkLst>
        </pc:spChg>
        <pc:picChg chg="del">
          <ac:chgData name="Miriam Carter-Fraser" userId="3f6103429ab2327a" providerId="LiveId" clId="{928D8A1B-E55D-4776-A4FB-E06FB52491C5}" dt="2022-01-05T16:08:03.246" v="1320" actId="478"/>
          <ac:picMkLst>
            <pc:docMk/>
            <pc:sldMk cId="1538598015" sldId="340"/>
            <ac:picMk id="19" creationId="{709F8271-FD9B-4D62-BDDF-27B78CD696E6}"/>
          </ac:picMkLst>
        </pc:picChg>
        <pc:picChg chg="del">
          <ac:chgData name="Miriam Carter-Fraser" userId="3f6103429ab2327a" providerId="LiveId" clId="{928D8A1B-E55D-4776-A4FB-E06FB52491C5}" dt="2022-01-05T16:08:06.604" v="1321" actId="478"/>
          <ac:picMkLst>
            <pc:docMk/>
            <pc:sldMk cId="1538598015" sldId="340"/>
            <ac:picMk id="20" creationId="{7B908776-2A78-414E-BA92-3BE0ADE0526D}"/>
          </ac:picMkLst>
        </pc:picChg>
      </pc:sldChg>
      <pc:sldChg chg="modSp add mod">
        <pc:chgData name="Miriam Carter-Fraser" userId="3f6103429ab2327a" providerId="LiveId" clId="{928D8A1B-E55D-4776-A4FB-E06FB52491C5}" dt="2022-01-05T16:43:41.991" v="3237" actId="20577"/>
        <pc:sldMkLst>
          <pc:docMk/>
          <pc:sldMk cId="109852199" sldId="342"/>
        </pc:sldMkLst>
        <pc:spChg chg="mod">
          <ac:chgData name="Miriam Carter-Fraser" userId="3f6103429ab2327a" providerId="LiveId" clId="{928D8A1B-E55D-4776-A4FB-E06FB52491C5}" dt="2022-01-05T15:45:51.691" v="267" actId="20577"/>
          <ac:spMkLst>
            <pc:docMk/>
            <pc:sldMk cId="109852199" sldId="342"/>
            <ac:spMk id="2" creationId="{7A6C6268-73D5-974A-B428-BB16F375173F}"/>
          </ac:spMkLst>
        </pc:spChg>
        <pc:spChg chg="mod">
          <ac:chgData name="Miriam Carter-Fraser" userId="3f6103429ab2327a" providerId="LiveId" clId="{928D8A1B-E55D-4776-A4FB-E06FB52491C5}" dt="2022-01-05T16:43:41.991" v="3237" actId="20577"/>
          <ac:spMkLst>
            <pc:docMk/>
            <pc:sldMk cId="109852199" sldId="342"/>
            <ac:spMk id="7" creationId="{A1F831DA-0F8F-CF42-AAA4-5D2B41AD9D66}"/>
          </ac:spMkLst>
        </pc:spChg>
        <pc:picChg chg="mod">
          <ac:chgData name="Miriam Carter-Fraser" userId="3f6103429ab2327a" providerId="LiveId" clId="{928D8A1B-E55D-4776-A4FB-E06FB52491C5}" dt="2022-01-05T15:46:20.225" v="288" actId="14826"/>
          <ac:picMkLst>
            <pc:docMk/>
            <pc:sldMk cId="109852199" sldId="342"/>
            <ac:picMk id="8" creationId="{759C8822-4906-0D47-AD86-47BF91AE2C00}"/>
          </ac:picMkLst>
        </pc:picChg>
      </pc:sldChg>
      <pc:sldChg chg="addSp delSp modSp new mod">
        <pc:chgData name="Miriam Carter-Fraser" userId="3f6103429ab2327a" providerId="LiveId" clId="{928D8A1B-E55D-4776-A4FB-E06FB52491C5}" dt="2022-01-05T15:54:31.715" v="1026" actId="14100"/>
        <pc:sldMkLst>
          <pc:docMk/>
          <pc:sldMk cId="3113369327" sldId="343"/>
        </pc:sldMkLst>
        <pc:spChg chg="add del mod">
          <ac:chgData name="Miriam Carter-Fraser" userId="3f6103429ab2327a" providerId="LiveId" clId="{928D8A1B-E55D-4776-A4FB-E06FB52491C5}" dt="2022-01-05T15:47:55.869" v="301" actId="478"/>
          <ac:spMkLst>
            <pc:docMk/>
            <pc:sldMk cId="3113369327" sldId="343"/>
            <ac:spMk id="2" creationId="{6EB50BC0-9239-46AA-816C-68706391E61C}"/>
          </ac:spMkLst>
        </pc:spChg>
        <pc:spChg chg="add del mod">
          <ac:chgData name="Miriam Carter-Fraser" userId="3f6103429ab2327a" providerId="LiveId" clId="{928D8A1B-E55D-4776-A4FB-E06FB52491C5}" dt="2022-01-05T15:47:54.988" v="300" actId="478"/>
          <ac:spMkLst>
            <pc:docMk/>
            <pc:sldMk cId="3113369327" sldId="343"/>
            <ac:spMk id="3" creationId="{68C6B9ED-6A8F-47FC-9B2F-82AEF31A6EC5}"/>
          </ac:spMkLst>
        </pc:spChg>
        <pc:spChg chg="add del mod">
          <ac:chgData name="Miriam Carter-Fraser" userId="3f6103429ab2327a" providerId="LiveId" clId="{928D8A1B-E55D-4776-A4FB-E06FB52491C5}" dt="2022-01-05T15:47:54.237" v="299" actId="478"/>
          <ac:spMkLst>
            <pc:docMk/>
            <pc:sldMk cId="3113369327" sldId="343"/>
            <ac:spMk id="4" creationId="{B02C0944-B546-4C6C-B004-88C04FE5AFE3}"/>
          </ac:spMkLst>
        </pc:spChg>
        <pc:spChg chg="add mod">
          <ac:chgData name="Miriam Carter-Fraser" userId="3f6103429ab2327a" providerId="LiveId" clId="{928D8A1B-E55D-4776-A4FB-E06FB52491C5}" dt="2022-01-05T15:54:31.715" v="1026" actId="14100"/>
          <ac:spMkLst>
            <pc:docMk/>
            <pc:sldMk cId="3113369327" sldId="343"/>
            <ac:spMk id="5" creationId="{603178FB-55A4-4445-9E39-46DDDAFBA71C}"/>
          </ac:spMkLst>
        </pc:spChg>
        <pc:spChg chg="add del mod">
          <ac:chgData name="Miriam Carter-Fraser" userId="3f6103429ab2327a" providerId="LiveId" clId="{928D8A1B-E55D-4776-A4FB-E06FB52491C5}" dt="2022-01-05T15:50:11.169" v="394" actId="478"/>
          <ac:spMkLst>
            <pc:docMk/>
            <pc:sldMk cId="3113369327" sldId="343"/>
            <ac:spMk id="7" creationId="{98A2C849-38CC-489E-87F8-694305B482B0}"/>
          </ac:spMkLst>
        </pc:spChg>
        <pc:spChg chg="add del mod">
          <ac:chgData name="Miriam Carter-Fraser" userId="3f6103429ab2327a" providerId="LiveId" clId="{928D8A1B-E55D-4776-A4FB-E06FB52491C5}" dt="2022-01-05T15:50:11.949" v="395" actId="478"/>
          <ac:spMkLst>
            <pc:docMk/>
            <pc:sldMk cId="3113369327" sldId="343"/>
            <ac:spMk id="8" creationId="{E9BBD98D-E7E1-4279-AA09-E9A328144B79}"/>
          </ac:spMkLst>
        </pc:spChg>
        <pc:spChg chg="add del mod">
          <ac:chgData name="Miriam Carter-Fraser" userId="3f6103429ab2327a" providerId="LiveId" clId="{928D8A1B-E55D-4776-A4FB-E06FB52491C5}" dt="2022-01-05T15:50:12.604" v="396" actId="478"/>
          <ac:spMkLst>
            <pc:docMk/>
            <pc:sldMk cId="3113369327" sldId="343"/>
            <ac:spMk id="9" creationId="{0CEC858A-91D2-41B5-9349-620D08408ACC}"/>
          </ac:spMkLst>
        </pc:spChg>
        <pc:spChg chg="add mod">
          <ac:chgData name="Miriam Carter-Fraser" userId="3f6103429ab2327a" providerId="LiveId" clId="{928D8A1B-E55D-4776-A4FB-E06FB52491C5}" dt="2022-01-05T15:50:14.718" v="399"/>
          <ac:spMkLst>
            <pc:docMk/>
            <pc:sldMk cId="3113369327" sldId="343"/>
            <ac:spMk id="11" creationId="{21B2570A-941D-450E-8774-3EADBF4F607D}"/>
          </ac:spMkLst>
        </pc:spChg>
        <pc:spChg chg="add mod">
          <ac:chgData name="Miriam Carter-Fraser" userId="3f6103429ab2327a" providerId="LiveId" clId="{928D8A1B-E55D-4776-A4FB-E06FB52491C5}" dt="2022-01-05T15:50:14.718" v="399"/>
          <ac:spMkLst>
            <pc:docMk/>
            <pc:sldMk cId="3113369327" sldId="343"/>
            <ac:spMk id="13" creationId="{7EEDDFA2-2B34-4993-B49F-2D3E9ACFA873}"/>
          </ac:spMkLst>
        </pc:spChg>
        <pc:picChg chg="add del mod">
          <ac:chgData name="Miriam Carter-Fraser" userId="3f6103429ab2327a" providerId="LiveId" clId="{928D8A1B-E55D-4776-A4FB-E06FB52491C5}" dt="2022-01-05T15:48:20.985" v="350" actId="478"/>
          <ac:picMkLst>
            <pc:docMk/>
            <pc:sldMk cId="3113369327" sldId="343"/>
            <ac:picMk id="6" creationId="{A01C9254-D64D-480A-BF9D-A7085254FE50}"/>
          </ac:picMkLst>
        </pc:picChg>
        <pc:picChg chg="add del mod">
          <ac:chgData name="Miriam Carter-Fraser" userId="3f6103429ab2327a" providerId="LiveId" clId="{928D8A1B-E55D-4776-A4FB-E06FB52491C5}" dt="2022-01-05T15:50:13.701" v="398" actId="478"/>
          <ac:picMkLst>
            <pc:docMk/>
            <pc:sldMk cId="3113369327" sldId="343"/>
            <ac:picMk id="10" creationId="{F952FC86-50EC-4545-8E4B-B4E9825BED13}"/>
          </ac:picMkLst>
        </pc:picChg>
        <pc:picChg chg="add mod">
          <ac:chgData name="Miriam Carter-Fraser" userId="3f6103429ab2327a" providerId="LiveId" clId="{928D8A1B-E55D-4776-A4FB-E06FB52491C5}" dt="2022-01-05T15:50:14.718" v="399"/>
          <ac:picMkLst>
            <pc:docMk/>
            <pc:sldMk cId="3113369327" sldId="343"/>
            <ac:picMk id="12" creationId="{BAA109CB-ECAC-44A7-872A-694AFEA3EF2A}"/>
          </ac:picMkLst>
        </pc:picChg>
      </pc:sldChg>
      <pc:sldChg chg="addSp modSp add mod">
        <pc:chgData name="Miriam Carter-Fraser" userId="3f6103429ab2327a" providerId="LiveId" clId="{928D8A1B-E55D-4776-A4FB-E06FB52491C5}" dt="2022-01-05T16:16:03.244" v="1696" actId="113"/>
        <pc:sldMkLst>
          <pc:docMk/>
          <pc:sldMk cId="1603958159" sldId="344"/>
        </pc:sldMkLst>
        <pc:spChg chg="mod">
          <ac:chgData name="Miriam Carter-Fraser" userId="3f6103429ab2327a" providerId="LiveId" clId="{928D8A1B-E55D-4776-A4FB-E06FB52491C5}" dt="2022-01-05T15:53:54.960" v="1020" actId="20577"/>
          <ac:spMkLst>
            <pc:docMk/>
            <pc:sldMk cId="1603958159" sldId="344"/>
            <ac:spMk id="7" creationId="{A1F831DA-0F8F-CF42-AAA4-5D2B41AD9D66}"/>
          </ac:spMkLst>
        </pc:spChg>
        <pc:spChg chg="add mod">
          <ac:chgData name="Miriam Carter-Fraser" userId="3f6103429ab2327a" providerId="LiveId" clId="{928D8A1B-E55D-4776-A4FB-E06FB52491C5}" dt="2022-01-05T16:16:03.244" v="1696" actId="113"/>
          <ac:spMkLst>
            <pc:docMk/>
            <pc:sldMk cId="1603958159" sldId="344"/>
            <ac:spMk id="8" creationId="{72F474B8-B2D0-4EE6-8BA3-1CC6019FFE87}"/>
          </ac:spMkLst>
        </pc:spChg>
        <pc:picChg chg="mod">
          <ac:chgData name="Miriam Carter-Fraser" userId="3f6103429ab2327a" providerId="LiveId" clId="{928D8A1B-E55D-4776-A4FB-E06FB52491C5}" dt="2022-01-05T15:54:15.304" v="1022" actId="14826"/>
          <ac:picMkLst>
            <pc:docMk/>
            <pc:sldMk cId="1603958159" sldId="344"/>
            <ac:picMk id="11" creationId="{2A990343-CDD9-E140-84AB-7A3998D71B06}"/>
          </ac:picMkLst>
        </pc:picChg>
      </pc:sldChg>
      <pc:sldChg chg="add del">
        <pc:chgData name="Miriam Carter-Fraser" userId="3f6103429ab2327a" providerId="LiveId" clId="{928D8A1B-E55D-4776-A4FB-E06FB52491C5}" dt="2022-01-05T15:55:23.713" v="1033" actId="47"/>
        <pc:sldMkLst>
          <pc:docMk/>
          <pc:sldMk cId="3814102010" sldId="345"/>
        </pc:sldMkLst>
      </pc:sldChg>
      <pc:sldChg chg="modSp add mod">
        <pc:chgData name="Miriam Carter-Fraser" userId="3f6103429ab2327a" providerId="LiveId" clId="{928D8A1B-E55D-4776-A4FB-E06FB52491C5}" dt="2022-01-05T15:55:59.356" v="1089"/>
        <pc:sldMkLst>
          <pc:docMk/>
          <pc:sldMk cId="4079280185" sldId="345"/>
        </pc:sldMkLst>
        <pc:spChg chg="mod">
          <ac:chgData name="Miriam Carter-Fraser" userId="3f6103429ab2327a" providerId="LiveId" clId="{928D8A1B-E55D-4776-A4FB-E06FB52491C5}" dt="2022-01-05T15:55:50.831" v="1088"/>
          <ac:spMkLst>
            <pc:docMk/>
            <pc:sldMk cId="4079280185" sldId="345"/>
            <ac:spMk id="4" creationId="{79DCD706-FB42-3642-B882-398D1F61E017}"/>
          </ac:spMkLst>
        </pc:spChg>
        <pc:spChg chg="mod">
          <ac:chgData name="Miriam Carter-Fraser" userId="3f6103429ab2327a" providerId="LiveId" clId="{928D8A1B-E55D-4776-A4FB-E06FB52491C5}" dt="2022-01-05T15:55:59.356" v="1089"/>
          <ac:spMkLst>
            <pc:docMk/>
            <pc:sldMk cId="4079280185" sldId="345"/>
            <ac:spMk id="9" creationId="{1FA2C513-B31C-FC43-AF32-F68E9ED81725}"/>
          </ac:spMkLst>
        </pc:spChg>
        <pc:spChg chg="mod">
          <ac:chgData name="Miriam Carter-Fraser" userId="3f6103429ab2327a" providerId="LiveId" clId="{928D8A1B-E55D-4776-A4FB-E06FB52491C5}" dt="2022-01-05T15:55:41.143" v="1087" actId="20577"/>
          <ac:spMkLst>
            <pc:docMk/>
            <pc:sldMk cId="4079280185" sldId="345"/>
            <ac:spMk id="11" creationId="{90C6F02A-C966-47D2-9CEB-E470E64B1364}"/>
          </ac:spMkLst>
        </pc:spChg>
      </pc:sldChg>
      <pc:sldChg chg="addSp delSp modSp add mod">
        <pc:chgData name="Miriam Carter-Fraser" userId="3f6103429ab2327a" providerId="LiveId" clId="{928D8A1B-E55D-4776-A4FB-E06FB52491C5}" dt="2022-01-05T15:57:40.210" v="1116" actId="20577"/>
        <pc:sldMkLst>
          <pc:docMk/>
          <pc:sldMk cId="965185432" sldId="346"/>
        </pc:sldMkLst>
        <pc:spChg chg="add del mod">
          <ac:chgData name="Miriam Carter-Fraser" userId="3f6103429ab2327a" providerId="LiveId" clId="{928D8A1B-E55D-4776-A4FB-E06FB52491C5}" dt="2022-01-05T15:57:30.392" v="1113" actId="478"/>
          <ac:spMkLst>
            <pc:docMk/>
            <pc:sldMk cId="965185432" sldId="346"/>
            <ac:spMk id="2" creationId="{7A6C6268-73D5-974A-B428-BB16F375173F}"/>
          </ac:spMkLst>
        </pc:spChg>
        <pc:spChg chg="mod">
          <ac:chgData name="Miriam Carter-Fraser" userId="3f6103429ab2327a" providerId="LiveId" clId="{928D8A1B-E55D-4776-A4FB-E06FB52491C5}" dt="2022-01-05T15:57:40.210" v="1116" actId="20577"/>
          <ac:spMkLst>
            <pc:docMk/>
            <pc:sldMk cId="965185432" sldId="346"/>
            <ac:spMk id="7" creationId="{A1F831DA-0F8F-CF42-AAA4-5D2B41AD9D66}"/>
          </ac:spMkLst>
        </pc:spChg>
        <pc:picChg chg="mod">
          <ac:chgData name="Miriam Carter-Fraser" userId="3f6103429ab2327a" providerId="LiveId" clId="{928D8A1B-E55D-4776-A4FB-E06FB52491C5}" dt="2022-01-05T15:56:26.842" v="1091" actId="14826"/>
          <ac:picMkLst>
            <pc:docMk/>
            <pc:sldMk cId="965185432" sldId="346"/>
            <ac:picMk id="8" creationId="{759C8822-4906-0D47-AD86-47BF91AE2C00}"/>
          </ac:picMkLst>
        </pc:picChg>
      </pc:sldChg>
      <pc:sldChg chg="delSp modSp add del mod">
        <pc:chgData name="Miriam Carter-Fraser" userId="3f6103429ab2327a" providerId="LiveId" clId="{928D8A1B-E55D-4776-A4FB-E06FB52491C5}" dt="2022-01-05T15:58:19.108" v="1130" actId="47"/>
        <pc:sldMkLst>
          <pc:docMk/>
          <pc:sldMk cId="585852329" sldId="347"/>
        </pc:sldMkLst>
        <pc:spChg chg="del">
          <ac:chgData name="Miriam Carter-Fraser" userId="3f6103429ab2327a" providerId="LiveId" clId="{928D8A1B-E55D-4776-A4FB-E06FB52491C5}" dt="2022-01-05T15:58:15.648" v="1128" actId="478"/>
          <ac:spMkLst>
            <pc:docMk/>
            <pc:sldMk cId="585852329" sldId="347"/>
            <ac:spMk id="6" creationId="{208F3388-00AD-9A41-955B-A81DDB8297FE}"/>
          </ac:spMkLst>
        </pc:spChg>
        <pc:spChg chg="del mod">
          <ac:chgData name="Miriam Carter-Fraser" userId="3f6103429ab2327a" providerId="LiveId" clId="{928D8A1B-E55D-4776-A4FB-E06FB52491C5}" dt="2022-01-05T15:58:15.648" v="1128" actId="478"/>
          <ac:spMkLst>
            <pc:docMk/>
            <pc:sldMk cId="585852329" sldId="347"/>
            <ac:spMk id="7" creationId="{A1F831DA-0F8F-CF42-AAA4-5D2B41AD9D66}"/>
          </ac:spMkLst>
        </pc:spChg>
        <pc:spChg chg="del">
          <ac:chgData name="Miriam Carter-Fraser" userId="3f6103429ab2327a" providerId="LiveId" clId="{928D8A1B-E55D-4776-A4FB-E06FB52491C5}" dt="2022-01-05T15:58:15.648" v="1128" actId="478"/>
          <ac:spMkLst>
            <pc:docMk/>
            <pc:sldMk cId="585852329" sldId="347"/>
            <ac:spMk id="8" creationId="{72F474B8-B2D0-4EE6-8BA3-1CC6019FFE87}"/>
          </ac:spMkLst>
        </pc:spChg>
        <pc:spChg chg="del">
          <ac:chgData name="Miriam Carter-Fraser" userId="3f6103429ab2327a" providerId="LiveId" clId="{928D8A1B-E55D-4776-A4FB-E06FB52491C5}" dt="2022-01-05T15:58:15.648" v="1128" actId="478"/>
          <ac:spMkLst>
            <pc:docMk/>
            <pc:sldMk cId="585852329" sldId="347"/>
            <ac:spMk id="9" creationId="{7A386479-5422-7041-9E0A-1F5ED54B322E}"/>
          </ac:spMkLst>
        </pc:spChg>
        <pc:spChg chg="del">
          <ac:chgData name="Miriam Carter-Fraser" userId="3f6103429ab2327a" providerId="LiveId" clId="{928D8A1B-E55D-4776-A4FB-E06FB52491C5}" dt="2022-01-05T15:58:15.648" v="1128" actId="478"/>
          <ac:spMkLst>
            <pc:docMk/>
            <pc:sldMk cId="585852329" sldId="347"/>
            <ac:spMk id="10" creationId="{CCE00DAB-47D5-8644-A35E-3442753D2B25}"/>
          </ac:spMkLst>
        </pc:spChg>
        <pc:picChg chg="del">
          <ac:chgData name="Miriam Carter-Fraser" userId="3f6103429ab2327a" providerId="LiveId" clId="{928D8A1B-E55D-4776-A4FB-E06FB52491C5}" dt="2022-01-05T15:58:15.648" v="1128" actId="478"/>
          <ac:picMkLst>
            <pc:docMk/>
            <pc:sldMk cId="585852329" sldId="347"/>
            <ac:picMk id="11" creationId="{2A990343-CDD9-E140-84AB-7A3998D71B06}"/>
          </ac:picMkLst>
        </pc:picChg>
      </pc:sldChg>
      <pc:sldChg chg="addSp delSp modSp new mod">
        <pc:chgData name="Miriam Carter-Fraser" userId="3f6103429ab2327a" providerId="LiveId" clId="{928D8A1B-E55D-4776-A4FB-E06FB52491C5}" dt="2022-01-07T15:00:53.688" v="3897" actId="20577"/>
        <pc:sldMkLst>
          <pc:docMk/>
          <pc:sldMk cId="3410472387" sldId="347"/>
        </pc:sldMkLst>
        <pc:spChg chg="add mod">
          <ac:chgData name="Miriam Carter-Fraser" userId="3f6103429ab2327a" providerId="LiveId" clId="{928D8A1B-E55D-4776-A4FB-E06FB52491C5}" dt="2022-01-05T16:00:51.139" v="1205" actId="20577"/>
          <ac:spMkLst>
            <pc:docMk/>
            <pc:sldMk cId="3410472387" sldId="347"/>
            <ac:spMk id="2" creationId="{19A2F062-2D24-4CD4-89B6-3223A30E3731}"/>
          </ac:spMkLst>
        </pc:spChg>
        <pc:spChg chg="add mod">
          <ac:chgData name="Miriam Carter-Fraser" userId="3f6103429ab2327a" providerId="LiveId" clId="{928D8A1B-E55D-4776-A4FB-E06FB52491C5}" dt="2022-01-05T16:01:58.011" v="1252"/>
          <ac:spMkLst>
            <pc:docMk/>
            <pc:sldMk cId="3410472387" sldId="347"/>
            <ac:spMk id="3" creationId="{BC4B3744-8A43-499B-AA85-F3193450211A}"/>
          </ac:spMkLst>
        </pc:spChg>
        <pc:spChg chg="add mod">
          <ac:chgData name="Miriam Carter-Fraser" userId="3f6103429ab2327a" providerId="LiveId" clId="{928D8A1B-E55D-4776-A4FB-E06FB52491C5}" dt="2022-01-05T16:02:15.014" v="1253"/>
          <ac:spMkLst>
            <pc:docMk/>
            <pc:sldMk cId="3410472387" sldId="347"/>
            <ac:spMk id="4" creationId="{1EC12339-9EDC-47E6-854D-3F718A3442FC}"/>
          </ac:spMkLst>
        </pc:spChg>
        <pc:spChg chg="add mod">
          <ac:chgData name="Miriam Carter-Fraser" userId="3f6103429ab2327a" providerId="LiveId" clId="{928D8A1B-E55D-4776-A4FB-E06FB52491C5}" dt="2022-01-05T16:02:27.460" v="1254"/>
          <ac:spMkLst>
            <pc:docMk/>
            <pc:sldMk cId="3410472387" sldId="347"/>
            <ac:spMk id="5" creationId="{83EA1AB0-1A89-43C0-8F7A-22E420F767BC}"/>
          </ac:spMkLst>
        </pc:spChg>
        <pc:spChg chg="add mod">
          <ac:chgData name="Miriam Carter-Fraser" userId="3f6103429ab2327a" providerId="LiveId" clId="{928D8A1B-E55D-4776-A4FB-E06FB52491C5}" dt="2022-01-05T16:00:43.087" v="1191"/>
          <ac:spMkLst>
            <pc:docMk/>
            <pc:sldMk cId="3410472387" sldId="347"/>
            <ac:spMk id="7" creationId="{0883394C-3053-4D32-B7E0-D8C428AB5FB4}"/>
          </ac:spMkLst>
        </pc:spChg>
        <pc:spChg chg="add mod">
          <ac:chgData name="Miriam Carter-Fraser" userId="3f6103429ab2327a" providerId="LiveId" clId="{928D8A1B-E55D-4776-A4FB-E06FB52491C5}" dt="2022-01-05T16:00:43.087" v="1191"/>
          <ac:spMkLst>
            <pc:docMk/>
            <pc:sldMk cId="3410472387" sldId="347"/>
            <ac:spMk id="8" creationId="{8AEA0C46-653E-46E9-9DCD-789D2B936DBF}"/>
          </ac:spMkLst>
        </pc:spChg>
        <pc:spChg chg="add del mod">
          <ac:chgData name="Miriam Carter-Fraser" userId="3f6103429ab2327a" providerId="LiveId" clId="{928D8A1B-E55D-4776-A4FB-E06FB52491C5}" dt="2022-01-05T16:01:18.132" v="1209" actId="478"/>
          <ac:spMkLst>
            <pc:docMk/>
            <pc:sldMk cId="3410472387" sldId="347"/>
            <ac:spMk id="9" creationId="{1E1DCC72-47FB-4F10-8CDC-857711C5351D}"/>
          </ac:spMkLst>
        </pc:spChg>
        <pc:spChg chg="add mod">
          <ac:chgData name="Miriam Carter-Fraser" userId="3f6103429ab2327a" providerId="LiveId" clId="{928D8A1B-E55D-4776-A4FB-E06FB52491C5}" dt="2022-01-07T15:00:53.688" v="3897" actId="20577"/>
          <ac:spMkLst>
            <pc:docMk/>
            <pc:sldMk cId="3410472387" sldId="347"/>
            <ac:spMk id="10" creationId="{87F0696A-54EC-470A-AE20-A152035859BB}"/>
          </ac:spMkLst>
        </pc:spChg>
        <pc:picChg chg="add mod">
          <ac:chgData name="Miriam Carter-Fraser" userId="3f6103429ab2327a" providerId="LiveId" clId="{928D8A1B-E55D-4776-A4FB-E06FB52491C5}" dt="2022-01-05T16:00:43.087" v="1191"/>
          <ac:picMkLst>
            <pc:docMk/>
            <pc:sldMk cId="3410472387" sldId="347"/>
            <ac:picMk id="6" creationId="{78146C13-DBD0-44DA-A95F-B289053FA0F5}"/>
          </ac:picMkLst>
        </pc:picChg>
      </pc:sldChg>
      <pc:sldChg chg="modSp add mod">
        <pc:chgData name="Miriam Carter-Fraser" userId="3f6103429ab2327a" providerId="LiveId" clId="{928D8A1B-E55D-4776-A4FB-E06FB52491C5}" dt="2022-01-05T16:16:14.602" v="1697" actId="113"/>
        <pc:sldMkLst>
          <pc:docMk/>
          <pc:sldMk cId="3142181256" sldId="348"/>
        </pc:sldMkLst>
        <pc:spChg chg="mod">
          <ac:chgData name="Miriam Carter-Fraser" userId="3f6103429ab2327a" providerId="LiveId" clId="{928D8A1B-E55D-4776-A4FB-E06FB52491C5}" dt="2022-01-05T16:03:02.709" v="1276" actId="20577"/>
          <ac:spMkLst>
            <pc:docMk/>
            <pc:sldMk cId="3142181256" sldId="348"/>
            <ac:spMk id="7" creationId="{A1F831DA-0F8F-CF42-AAA4-5D2B41AD9D66}"/>
          </ac:spMkLst>
        </pc:spChg>
        <pc:spChg chg="mod">
          <ac:chgData name="Miriam Carter-Fraser" userId="3f6103429ab2327a" providerId="LiveId" clId="{928D8A1B-E55D-4776-A4FB-E06FB52491C5}" dt="2022-01-05T16:16:14.602" v="1697" actId="113"/>
          <ac:spMkLst>
            <pc:docMk/>
            <pc:sldMk cId="3142181256" sldId="348"/>
            <ac:spMk id="8" creationId="{72F474B8-B2D0-4EE6-8BA3-1CC6019FFE87}"/>
          </ac:spMkLst>
        </pc:spChg>
        <pc:picChg chg="mod">
          <ac:chgData name="Miriam Carter-Fraser" userId="3f6103429ab2327a" providerId="LiveId" clId="{928D8A1B-E55D-4776-A4FB-E06FB52491C5}" dt="2022-01-05T16:02:55.284" v="1256" actId="14826"/>
          <ac:picMkLst>
            <pc:docMk/>
            <pc:sldMk cId="3142181256" sldId="348"/>
            <ac:picMk id="11" creationId="{2A990343-CDD9-E140-84AB-7A3998D71B06}"/>
          </ac:picMkLst>
        </pc:picChg>
      </pc:sldChg>
      <pc:sldChg chg="modSp add del mod">
        <pc:chgData name="Miriam Carter-Fraser" userId="3f6103429ab2327a" providerId="LiveId" clId="{928D8A1B-E55D-4776-A4FB-E06FB52491C5}" dt="2022-01-05T16:07:12.588" v="1318" actId="47"/>
        <pc:sldMkLst>
          <pc:docMk/>
          <pc:sldMk cId="2501530991" sldId="349"/>
        </pc:sldMkLst>
        <pc:spChg chg="mod">
          <ac:chgData name="Miriam Carter-Fraser" userId="3f6103429ab2327a" providerId="LiveId" clId="{928D8A1B-E55D-4776-A4FB-E06FB52491C5}" dt="2022-01-05T16:06:16.286" v="1310"/>
          <ac:spMkLst>
            <pc:docMk/>
            <pc:sldMk cId="2501530991" sldId="349"/>
            <ac:spMk id="7" creationId="{A1F831DA-0F8F-CF42-AAA4-5D2B41AD9D66}"/>
          </ac:spMkLst>
        </pc:spChg>
        <pc:picChg chg="mod">
          <ac:chgData name="Miriam Carter-Fraser" userId="3f6103429ab2327a" providerId="LiveId" clId="{928D8A1B-E55D-4776-A4FB-E06FB52491C5}" dt="2022-01-05T16:05:57.721" v="1309" actId="14826"/>
          <ac:picMkLst>
            <pc:docMk/>
            <pc:sldMk cId="2501530991" sldId="349"/>
            <ac:picMk id="8" creationId="{759C8822-4906-0D47-AD86-47BF91AE2C00}"/>
          </ac:picMkLst>
        </pc:picChg>
      </pc:sldChg>
      <pc:sldChg chg="modSp add del mod ord">
        <pc:chgData name="Miriam Carter-Fraser" userId="3f6103429ab2327a" providerId="LiveId" clId="{928D8A1B-E55D-4776-A4FB-E06FB52491C5}" dt="2022-01-07T14:07:19.441" v="3242" actId="47"/>
        <pc:sldMkLst>
          <pc:docMk/>
          <pc:sldMk cId="1532181500" sldId="350"/>
        </pc:sldMkLst>
        <pc:spChg chg="mod">
          <ac:chgData name="Miriam Carter-Fraser" userId="3f6103429ab2327a" providerId="LiveId" clId="{928D8A1B-E55D-4776-A4FB-E06FB52491C5}" dt="2022-01-05T16:07:10.121" v="1317"/>
          <ac:spMkLst>
            <pc:docMk/>
            <pc:sldMk cId="1532181500" sldId="350"/>
            <ac:spMk id="7" creationId="{A1F831DA-0F8F-CF42-AAA4-5D2B41AD9D66}"/>
          </ac:spMkLst>
        </pc:spChg>
        <pc:spChg chg="mod">
          <ac:chgData name="Miriam Carter-Fraser" userId="3f6103429ab2327a" providerId="LiveId" clId="{928D8A1B-E55D-4776-A4FB-E06FB52491C5}" dt="2022-01-05T16:14:41.746" v="1692" actId="20577"/>
          <ac:spMkLst>
            <pc:docMk/>
            <pc:sldMk cId="1532181500" sldId="350"/>
            <ac:spMk id="8" creationId="{72F474B8-B2D0-4EE6-8BA3-1CC6019FFE87}"/>
          </ac:spMkLst>
        </pc:spChg>
        <pc:spChg chg="mod">
          <ac:chgData name="Miriam Carter-Fraser" userId="3f6103429ab2327a" providerId="LiveId" clId="{928D8A1B-E55D-4776-A4FB-E06FB52491C5}" dt="2022-01-05T16:06:43.109" v="1314" actId="1076"/>
          <ac:spMkLst>
            <pc:docMk/>
            <pc:sldMk cId="1532181500" sldId="350"/>
            <ac:spMk id="10" creationId="{CCE00DAB-47D5-8644-A35E-3442753D2B25}"/>
          </ac:spMkLst>
        </pc:spChg>
        <pc:picChg chg="mod">
          <ac:chgData name="Miriam Carter-Fraser" userId="3f6103429ab2327a" providerId="LiveId" clId="{928D8A1B-E55D-4776-A4FB-E06FB52491C5}" dt="2022-01-05T16:06:54.083" v="1315" actId="14826"/>
          <ac:picMkLst>
            <pc:docMk/>
            <pc:sldMk cId="1532181500" sldId="350"/>
            <ac:picMk id="11" creationId="{2A990343-CDD9-E140-84AB-7A3998D71B06}"/>
          </ac:picMkLst>
        </pc:picChg>
      </pc:sldChg>
      <pc:sldChg chg="add">
        <pc:chgData name="Miriam Carter-Fraser" userId="3f6103429ab2327a" providerId="LiveId" clId="{928D8A1B-E55D-4776-A4FB-E06FB52491C5}" dt="2022-01-05T16:07:50.383" v="1319"/>
        <pc:sldMkLst>
          <pc:docMk/>
          <pc:sldMk cId="749729436" sldId="351"/>
        </pc:sldMkLst>
      </pc:sldChg>
      <pc:sldChg chg="addSp delSp modSp add del mod">
        <pc:chgData name="Miriam Carter-Fraser" userId="3f6103429ab2327a" providerId="LiveId" clId="{928D8A1B-E55D-4776-A4FB-E06FB52491C5}" dt="2022-01-05T16:12:50.114" v="1652" actId="47"/>
        <pc:sldMkLst>
          <pc:docMk/>
          <pc:sldMk cId="928444468" sldId="352"/>
        </pc:sldMkLst>
        <pc:spChg chg="mod">
          <ac:chgData name="Miriam Carter-Fraser" userId="3f6103429ab2327a" providerId="LiveId" clId="{928D8A1B-E55D-4776-A4FB-E06FB52491C5}" dt="2022-01-05T16:11:25.438" v="1519" actId="20577"/>
          <ac:spMkLst>
            <pc:docMk/>
            <pc:sldMk cId="928444468" sldId="352"/>
            <ac:spMk id="2" creationId="{7A6C6268-73D5-974A-B428-BB16F375173F}"/>
          </ac:spMkLst>
        </pc:spChg>
        <pc:spChg chg="del mod">
          <ac:chgData name="Miriam Carter-Fraser" userId="3f6103429ab2327a" providerId="LiveId" clId="{928D8A1B-E55D-4776-A4FB-E06FB52491C5}" dt="2022-01-05T16:11:44.191" v="1523"/>
          <ac:spMkLst>
            <pc:docMk/>
            <pc:sldMk cId="928444468" sldId="352"/>
            <ac:spMk id="7" creationId="{A1F831DA-0F8F-CF42-AAA4-5D2B41AD9D66}"/>
          </ac:spMkLst>
        </pc:spChg>
        <pc:spChg chg="add mod">
          <ac:chgData name="Miriam Carter-Fraser" userId="3f6103429ab2327a" providerId="LiveId" clId="{928D8A1B-E55D-4776-A4FB-E06FB52491C5}" dt="2022-01-05T16:12:32.781" v="1651" actId="20577"/>
          <ac:spMkLst>
            <pc:docMk/>
            <pc:sldMk cId="928444468" sldId="352"/>
            <ac:spMk id="11" creationId="{76DE3391-EF58-4B96-B785-2E105D568E5C}"/>
          </ac:spMkLst>
        </pc:spChg>
        <pc:picChg chg="mod">
          <ac:chgData name="Miriam Carter-Fraser" userId="3f6103429ab2327a" providerId="LiveId" clId="{928D8A1B-E55D-4776-A4FB-E06FB52491C5}" dt="2022-01-05T16:11:42.747" v="1521" actId="14826"/>
          <ac:picMkLst>
            <pc:docMk/>
            <pc:sldMk cId="928444468" sldId="352"/>
            <ac:picMk id="8" creationId="{759C8822-4906-0D47-AD86-47BF91AE2C00}"/>
          </ac:picMkLst>
        </pc:picChg>
      </pc:sldChg>
      <pc:sldChg chg="addSp modSp new del mod">
        <pc:chgData name="Miriam Carter-Fraser" userId="3f6103429ab2327a" providerId="LiveId" clId="{928D8A1B-E55D-4776-A4FB-E06FB52491C5}" dt="2022-01-07T15:03:50.508" v="3898" actId="47"/>
        <pc:sldMkLst>
          <pc:docMk/>
          <pc:sldMk cId="2787761355" sldId="352"/>
        </pc:sldMkLst>
        <pc:spChg chg="add mod">
          <ac:chgData name="Miriam Carter-Fraser" userId="3f6103429ab2327a" providerId="LiveId" clId="{928D8A1B-E55D-4776-A4FB-E06FB52491C5}" dt="2022-01-05T16:23:16.614" v="2402"/>
          <ac:spMkLst>
            <pc:docMk/>
            <pc:sldMk cId="2787761355" sldId="352"/>
            <ac:spMk id="2" creationId="{26395757-E56F-41A8-8A9A-3BBB6E5BE639}"/>
          </ac:spMkLst>
        </pc:spChg>
        <pc:spChg chg="add mod">
          <ac:chgData name="Miriam Carter-Fraser" userId="3f6103429ab2327a" providerId="LiveId" clId="{928D8A1B-E55D-4776-A4FB-E06FB52491C5}" dt="2022-01-05T16:23:16.614" v="2402"/>
          <ac:spMkLst>
            <pc:docMk/>
            <pc:sldMk cId="2787761355" sldId="352"/>
            <ac:spMk id="4" creationId="{A806D90A-A07F-4CCF-A636-0C1B36543543}"/>
          </ac:spMkLst>
        </pc:spChg>
        <pc:spChg chg="add mod">
          <ac:chgData name="Miriam Carter-Fraser" userId="3f6103429ab2327a" providerId="LiveId" clId="{928D8A1B-E55D-4776-A4FB-E06FB52491C5}" dt="2022-01-05T16:23:16.614" v="2402"/>
          <ac:spMkLst>
            <pc:docMk/>
            <pc:sldMk cId="2787761355" sldId="352"/>
            <ac:spMk id="5" creationId="{B2E50513-A3B6-44EF-8B43-74AF4B4BB361}"/>
          </ac:spMkLst>
        </pc:spChg>
        <pc:spChg chg="add mod">
          <ac:chgData name="Miriam Carter-Fraser" userId="3f6103429ab2327a" providerId="LiveId" clId="{928D8A1B-E55D-4776-A4FB-E06FB52491C5}" dt="2022-01-05T16:23:24.720" v="2421" actId="20577"/>
          <ac:spMkLst>
            <pc:docMk/>
            <pc:sldMk cId="2787761355" sldId="352"/>
            <ac:spMk id="6" creationId="{CE335716-3781-48AB-8546-49715468A904}"/>
          </ac:spMkLst>
        </pc:spChg>
        <pc:spChg chg="add mod">
          <ac:chgData name="Miriam Carter-Fraser" userId="3f6103429ab2327a" providerId="LiveId" clId="{928D8A1B-E55D-4776-A4FB-E06FB52491C5}" dt="2022-01-07T14:56:34.302" v="3716"/>
          <ac:spMkLst>
            <pc:docMk/>
            <pc:sldMk cId="2787761355" sldId="352"/>
            <ac:spMk id="7" creationId="{24A5B6CC-28B5-4BD5-94BD-BED7163D6613}"/>
          </ac:spMkLst>
        </pc:spChg>
        <pc:spChg chg="add mod">
          <ac:chgData name="Miriam Carter-Fraser" userId="3f6103429ab2327a" providerId="LiveId" clId="{928D8A1B-E55D-4776-A4FB-E06FB52491C5}" dt="2022-01-05T16:24:50.020" v="2478"/>
          <ac:spMkLst>
            <pc:docMk/>
            <pc:sldMk cId="2787761355" sldId="352"/>
            <ac:spMk id="8" creationId="{08408BAE-A7E8-4C9C-83FF-ECE65DB12C34}"/>
          </ac:spMkLst>
        </pc:spChg>
        <pc:picChg chg="add mod">
          <ac:chgData name="Miriam Carter-Fraser" userId="3f6103429ab2327a" providerId="LiveId" clId="{928D8A1B-E55D-4776-A4FB-E06FB52491C5}" dt="2022-01-05T16:25:33.808" v="2480" actId="14826"/>
          <ac:picMkLst>
            <pc:docMk/>
            <pc:sldMk cId="2787761355" sldId="352"/>
            <ac:picMk id="3" creationId="{94BE2A31-B8F6-4709-A42E-FF43C5B7B217}"/>
          </ac:picMkLst>
        </pc:picChg>
      </pc:sldChg>
      <pc:sldChg chg="addSp delSp modSp add mod">
        <pc:chgData name="Miriam Carter-Fraser" userId="3f6103429ab2327a" providerId="LiveId" clId="{928D8A1B-E55D-4776-A4FB-E06FB52491C5}" dt="2022-01-07T17:06:04.360" v="3900" actId="20577"/>
        <pc:sldMkLst>
          <pc:docMk/>
          <pc:sldMk cId="3362628704" sldId="353"/>
        </pc:sldMkLst>
        <pc:spChg chg="del mod">
          <ac:chgData name="Miriam Carter-Fraser" userId="3f6103429ab2327a" providerId="LiveId" clId="{928D8A1B-E55D-4776-A4FB-E06FB52491C5}" dt="2022-01-05T16:40:05.326" v="2972" actId="478"/>
          <ac:spMkLst>
            <pc:docMk/>
            <pc:sldMk cId="3362628704" sldId="353"/>
            <ac:spMk id="2" creationId="{19A2F062-2D24-4CD4-89B6-3223A30E3731}"/>
          </ac:spMkLst>
        </pc:spChg>
        <pc:spChg chg="mod">
          <ac:chgData name="Miriam Carter-Fraser" userId="3f6103429ab2327a" providerId="LiveId" clId="{928D8A1B-E55D-4776-A4FB-E06FB52491C5}" dt="2022-01-05T16:40:45.875" v="3103" actId="1035"/>
          <ac:spMkLst>
            <pc:docMk/>
            <pc:sldMk cId="3362628704" sldId="353"/>
            <ac:spMk id="3" creationId="{BC4B3744-8A43-499B-AA85-F3193450211A}"/>
          </ac:spMkLst>
        </pc:spChg>
        <pc:spChg chg="mod">
          <ac:chgData name="Miriam Carter-Fraser" userId="3f6103429ab2327a" providerId="LiveId" clId="{928D8A1B-E55D-4776-A4FB-E06FB52491C5}" dt="2022-01-05T16:40:45.875" v="3103" actId="1035"/>
          <ac:spMkLst>
            <pc:docMk/>
            <pc:sldMk cId="3362628704" sldId="353"/>
            <ac:spMk id="4" creationId="{1EC12339-9EDC-47E6-854D-3F718A3442FC}"/>
          </ac:spMkLst>
        </pc:spChg>
        <pc:spChg chg="mod">
          <ac:chgData name="Miriam Carter-Fraser" userId="3f6103429ab2327a" providerId="LiveId" clId="{928D8A1B-E55D-4776-A4FB-E06FB52491C5}" dt="2022-01-07T17:06:04.360" v="3900" actId="20577"/>
          <ac:spMkLst>
            <pc:docMk/>
            <pc:sldMk cId="3362628704" sldId="353"/>
            <ac:spMk id="5" creationId="{83EA1AB0-1A89-43C0-8F7A-22E420F767BC}"/>
          </ac:spMkLst>
        </pc:spChg>
        <pc:spChg chg="del">
          <ac:chgData name="Miriam Carter-Fraser" userId="3f6103429ab2327a" providerId="LiveId" clId="{928D8A1B-E55D-4776-A4FB-E06FB52491C5}" dt="2022-01-05T16:38:56.059" v="2873" actId="478"/>
          <ac:spMkLst>
            <pc:docMk/>
            <pc:sldMk cId="3362628704" sldId="353"/>
            <ac:spMk id="10" creationId="{87F0696A-54EC-470A-AE20-A152035859BB}"/>
          </ac:spMkLst>
        </pc:spChg>
        <pc:spChg chg="add del mod">
          <ac:chgData name="Miriam Carter-Fraser" userId="3f6103429ab2327a" providerId="LiveId" clId="{928D8A1B-E55D-4776-A4FB-E06FB52491C5}" dt="2022-01-05T16:39:39.223" v="2967"/>
          <ac:spMkLst>
            <pc:docMk/>
            <pc:sldMk cId="3362628704" sldId="353"/>
            <ac:spMk id="11" creationId="{2D3384D9-FB52-443E-BAD7-8954C4E762CB}"/>
          </ac:spMkLst>
        </pc:spChg>
        <pc:spChg chg="add mod">
          <ac:chgData name="Miriam Carter-Fraser" userId="3f6103429ab2327a" providerId="LiveId" clId="{928D8A1B-E55D-4776-A4FB-E06FB52491C5}" dt="2022-01-07T15:00:17.865" v="3889" actId="20577"/>
          <ac:spMkLst>
            <pc:docMk/>
            <pc:sldMk cId="3362628704" sldId="353"/>
            <ac:spMk id="12" creationId="{FDC31323-B5BA-49E0-BFE0-816C2ECA1559}"/>
          </ac:spMkLst>
        </pc:spChg>
        <pc:spChg chg="add mod ord">
          <ac:chgData name="Miriam Carter-Fraser" userId="3f6103429ab2327a" providerId="LiveId" clId="{928D8A1B-E55D-4776-A4FB-E06FB52491C5}" dt="2022-01-05T16:40:20.684" v="3006" actId="20577"/>
          <ac:spMkLst>
            <pc:docMk/>
            <pc:sldMk cId="3362628704" sldId="353"/>
            <ac:spMk id="13" creationId="{B4EE3D4D-5928-489E-B40D-3EF97C8D598A}"/>
          </ac:spMkLst>
        </pc:spChg>
        <pc:spChg chg="add del mod">
          <ac:chgData name="Miriam Carter-Fraser" userId="3f6103429ab2327a" providerId="LiveId" clId="{928D8A1B-E55D-4776-A4FB-E06FB52491C5}" dt="2022-01-05T16:39:56.853" v="2970" actId="478"/>
          <ac:spMkLst>
            <pc:docMk/>
            <pc:sldMk cId="3362628704" sldId="353"/>
            <ac:spMk id="14" creationId="{6280C3CE-65D0-4B09-B8AF-B6BB91CAF7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3B95-F796-DB41-B339-AE406C1EBE3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038FA-020A-B942-A4E7-5D69751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Self-Empathy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8E3C8-F880-EA4F-8A8E-EF2EF6B03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038FA-020A-B942-A4E7-5D69751D0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Self-Empathy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8E3C8-F880-EA4F-8A8E-EF2EF6B03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90CD-D568-9547-AC5E-60FC0F71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E30CF-1373-2343-A467-43D42F4EF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ADEB-E8C0-924E-8CB2-A3AAE22F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BED8-2700-224C-814C-D3A6ED74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79CC6-C8E1-3B48-BBE1-D1E97EC1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8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8260-B27A-1147-99D3-4EB2BB69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97B1B-C1A7-344D-806F-FEA229735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2581-B629-244D-9EE3-361A750D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27222-BC49-2C48-85EA-0DE0BB28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078BB-3CDB-C744-BF05-33C49938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19193-BBA9-7042-9B7D-14CBB0E48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8E9FD-9741-F44D-812F-3E1330DD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8A20F-1E88-9E44-A24A-ED40844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BFBD-69A6-194F-9FB5-B45CB054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47E0-DB3A-1540-A43C-A2476CEC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athy Week Slide Template" type="tx">
  <p:cSld name="Empathy Week Slide Templa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80000" y="48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 Extrabold"/>
              <a:buNone/>
              <a:defRPr sz="56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80000" y="1680000"/>
            <a:ext cx="1072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1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92F1-4AEE-4F47-AFCC-236EC5D8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81CF-1FE6-A344-9BEB-6D1040DC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89A2-AD76-C345-9CCF-629AB028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8BD2-D942-D84C-B59C-39DA94B7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E825-5C66-5843-A45D-1A10C8BF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032E-A59C-5241-8DE2-0B21B77B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16ED-C0DD-6149-A93A-8C53C79F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5521-A8CA-174E-AA07-B57FCB5B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3C57-8D6A-8742-AB19-377570F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D8663-A9F1-E242-BF8B-EFDE08D3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3300-0BC0-6546-BBB9-FB01DDA6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3FB71-9873-A844-A89B-3FD16FB80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546B9-3CFB-A946-A81F-4F192DE2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8327-6E9F-8B4A-96C0-735DEAAB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AE67-02F7-4641-BC73-2EE2BCF0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0214E-1D8C-734F-9AB7-508F7542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F5C0-A0E6-0546-82DC-9DA61355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7F648-8C71-2943-9413-4788E73B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7C8B5-2261-6E46-A6EF-7D8A69272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D5E2C-D32F-884B-AEBF-6235D9484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91A74-CAE2-3C49-A3AC-52A8DC014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0EFC9-1B92-1645-B02E-2FB0D2E0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0CAD3-08DC-FE41-AD5C-5635367F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14435-1D8F-F945-9D78-273B7986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E3FC-AC61-8F4A-9673-09C67676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E3F39-E749-554E-914D-7A5F5BB8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8F097-7A8A-EF42-902A-5A91EDF2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A217A-4595-CB4D-8433-6C8FFD7A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A3762-219D-684A-B82E-C2783E36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50061-8006-5C4B-AB6A-B835D3DA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E70C-4CE6-AB4C-9160-BBDD8CA7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477-1999-5C4B-A623-5F89A56B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CE9A-8ACE-BE44-B9C6-68148C2D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127A4-EA6A-DB40-909C-ADF76BEA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7999-1F56-4B4D-94FB-60192861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8ADF7-AB18-7B4C-87B9-4E84C6FF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2933-B439-BC4B-A06C-724EB45D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A59-D4AB-BD44-9C9F-423F96DD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DC2BB-1BAD-0144-B09D-74C2A0B64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9408A-D870-C749-B4D5-2F520C1D7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17124-D180-7F43-AA1B-E0A9A11A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B5A5D-578E-DE49-A5D2-B3239A9EF1A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05F72-9D4B-CD45-8DA4-F029B176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7AC32-6D3F-C444-848C-DA0F494E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775BAB-B84E-2044-922E-5F8BAB3B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D79052-A47A-8F45-8B7B-157A134DFB19}"/>
              </a:ext>
            </a:extLst>
          </p:cNvPr>
          <p:cNvSpPr txBox="1"/>
          <p:nvPr userDrawn="1"/>
        </p:nvSpPr>
        <p:spPr>
          <a:xfrm>
            <a:off x="110630" y="6613419"/>
            <a:ext cx="1614803" cy="173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© Empathy Week Ltd 2022</a:t>
            </a:r>
            <a:endParaRPr lang="en-US" sz="105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6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6307662/6a7a14b63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q-j0AjDFu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ow1dii3mo" TargetMode="External"/><Relationship Id="rId2" Type="http://schemas.openxmlformats.org/officeDocument/2006/relationships/hyperlink" Target="https://vimeo.com/6626683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-733067" y="-1522367"/>
            <a:ext cx="3728400" cy="372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7321567" y="5963333"/>
            <a:ext cx="2209200" cy="220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-2580300" y="5656100"/>
            <a:ext cx="6099600" cy="56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1337600" y="516100"/>
            <a:ext cx="1318800" cy="131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1324537" y="2348368"/>
            <a:ext cx="9794000" cy="2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8800" b="1" dirty="0"/>
              <a:t>How would you </a:t>
            </a:r>
            <a:br>
              <a:rPr lang="en-GB" sz="8800" b="1" dirty="0"/>
            </a:br>
            <a:r>
              <a:rPr lang="en-GB" sz="8800" b="1" dirty="0"/>
              <a:t>change the world?</a:t>
            </a:r>
            <a:br>
              <a:rPr lang="en-GB" sz="6400" dirty="0"/>
            </a:br>
            <a:br>
              <a:rPr lang="en-GB" sz="6400" dirty="0"/>
            </a:br>
            <a:r>
              <a:rPr lang="en-GB" sz="3200" i="1" dirty="0">
                <a:solidFill>
                  <a:schemeClr val="accent2"/>
                </a:solidFill>
              </a:rPr>
              <a:t>Think on your own about this question.</a:t>
            </a:r>
            <a:endParaRPr sz="3200" i="1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9F6DC3-79C0-487D-8B40-34F979BD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79DCD706-FB42-3642-B882-398D1F61E017}"/>
              </a:ext>
            </a:extLst>
          </p:cNvPr>
          <p:cNvSpPr/>
          <p:nvPr/>
        </p:nvSpPr>
        <p:spPr>
          <a:xfrm>
            <a:off x="2449995" y="158085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How could you show empathy to your friend with your words and actions?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FA2C513-B31C-FC43-AF32-F68E9ED81725}"/>
              </a:ext>
            </a:extLst>
          </p:cNvPr>
          <p:cNvSpPr/>
          <p:nvPr/>
        </p:nvSpPr>
        <p:spPr>
          <a:xfrm>
            <a:off x="6402801" y="158085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Can you think of any reactions that would not be understanding of your friend’s experience?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04EA60-CC99-114C-8FA4-EFF45BED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4D31FAE-0660-DD44-B776-0C5663BCC668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57101-F2C7-9546-A819-FD3A44FC44F2}"/>
              </a:ext>
            </a:extLst>
          </p:cNvPr>
          <p:cNvSpPr/>
          <p:nvPr/>
        </p:nvSpPr>
        <p:spPr>
          <a:xfrm>
            <a:off x="1679956" y="6161994"/>
            <a:ext cx="2197888" cy="21183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6F02A-C966-47D2-9CEB-E470E64B1364}"/>
              </a:ext>
            </a:extLst>
          </p:cNvPr>
          <p:cNvSpPr txBox="1"/>
          <p:nvPr/>
        </p:nvSpPr>
        <p:spPr>
          <a:xfrm>
            <a:off x="2552337" y="5092348"/>
            <a:ext cx="731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2"/>
                </a:solidFill>
              </a:rPr>
              <a:t>Discuss these questions with the person next to you.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928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8861285" y="-292279"/>
            <a:ext cx="3058072" cy="305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C8822-4906-0D47-AD86-47BF91AE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42893" y="632128"/>
            <a:ext cx="5593743" cy="5593743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606941" y="5153828"/>
            <a:ext cx="1312416" cy="1264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290401"/>
            <a:ext cx="5400000" cy="54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39999" y="1494270"/>
            <a:ext cx="6079461" cy="4100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simple first step towards empathy we can all take right now is to remember that 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4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wants to be heard, feel seen and be valued.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Adopting this approach, we can even show empathy towards people we do not know, however different their lives might be.</a:t>
            </a:r>
          </a:p>
        </p:txBody>
      </p:sp>
    </p:spTree>
    <p:extLst>
      <p:ext uri="{BB962C8B-B14F-4D97-AF65-F5344CB8AC3E}">
        <p14:creationId xmlns:p14="http://schemas.microsoft.com/office/powerpoint/2010/main" val="96518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E8C3062-FDAF-7B47-9767-16C9D6E6F083}"/>
              </a:ext>
            </a:extLst>
          </p:cNvPr>
          <p:cNvSpPr/>
          <p:nvPr/>
        </p:nvSpPr>
        <p:spPr>
          <a:xfrm>
            <a:off x="5823497" y="265611"/>
            <a:ext cx="3058072" cy="305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CFF56-F38E-E844-BE3B-3DB41E49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" b="90"/>
          <a:stretch/>
        </p:blipFill>
        <p:spPr>
          <a:xfrm>
            <a:off x="6897716" y="753241"/>
            <a:ext cx="5400000" cy="5400000"/>
          </a:xfrm>
          <a:prstGeom prst="ellipse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0800E0-5C66-C349-A7FF-B8C4D48A208B}"/>
              </a:ext>
            </a:extLst>
          </p:cNvPr>
          <p:cNvSpPr/>
          <p:nvPr/>
        </p:nvSpPr>
        <p:spPr>
          <a:xfrm>
            <a:off x="6112322" y="4859630"/>
            <a:ext cx="1312416" cy="1264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4D37CD-B8B2-5E4A-9E70-6616CFF06E0D}"/>
              </a:ext>
            </a:extLst>
          </p:cNvPr>
          <p:cNvSpPr/>
          <p:nvPr/>
        </p:nvSpPr>
        <p:spPr>
          <a:xfrm>
            <a:off x="-1876671" y="6153241"/>
            <a:ext cx="5400000" cy="54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DE99C-BE2F-4E08-BC38-A12D5EFF3AF0}"/>
              </a:ext>
            </a:extLst>
          </p:cNvPr>
          <p:cNvSpPr txBox="1"/>
          <p:nvPr/>
        </p:nvSpPr>
        <p:spPr>
          <a:xfrm>
            <a:off x="539999" y="540000"/>
            <a:ext cx="923972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Meet Habib</a:t>
            </a:r>
            <a:endParaRPr lang="en-US" sz="3000" b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4" name="Rounded Rectangle 7">
            <a:hlinkClick r:id="rId3"/>
            <a:extLst>
              <a:ext uri="{FF2B5EF4-FFF2-40B4-BE49-F238E27FC236}">
                <a16:creationId xmlns:a16="http://schemas.microsoft.com/office/drawing/2014/main" id="{6F0EC33F-A454-4535-9A46-88962996AC6F}"/>
              </a:ext>
            </a:extLst>
          </p:cNvPr>
          <p:cNvSpPr/>
          <p:nvPr/>
        </p:nvSpPr>
        <p:spPr>
          <a:xfrm>
            <a:off x="1192697" y="1881853"/>
            <a:ext cx="4547181" cy="13437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Watch on Vimeo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Rounded Rectangle 7">
            <a:hlinkClick r:id="rId4"/>
            <a:extLst>
              <a:ext uri="{FF2B5EF4-FFF2-40B4-BE49-F238E27FC236}">
                <a16:creationId xmlns:a16="http://schemas.microsoft.com/office/drawing/2014/main" id="{8B2E2D66-74E7-4B72-AD3D-CA6317B18D62}"/>
              </a:ext>
            </a:extLst>
          </p:cNvPr>
          <p:cNvSpPr/>
          <p:nvPr/>
        </p:nvSpPr>
        <p:spPr>
          <a:xfrm>
            <a:off x="1192697" y="3632377"/>
            <a:ext cx="4547181" cy="134377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Watch on YouTube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5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A2F062-2D24-4CD4-89B6-3223A30E3731}"/>
              </a:ext>
            </a:extLst>
          </p:cNvPr>
          <p:cNvSpPr txBox="1"/>
          <p:nvPr/>
        </p:nvSpPr>
        <p:spPr>
          <a:xfrm>
            <a:off x="540000" y="540000"/>
            <a:ext cx="2799356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Habib’s Story</a:t>
            </a:r>
          </a:p>
        </p:txBody>
      </p:sp>
      <p:sp>
        <p:nvSpPr>
          <p:cNvPr id="3" name="Cloud Callout 3">
            <a:extLst>
              <a:ext uri="{FF2B5EF4-FFF2-40B4-BE49-F238E27FC236}">
                <a16:creationId xmlns:a16="http://schemas.microsoft.com/office/drawing/2014/main" id="{BC4B3744-8A43-499B-AA85-F3193450211A}"/>
              </a:ext>
            </a:extLst>
          </p:cNvPr>
          <p:cNvSpPr/>
          <p:nvPr/>
        </p:nvSpPr>
        <p:spPr>
          <a:xfrm>
            <a:off x="408544" y="1692629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What did you learn about Habib?</a:t>
            </a:r>
          </a:p>
        </p:txBody>
      </p:sp>
      <p:sp>
        <p:nvSpPr>
          <p:cNvPr id="4" name="Cloud Callout 8">
            <a:extLst>
              <a:ext uri="{FF2B5EF4-FFF2-40B4-BE49-F238E27FC236}">
                <a16:creationId xmlns:a16="http://schemas.microsoft.com/office/drawing/2014/main" id="{1EC12339-9EDC-47E6-854D-3F718A3442FC}"/>
              </a:ext>
            </a:extLst>
          </p:cNvPr>
          <p:cNvSpPr/>
          <p:nvPr/>
        </p:nvSpPr>
        <p:spPr>
          <a:xfrm>
            <a:off x="4361350" y="1692629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How did you feel when you heard Habib speaking?</a:t>
            </a:r>
          </a:p>
        </p:txBody>
      </p:sp>
      <p:sp>
        <p:nvSpPr>
          <p:cNvPr id="5" name="Cloud Callout 9">
            <a:extLst>
              <a:ext uri="{FF2B5EF4-FFF2-40B4-BE49-F238E27FC236}">
                <a16:creationId xmlns:a16="http://schemas.microsoft.com/office/drawing/2014/main" id="{83EA1AB0-1A89-43C0-8F7A-22E420F767BC}"/>
              </a:ext>
            </a:extLst>
          </p:cNvPr>
          <p:cNvSpPr/>
          <p:nvPr/>
        </p:nvSpPr>
        <p:spPr>
          <a:xfrm>
            <a:off x="8347537" y="1692629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Did Habib’s words make you think differently about anything?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6C13-DBD0-44DA-A95F-B289053F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83394C-3053-4D32-B7E0-D8C428AB5FB4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A0C46-653E-46E9-9DCD-789D2B936DBF}"/>
              </a:ext>
            </a:extLst>
          </p:cNvPr>
          <p:cNvSpPr/>
          <p:nvPr/>
        </p:nvSpPr>
        <p:spPr>
          <a:xfrm>
            <a:off x="1679956" y="6161994"/>
            <a:ext cx="2197888" cy="2118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0696A-54EC-470A-AE20-A152035859BB}"/>
              </a:ext>
            </a:extLst>
          </p:cNvPr>
          <p:cNvSpPr txBox="1"/>
          <p:nvPr/>
        </p:nvSpPr>
        <p:spPr>
          <a:xfrm>
            <a:off x="1056429" y="5092348"/>
            <a:ext cx="10079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2"/>
                </a:solidFill>
              </a:rPr>
              <a:t>Discuss these questions with the person next to you.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047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40000" y="355069"/>
            <a:ext cx="5773336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000" b="1" u="none" strike="noStrike" cap="none" dirty="0">
                <a:solidFill>
                  <a:schemeClr val="tx2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How did you connect?</a:t>
            </a: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7036270" y="3345321"/>
            <a:ext cx="3058072" cy="305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15324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90343-CDD9-E140-84AB-7A3998D7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" r="109"/>
          <a:stretch/>
        </p:blipFill>
        <p:spPr>
          <a:xfrm>
            <a:off x="6909708" y="665093"/>
            <a:ext cx="5527814" cy="55278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339584" y="355069"/>
            <a:ext cx="1312416" cy="1264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474B8-B2D0-4EE6-8BA3-1CC6019FFE87}"/>
              </a:ext>
            </a:extLst>
          </p:cNvPr>
          <p:cNvSpPr txBox="1"/>
          <p:nvPr/>
        </p:nvSpPr>
        <p:spPr>
          <a:xfrm>
            <a:off x="539999" y="1494270"/>
            <a:ext cx="6079461" cy="3820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i="1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Raise your hand if….</a:t>
            </a:r>
            <a:endParaRPr lang="en-GB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You learnt something from Habib’s words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You felt something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You thought about something from someone else’s perspective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You considered something for the first time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You changed your mind about something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8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C6268-73D5-974A-B428-BB16F375173F}"/>
              </a:ext>
            </a:extLst>
          </p:cNvPr>
          <p:cNvSpPr txBox="1"/>
          <p:nvPr/>
        </p:nvSpPr>
        <p:spPr>
          <a:xfrm>
            <a:off x="539999" y="540000"/>
            <a:ext cx="923972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Empathy Week 2022</a:t>
            </a:r>
            <a:endParaRPr lang="en-US" sz="3000" b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40000" y="1620000"/>
            <a:ext cx="6181434" cy="5109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take part in Empathy Week 2022, you will connect with five more amazing individuals: Lipa, Kwasi, James, Courtney and Dami.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watching films about them, you will gain an insight into their thoughts, feelings and experiences, as well as learning to empathise with yourself.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 the Empathy Week 2022 trailer here!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Vimeo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YouTube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24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8861285" y="-292279"/>
            <a:ext cx="3058072" cy="305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C8822-4906-0D47-AD86-47BF91AE2C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46" r="16646"/>
          <a:stretch/>
        </p:blipFill>
        <p:spPr>
          <a:xfrm>
            <a:off x="6842893" y="632128"/>
            <a:ext cx="5593743" cy="5593743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606941" y="5153828"/>
            <a:ext cx="1312416" cy="1264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153241"/>
            <a:ext cx="5400000" cy="54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372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24826-8601-7E43-B97F-49148283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81" y="-31377"/>
            <a:ext cx="12303561" cy="6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EE3D4D-5928-489E-B40D-3EF97C8D598A}"/>
              </a:ext>
            </a:extLst>
          </p:cNvPr>
          <p:cNvSpPr txBox="1"/>
          <p:nvPr/>
        </p:nvSpPr>
        <p:spPr>
          <a:xfrm>
            <a:off x="539999" y="540000"/>
            <a:ext cx="923972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How would you change the world?</a:t>
            </a:r>
            <a:endParaRPr lang="en-US" sz="3000" b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" name="Cloud Callout 3">
            <a:extLst>
              <a:ext uri="{FF2B5EF4-FFF2-40B4-BE49-F238E27FC236}">
                <a16:creationId xmlns:a16="http://schemas.microsoft.com/office/drawing/2014/main" id="{BC4B3744-8A43-499B-AA85-F3193450211A}"/>
              </a:ext>
            </a:extLst>
          </p:cNvPr>
          <p:cNvSpPr/>
          <p:nvPr/>
        </p:nvSpPr>
        <p:spPr>
          <a:xfrm>
            <a:off x="408544" y="237311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How would this change impact you? </a:t>
            </a:r>
          </a:p>
        </p:txBody>
      </p:sp>
      <p:sp>
        <p:nvSpPr>
          <p:cNvPr id="4" name="Cloud Callout 8">
            <a:extLst>
              <a:ext uri="{FF2B5EF4-FFF2-40B4-BE49-F238E27FC236}">
                <a16:creationId xmlns:a16="http://schemas.microsoft.com/office/drawing/2014/main" id="{1EC12339-9EDC-47E6-854D-3F718A3442FC}"/>
              </a:ext>
            </a:extLst>
          </p:cNvPr>
          <p:cNvSpPr/>
          <p:nvPr/>
        </p:nvSpPr>
        <p:spPr>
          <a:xfrm>
            <a:off x="4361350" y="237311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How would this change impact others?</a:t>
            </a:r>
          </a:p>
        </p:txBody>
      </p:sp>
      <p:sp>
        <p:nvSpPr>
          <p:cNvPr id="5" name="Cloud Callout 9">
            <a:extLst>
              <a:ext uri="{FF2B5EF4-FFF2-40B4-BE49-F238E27FC236}">
                <a16:creationId xmlns:a16="http://schemas.microsoft.com/office/drawing/2014/main" id="{83EA1AB0-1A89-43C0-8F7A-22E420F767BC}"/>
              </a:ext>
            </a:extLst>
          </p:cNvPr>
          <p:cNvSpPr/>
          <p:nvPr/>
        </p:nvSpPr>
        <p:spPr>
          <a:xfrm>
            <a:off x="8347537" y="237311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Would this be a beneficial for everyone? </a:t>
            </a:r>
          </a:p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Why or why not?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6C13-DBD0-44DA-A95F-B289053F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83394C-3053-4D32-B7E0-D8C428AB5FB4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A0C46-653E-46E9-9DCD-789D2B936DBF}"/>
              </a:ext>
            </a:extLst>
          </p:cNvPr>
          <p:cNvSpPr/>
          <p:nvPr/>
        </p:nvSpPr>
        <p:spPr>
          <a:xfrm>
            <a:off x="1679956" y="6161994"/>
            <a:ext cx="2197888" cy="2118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31323-B5BA-49E0-BFE0-816C2ECA1559}"/>
              </a:ext>
            </a:extLst>
          </p:cNvPr>
          <p:cNvSpPr txBox="1"/>
          <p:nvPr/>
        </p:nvSpPr>
        <p:spPr>
          <a:xfrm>
            <a:off x="539999" y="1437238"/>
            <a:ext cx="10836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2"/>
                </a:solidFill>
              </a:rPr>
              <a:t>Think about your idea in more detail.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262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40000" y="355069"/>
            <a:ext cx="5773336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2400" i="1" dirty="0">
              <a:solidFill>
                <a:schemeClr val="accent2"/>
              </a:solidFill>
            </a:endParaRPr>
          </a:p>
          <a:p>
            <a:endParaRPr lang="en-GB" sz="2400" i="1" dirty="0">
              <a:solidFill>
                <a:schemeClr val="accent2"/>
              </a:solidFill>
            </a:endParaRPr>
          </a:p>
          <a:p>
            <a:r>
              <a:rPr lang="en-GB" sz="2400" i="1" dirty="0">
                <a:solidFill>
                  <a:schemeClr val="accent2"/>
                </a:solidFill>
              </a:rPr>
              <a:t>Think together about this suggestion.</a:t>
            </a:r>
          </a:p>
          <a:p>
            <a:endParaRPr lang="en-GB" sz="2400" i="1" dirty="0">
              <a:solidFill>
                <a:schemeClr val="accent2"/>
              </a:solidFill>
            </a:endParaRPr>
          </a:p>
          <a:p>
            <a:r>
              <a:rPr lang="en-GB" sz="4000" b="1" i="1" dirty="0">
                <a:solidFill>
                  <a:schemeClr val="tx2"/>
                </a:solidFill>
              </a:rPr>
              <a:t>“I prefer learning at home so I would close all schools and make teachers provide independent online learning tasks.”</a:t>
            </a:r>
            <a:endParaRPr lang="en-GB" sz="4000" b="1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7036270" y="3345321"/>
            <a:ext cx="3058072" cy="305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15324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90343-CDD9-E140-84AB-7A3998D7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46" r="16646"/>
          <a:stretch/>
        </p:blipFill>
        <p:spPr>
          <a:xfrm>
            <a:off x="6909708" y="665093"/>
            <a:ext cx="5527814" cy="55278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339584" y="355069"/>
            <a:ext cx="1312416" cy="1264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64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79DCD706-FB42-3642-B882-398D1F61E017}"/>
              </a:ext>
            </a:extLst>
          </p:cNvPr>
          <p:cNvSpPr/>
          <p:nvPr/>
        </p:nvSpPr>
        <p:spPr>
          <a:xfrm>
            <a:off x="2449995" y="158085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Why might someone want to make this change?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FA2C513-B31C-FC43-AF32-F68E9ED81725}"/>
              </a:ext>
            </a:extLst>
          </p:cNvPr>
          <p:cNvSpPr/>
          <p:nvPr/>
        </p:nvSpPr>
        <p:spPr>
          <a:xfrm>
            <a:off x="6402801" y="1580853"/>
            <a:ext cx="3469300" cy="2324431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Why would some people oppose this change?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04EA60-CC99-114C-8FA4-EFF45BED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4D31FAE-0660-DD44-B776-0C5663BCC668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57101-F2C7-9546-A819-FD3A44FC44F2}"/>
              </a:ext>
            </a:extLst>
          </p:cNvPr>
          <p:cNvSpPr/>
          <p:nvPr/>
        </p:nvSpPr>
        <p:spPr>
          <a:xfrm>
            <a:off x="1679956" y="6161994"/>
            <a:ext cx="2197888" cy="21183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6F02A-C966-47D2-9CEB-E470E64B1364}"/>
              </a:ext>
            </a:extLst>
          </p:cNvPr>
          <p:cNvSpPr txBox="1"/>
          <p:nvPr/>
        </p:nvSpPr>
        <p:spPr>
          <a:xfrm>
            <a:off x="2552337" y="5092348"/>
            <a:ext cx="731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2"/>
                </a:solidFill>
              </a:rPr>
              <a:t>Raise your hand if you would like to share your thoughts.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589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B7A3DC6-F757-EB41-8BAB-72401704046A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172A2-4B1D-B444-B914-CA8CF189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40000" y="1295275"/>
            <a:ext cx="5986306" cy="4226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 when we make decisions we are so focused on solving our own problems, we forget how changes can affect other people.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often forget to consider what people need, particularly if those people are different to ourselves. 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really change our world for the better, we need to take time to try to understand a range of perspectives. </a:t>
            </a:r>
          </a:p>
        </p:txBody>
      </p:sp>
      <p:sp>
        <p:nvSpPr>
          <p:cNvPr id="6" name="Cloud Callout 4">
            <a:extLst>
              <a:ext uri="{FF2B5EF4-FFF2-40B4-BE49-F238E27FC236}">
                <a16:creationId xmlns:a16="http://schemas.microsoft.com/office/drawing/2014/main" id="{86ECE513-E7A4-5842-87D5-D4958CB537F1}"/>
              </a:ext>
            </a:extLst>
          </p:cNvPr>
          <p:cNvSpPr/>
          <p:nvPr/>
        </p:nvSpPr>
        <p:spPr>
          <a:xfrm>
            <a:off x="7104994" y="1838870"/>
            <a:ext cx="4390320" cy="2685628"/>
          </a:xfrm>
          <a:prstGeom prst="cloudCallout">
            <a:avLst>
              <a:gd name="adj1" fmla="val -33204"/>
              <a:gd name="adj2" fmla="val 829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Can you think of any more examples?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88B1A4-2FA7-B84E-9776-CC650E3C7E37}"/>
              </a:ext>
            </a:extLst>
          </p:cNvPr>
          <p:cNvSpPr/>
          <p:nvPr/>
        </p:nvSpPr>
        <p:spPr>
          <a:xfrm>
            <a:off x="9410051" y="6225534"/>
            <a:ext cx="1312416" cy="1264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14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7CBED33-325E-4286-9AB9-B9A333B04D1A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5C836-691B-4B6A-90B6-279D49381E61}"/>
              </a:ext>
            </a:extLst>
          </p:cNvPr>
          <p:cNvSpPr txBox="1"/>
          <p:nvPr/>
        </p:nvSpPr>
        <p:spPr>
          <a:xfrm>
            <a:off x="539999" y="540000"/>
            <a:ext cx="9239727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“To change the world, you first need to understand the people in it.”</a:t>
            </a:r>
            <a:endParaRPr lang="en-US" sz="3000" b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21B730-5C6E-4855-B0D0-F22E633AC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24" name="Cloud Callout 7">
            <a:extLst>
              <a:ext uri="{FF2B5EF4-FFF2-40B4-BE49-F238E27FC236}">
                <a16:creationId xmlns:a16="http://schemas.microsoft.com/office/drawing/2014/main" id="{F4D5552E-777C-47E7-AFDE-67FF751CC389}"/>
              </a:ext>
            </a:extLst>
          </p:cNvPr>
          <p:cNvSpPr/>
          <p:nvPr/>
        </p:nvSpPr>
        <p:spPr>
          <a:xfrm>
            <a:off x="1433359" y="2708339"/>
            <a:ext cx="4357841" cy="2327403"/>
          </a:xfrm>
          <a:prstGeom prst="cloudCallout">
            <a:avLst>
              <a:gd name="adj1" fmla="val -50999"/>
              <a:gd name="adj2" fmla="val 736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How could thinking like this help us make better decisions?</a:t>
            </a:r>
          </a:p>
        </p:txBody>
      </p:sp>
      <p:sp>
        <p:nvSpPr>
          <p:cNvPr id="25" name="Cloud Callout 4">
            <a:extLst>
              <a:ext uri="{FF2B5EF4-FFF2-40B4-BE49-F238E27FC236}">
                <a16:creationId xmlns:a16="http://schemas.microsoft.com/office/drawing/2014/main" id="{C20F3BCA-8B04-49C6-A84C-A62CDB162559}"/>
              </a:ext>
            </a:extLst>
          </p:cNvPr>
          <p:cNvSpPr/>
          <p:nvPr/>
        </p:nvSpPr>
        <p:spPr>
          <a:xfrm>
            <a:off x="6490150" y="2708339"/>
            <a:ext cx="4357841" cy="2327403"/>
          </a:xfrm>
          <a:prstGeom prst="cloudCallout">
            <a:avLst>
              <a:gd name="adj1" fmla="val -50999"/>
              <a:gd name="adj2" fmla="val 736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How do you think this type of thinking could make the world better?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73AE2B-6E6F-4B30-AF69-331DB9E00D9F}"/>
              </a:ext>
            </a:extLst>
          </p:cNvPr>
          <p:cNvSpPr/>
          <p:nvPr/>
        </p:nvSpPr>
        <p:spPr>
          <a:xfrm>
            <a:off x="5439792" y="6376306"/>
            <a:ext cx="1312416" cy="1264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1B37A1-A6B4-484C-A3E0-6E9A91169C46}"/>
              </a:ext>
            </a:extLst>
          </p:cNvPr>
          <p:cNvSpPr txBox="1"/>
          <p:nvPr/>
        </p:nvSpPr>
        <p:spPr>
          <a:xfrm>
            <a:off x="539999" y="1948912"/>
            <a:ext cx="731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2"/>
                </a:solidFill>
              </a:rPr>
              <a:t>Think together.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33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C6268-73D5-974A-B428-BB16F375173F}"/>
              </a:ext>
            </a:extLst>
          </p:cNvPr>
          <p:cNvSpPr txBox="1"/>
          <p:nvPr/>
        </p:nvSpPr>
        <p:spPr>
          <a:xfrm>
            <a:off x="539999" y="540000"/>
            <a:ext cx="923972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Empathy</a:t>
            </a:r>
            <a:endParaRPr lang="en-US" sz="3000" b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8861285" y="-292279"/>
            <a:ext cx="3058072" cy="305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C8822-4906-0D47-AD86-47BF91AE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42893" y="632128"/>
            <a:ext cx="5593743" cy="5593743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606941" y="5153828"/>
            <a:ext cx="1312416" cy="12649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290401"/>
            <a:ext cx="5400000" cy="54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39999" y="1494270"/>
            <a:ext cx="6079461" cy="3959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Empathy is the skill that allows us to understand what is going on in other people’s lives: what they are thinking, feeling and experiencing. 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Empathy helps us connect with others by allowing them the space to be their true self, safe from judgement. This way we learn to understand them as they really are. </a:t>
            </a:r>
          </a:p>
        </p:txBody>
      </p:sp>
    </p:spTree>
    <p:extLst>
      <p:ext uri="{BB962C8B-B14F-4D97-AF65-F5344CB8AC3E}">
        <p14:creationId xmlns:p14="http://schemas.microsoft.com/office/powerpoint/2010/main" val="10985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;p6">
            <a:extLst>
              <a:ext uri="{FF2B5EF4-FFF2-40B4-BE49-F238E27FC236}">
                <a16:creationId xmlns:a16="http://schemas.microsoft.com/office/drawing/2014/main" id="{603178FB-55A4-4445-9E39-46DDDAFBA71C}"/>
              </a:ext>
            </a:extLst>
          </p:cNvPr>
          <p:cNvSpPr txBox="1"/>
          <p:nvPr/>
        </p:nvSpPr>
        <p:spPr>
          <a:xfrm>
            <a:off x="539999" y="468000"/>
            <a:ext cx="11562194" cy="591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-28575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Proxima Nova"/>
              </a:rPr>
              <a:t>Empathy is not kindness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4000" b="1" i="1" dirty="0">
                <a:latin typeface="Calibri" panose="020F0502020204030204" pitchFamily="34" charset="0"/>
                <a:cs typeface="Calibri" panose="020F0502020204030204" pitchFamily="34" charset="0"/>
                <a:sym typeface="Proxima Nova Extrabold"/>
              </a:rPr>
              <a:t>…it’s understanding what someone needs.</a:t>
            </a:r>
            <a:endParaRPr lang="en-GB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-28575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Proxima Nova"/>
              </a:rPr>
              <a:t>Empathy is not feeling sorry for someone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4000" b="1" i="1" dirty="0">
                <a:latin typeface="Calibri" panose="020F0502020204030204" pitchFamily="34" charset="0"/>
                <a:cs typeface="Calibri" panose="020F0502020204030204" pitchFamily="34" charset="0"/>
                <a:sym typeface="Proxima Nova Extrabold"/>
              </a:rPr>
              <a:t>…it’s making an effort to understand what things are like for them. </a:t>
            </a:r>
            <a:endParaRPr lang="en-GB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-28575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Proxima Nova"/>
              </a:rPr>
              <a:t>Empathy on its own cannot solve our problems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4000" b="1" i="1" dirty="0">
                <a:latin typeface="Calibri" panose="020F0502020204030204" pitchFamily="34" charset="0"/>
                <a:cs typeface="Calibri" panose="020F0502020204030204" pitchFamily="34" charset="0"/>
                <a:sym typeface="Proxima Nova Extrabold"/>
              </a:rPr>
              <a:t>…but it can help us make better, human-led decisions. </a:t>
            </a:r>
            <a:endParaRPr sz="4000" b="1" i="1" dirty="0">
              <a:latin typeface="Calibri" panose="020F0502020204030204" pitchFamily="34" charset="0"/>
              <a:cs typeface="Calibri" panose="020F0502020204030204" pitchFamily="34" charset="0"/>
              <a:sym typeface="Proxima Nova Extrabold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2570A-941D-450E-8774-3EADBF4F607D}"/>
              </a:ext>
            </a:extLst>
          </p:cNvPr>
          <p:cNvSpPr/>
          <p:nvPr/>
        </p:nvSpPr>
        <p:spPr>
          <a:xfrm>
            <a:off x="10302927" y="-1004447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109CB-ECAC-44A7-872A-694AFEA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91" y="6008914"/>
            <a:ext cx="1254202" cy="734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EEDDFA2-2B34-4993-B49F-2D3E9ACFA873}"/>
              </a:ext>
            </a:extLst>
          </p:cNvPr>
          <p:cNvSpPr/>
          <p:nvPr/>
        </p:nvSpPr>
        <p:spPr>
          <a:xfrm>
            <a:off x="3122993" y="6373609"/>
            <a:ext cx="2197888" cy="21183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336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F831DA-0F8F-CF42-AAA4-5D2B41AD9D66}"/>
              </a:ext>
            </a:extLst>
          </p:cNvPr>
          <p:cNvSpPr txBox="1"/>
          <p:nvPr/>
        </p:nvSpPr>
        <p:spPr>
          <a:xfrm>
            <a:off x="540000" y="355069"/>
            <a:ext cx="5773336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000" b="1" u="none" strike="noStrike" cap="none" dirty="0">
                <a:solidFill>
                  <a:schemeClr val="tx2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Let’s try it!</a:t>
            </a: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F3388-00AD-9A41-955B-A81DDB8297FE}"/>
              </a:ext>
            </a:extLst>
          </p:cNvPr>
          <p:cNvSpPr/>
          <p:nvPr/>
        </p:nvSpPr>
        <p:spPr>
          <a:xfrm>
            <a:off x="7036270" y="3345321"/>
            <a:ext cx="3058072" cy="305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00DAB-47D5-8644-A35E-3442753D2B25}"/>
              </a:ext>
            </a:extLst>
          </p:cNvPr>
          <p:cNvSpPr/>
          <p:nvPr/>
        </p:nvSpPr>
        <p:spPr>
          <a:xfrm>
            <a:off x="-1876671" y="615324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90343-CDD9-E140-84AB-7A3998D7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46" r="16646"/>
          <a:stretch/>
        </p:blipFill>
        <p:spPr>
          <a:xfrm>
            <a:off x="6909708" y="665093"/>
            <a:ext cx="5527814" cy="5527814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386479-5422-7041-9E0A-1F5ED54B322E}"/>
              </a:ext>
            </a:extLst>
          </p:cNvPr>
          <p:cNvSpPr/>
          <p:nvPr/>
        </p:nvSpPr>
        <p:spPr>
          <a:xfrm>
            <a:off x="10339584" y="355069"/>
            <a:ext cx="1312416" cy="12649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  <a:latin typeface="Metropoli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474B8-B2D0-4EE6-8BA3-1CC6019FFE87}"/>
              </a:ext>
            </a:extLst>
          </p:cNvPr>
          <p:cNvSpPr txBox="1"/>
          <p:nvPr/>
        </p:nvSpPr>
        <p:spPr>
          <a:xfrm>
            <a:off x="539999" y="1494270"/>
            <a:ext cx="6079461" cy="4267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i="1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Proxima Nova Extrabold"/>
                <a:cs typeface="Calibri" panose="020F0502020204030204" pitchFamily="34" charset="0"/>
                <a:sym typeface="Proxima Nova Extrabold"/>
              </a:rPr>
              <a:t>Imagine…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and your friend both work really hard in preparation for a test. It is really important to you both that you do well.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receive your results, you are very pleased and want to celebrate. But you notice your friend is very quiet and looks disappointed.</a:t>
            </a:r>
          </a:p>
        </p:txBody>
      </p:sp>
    </p:spTree>
    <p:extLst>
      <p:ext uri="{BB962C8B-B14F-4D97-AF65-F5344CB8AC3E}">
        <p14:creationId xmlns:p14="http://schemas.microsoft.com/office/powerpoint/2010/main" val="160395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athy Week 2021 (inc B&amp;W)">
      <a:dk1>
        <a:srgbClr val="171D1A"/>
      </a:dk1>
      <a:lt1>
        <a:srgbClr val="F1F1F1"/>
      </a:lt1>
      <a:dk2>
        <a:srgbClr val="161D19"/>
      </a:dk2>
      <a:lt2>
        <a:srgbClr val="F0F0F0"/>
      </a:lt2>
      <a:accent1>
        <a:srgbClr val="F3B840"/>
      </a:accent1>
      <a:accent2>
        <a:srgbClr val="4F7CE0"/>
      </a:accent2>
      <a:accent3>
        <a:srgbClr val="EE738B"/>
      </a:accent3>
      <a:accent4>
        <a:srgbClr val="EF4923"/>
      </a:accent4>
      <a:accent5>
        <a:srgbClr val="F3B840"/>
      </a:accent5>
      <a:accent6>
        <a:srgbClr val="F3B840"/>
      </a:accent6>
      <a:hlink>
        <a:srgbClr val="4F7CE0"/>
      </a:hlink>
      <a:folHlink>
        <a:srgbClr val="4F7C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658</Words>
  <Application>Microsoft Office PowerPoint</Application>
  <PresentationFormat>Widescreen</PresentationFormat>
  <Paragraphs>68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Metropolis</vt:lpstr>
      <vt:lpstr>Proxima Nova Extrabold</vt:lpstr>
      <vt:lpstr>Office Theme</vt:lpstr>
      <vt:lpstr>How would you  change the world?  Think on your own about this question.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Irenie Ekkeshis</dc:creator>
  <cp:lastModifiedBy>Miriam Carter-Fraser</cp:lastModifiedBy>
  <cp:revision>15</cp:revision>
  <dcterms:created xsi:type="dcterms:W3CDTF">2021-10-13T17:14:13Z</dcterms:created>
  <dcterms:modified xsi:type="dcterms:W3CDTF">2022-01-07T17:06:30Z</dcterms:modified>
</cp:coreProperties>
</file>