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6858000" cx="9144000"/>
  <p:notesSz cx="6858000" cy="9144000"/>
  <p:embeddedFontLst>
    <p:embeddedFont>
      <p:font typeface="Roboto Slab Light"/>
      <p:regular r:id="rId43"/>
      <p:bold r:id="rId44"/>
    </p:embeddedFont>
    <p:embeddedFont>
      <p:font typeface="Roboto Slab"/>
      <p:regular r:id="rId45"/>
      <p:bold r:id="rId46"/>
    </p:embeddedFont>
    <p:embeddedFont>
      <p:font typeface="Poppins"/>
      <p:regular r:id="rId47"/>
      <p:bold r:id="rId48"/>
      <p:italic r:id="rId49"/>
      <p:boldItalic r:id="rId50"/>
    </p:embeddedFont>
    <p:embeddedFont>
      <p:font typeface="Century Gothic"/>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5" roundtripDataSignature="AMtx7mgBraZukTniW9oiNYd1XL60psJI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4B180C8-4604-47ED-B76C-96E698D95319}">
  <a:tblStyle styleId="{74B180C8-4604-47ED-B76C-96E698D9531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3.xml"/><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42" Type="http://schemas.openxmlformats.org/officeDocument/2006/relationships/slide" Target="slides/slide36.xml"/><Relationship Id="rId47" Type="http://schemas.openxmlformats.org/officeDocument/2006/relationships/font" Target="fonts/Poppins-regular.fntdata"/><Relationship Id="rId34" Type="http://schemas.openxmlformats.org/officeDocument/2006/relationships/slide" Target="slides/slide28.xml"/><Relationship Id="rId21" Type="http://schemas.openxmlformats.org/officeDocument/2006/relationships/slide" Target="slides/slide15.xml"/><Relationship Id="rId50" Type="http://schemas.openxmlformats.org/officeDocument/2006/relationships/font" Target="fonts/Poppins-boldItalic.fntdata"/><Relationship Id="rId55" Type="http://customschemas.google.com/relationships/presentationmetadata" Target="metadata"/><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45" Type="http://schemas.openxmlformats.org/officeDocument/2006/relationships/font" Target="fonts/RobotoSlab-regular.fntdata"/><Relationship Id="rId32" Type="http://schemas.openxmlformats.org/officeDocument/2006/relationships/slide" Target="slides/slide26.xml"/><Relationship Id="rId37" Type="http://schemas.openxmlformats.org/officeDocument/2006/relationships/slide" Target="slides/slide31.xml"/><Relationship Id="rId24" Type="http://schemas.openxmlformats.org/officeDocument/2006/relationships/slide" Target="slides/slide18.xml"/><Relationship Id="rId53" Type="http://schemas.openxmlformats.org/officeDocument/2006/relationships/font" Target="fonts/CenturyGothic-italic.fntdata"/><Relationship Id="rId11" Type="http://schemas.openxmlformats.org/officeDocument/2006/relationships/slide" Target="slides/slide5.xml"/><Relationship Id="rId58" Type="http://schemas.openxmlformats.org/officeDocument/2006/relationships/customXml" Target="../customXml/item3.xml"/><Relationship Id="rId5" Type="http://schemas.openxmlformats.org/officeDocument/2006/relationships/slideMaster" Target="slideMasters/slideMaster1.xml"/><Relationship Id="rId19" Type="http://schemas.openxmlformats.org/officeDocument/2006/relationships/slide" Target="slides/slide13.xml"/><Relationship Id="rId43" Type="http://schemas.openxmlformats.org/officeDocument/2006/relationships/font" Target="fonts/RobotoSlabLight-regular.fntdata"/><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Poppins-bold.fntdata"/><Relationship Id="rId30" Type="http://schemas.openxmlformats.org/officeDocument/2006/relationships/slide" Target="slides/slide24.xml"/><Relationship Id="rId35" Type="http://schemas.openxmlformats.org/officeDocument/2006/relationships/slide" Target="slides/slide29.xml"/><Relationship Id="rId22" Type="http://schemas.openxmlformats.org/officeDocument/2006/relationships/slide" Target="slides/slide16.xml"/><Relationship Id="rId27" Type="http://schemas.openxmlformats.org/officeDocument/2006/relationships/slide" Target="slides/slide21.xml"/><Relationship Id="rId14" Type="http://schemas.openxmlformats.org/officeDocument/2006/relationships/slide" Target="slides/slide8.xml"/><Relationship Id="rId56" Type="http://schemas.openxmlformats.org/officeDocument/2006/relationships/customXml" Target="../customXml/item1.xml"/><Relationship Id="rId8" Type="http://schemas.openxmlformats.org/officeDocument/2006/relationships/slide" Target="slides/slide2.xml"/><Relationship Id="rId51" Type="http://schemas.openxmlformats.org/officeDocument/2006/relationships/font" Target="fonts/CenturyGothic-regular.fntdata"/><Relationship Id="rId3" Type="http://schemas.openxmlformats.org/officeDocument/2006/relationships/presProps" Target="presProps.xml"/><Relationship Id="rId46" Type="http://schemas.openxmlformats.org/officeDocument/2006/relationships/font" Target="fonts/RobotoSlab-bold.fntdata"/><Relationship Id="rId33" Type="http://schemas.openxmlformats.org/officeDocument/2006/relationships/slide" Target="slides/slide27.xml"/><Relationship Id="rId38" Type="http://schemas.openxmlformats.org/officeDocument/2006/relationships/slide" Target="slides/slide32.xml"/><Relationship Id="rId25" Type="http://schemas.openxmlformats.org/officeDocument/2006/relationships/slide" Target="slides/slide19.xml"/><Relationship Id="rId12" Type="http://schemas.openxmlformats.org/officeDocument/2006/relationships/slide" Target="slides/slide6.xml"/><Relationship Id="rId17" Type="http://schemas.openxmlformats.org/officeDocument/2006/relationships/slide" Target="slides/slide11.xml"/><Relationship Id="rId41" Type="http://schemas.openxmlformats.org/officeDocument/2006/relationships/slide" Target="slides/slide35.xml"/><Relationship Id="rId20" Type="http://schemas.openxmlformats.org/officeDocument/2006/relationships/slide" Target="slides/slide14.xml"/><Relationship Id="rId54" Type="http://schemas.openxmlformats.org/officeDocument/2006/relationships/font" Target="fonts/CenturyGothic-boldItalic.fntdata"/><Relationship Id="rId1" Type="http://schemas.openxmlformats.org/officeDocument/2006/relationships/theme" Target="theme/theme2.xml"/><Relationship Id="rId6" Type="http://schemas.openxmlformats.org/officeDocument/2006/relationships/notesMaster" Target="notesMasters/notesMaster1.xml"/><Relationship Id="rId49" Type="http://schemas.openxmlformats.org/officeDocument/2006/relationships/font" Target="fonts/Poppins-italic.fntdata"/><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15" Type="http://schemas.openxmlformats.org/officeDocument/2006/relationships/slide" Target="slides/slide9.xml"/><Relationship Id="rId57" Type="http://schemas.openxmlformats.org/officeDocument/2006/relationships/customXml" Target="../customXml/item2.xml"/><Relationship Id="rId44" Type="http://schemas.openxmlformats.org/officeDocument/2006/relationships/font" Target="fonts/RobotoSlabLight-bold.fntdata"/><Relationship Id="rId31" Type="http://schemas.openxmlformats.org/officeDocument/2006/relationships/slide" Target="slides/slide25.xml"/><Relationship Id="rId52" Type="http://schemas.openxmlformats.org/officeDocument/2006/relationships/font" Target="fonts/CenturyGothic-bold.fntdata"/><Relationship Id="rId10"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Up to 25 minutes</a:t>
            </a:r>
            <a:endParaRPr/>
          </a:p>
          <a:p>
            <a:pPr indent="0" lvl="0" marL="0" rtl="0" algn="l">
              <a:spcBef>
                <a:spcPts val="0"/>
              </a:spcBef>
              <a:spcAft>
                <a:spcPts val="0"/>
              </a:spcAft>
              <a:buNone/>
            </a:pPr>
            <a:r>
              <a:t/>
            </a:r>
            <a:endParaRPr/>
          </a:p>
        </p:txBody>
      </p:sp>
      <p:sp>
        <p:nvSpPr>
          <p:cNvPr id="227" name="Google Shape;22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Eating problem/disorder language </a:t>
            </a:r>
            <a:endParaRPr/>
          </a:p>
          <a:p>
            <a:pPr indent="0" lvl="0" marL="0" rtl="0" algn="l">
              <a:spcBef>
                <a:spcPts val="0"/>
              </a:spcBef>
              <a:spcAft>
                <a:spcPts val="0"/>
              </a:spcAft>
              <a:buNone/>
            </a:pPr>
            <a:r>
              <a:t/>
            </a:r>
            <a:endParaRPr/>
          </a:p>
        </p:txBody>
      </p:sp>
      <p:sp>
        <p:nvSpPr>
          <p:cNvPr id="242" name="Google Shape;24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Eating problem/disorder language </a:t>
            </a:r>
            <a:endParaRPr/>
          </a:p>
          <a:p>
            <a:pPr indent="0" lvl="0" marL="0" rtl="0" algn="l">
              <a:spcBef>
                <a:spcPts val="0"/>
              </a:spcBef>
              <a:spcAft>
                <a:spcPts val="0"/>
              </a:spcAft>
              <a:buNone/>
            </a:pPr>
            <a:r>
              <a:t/>
            </a:r>
            <a:endParaRPr/>
          </a:p>
        </p:txBody>
      </p:sp>
      <p:sp>
        <p:nvSpPr>
          <p:cNvPr id="249" name="Google Shape;24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It may also be helpful to talk to students about the fact that many of us have a complicated relationship with food, and may have times when our eating habits are unhealthy, often at times of stress. Reassure students  that, although a person may have periods of ‘disordered eating’, this doesn’t necessarily mean they have, or are likely to develop, an ‘eating disorder’. Poor eating habits are only problematic when they are repeated for a long time – and a snapshot may not reflect a more healthy diet over the longer term. </a:t>
            </a:r>
            <a:endParaRPr/>
          </a:p>
          <a:p>
            <a:pPr indent="0" lvl="0" marL="0" rtl="0" algn="l">
              <a:spcBef>
                <a:spcPts val="0"/>
              </a:spcBef>
              <a:spcAft>
                <a:spcPts val="0"/>
              </a:spcAft>
              <a:buNone/>
            </a:pPr>
            <a:r>
              <a:t/>
            </a:r>
            <a:endParaRPr/>
          </a:p>
        </p:txBody>
      </p:sp>
      <p:sp>
        <p:nvSpPr>
          <p:cNvPr id="256" name="Google Shape;25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71" name="Google Shape;27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Get group to think of possible unhelpful coping strategies </a:t>
            </a:r>
            <a:endParaRPr/>
          </a:p>
        </p:txBody>
      </p:sp>
      <p:sp>
        <p:nvSpPr>
          <p:cNvPr id="288" name="Google Shape;28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Helpful examples could have flip chart paper at tables </a:t>
            </a:r>
            <a:endParaRPr/>
          </a:p>
        </p:txBody>
      </p:sp>
      <p:sp>
        <p:nvSpPr>
          <p:cNvPr id="301" name="Google Shape;30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5 minutes worksheet </a:t>
            </a:r>
            <a:endParaRPr/>
          </a:p>
        </p:txBody>
      </p:sp>
      <p:sp>
        <p:nvSpPr>
          <p:cNvPr id="314" name="Google Shape;31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Teacher Notes (5 MIN) </a:t>
            </a:r>
            <a:r>
              <a:rPr b="1" i="1" lang="en-GB"/>
              <a:t>Endpoint assessment</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Revisit the baseline myths and facts , by asking students to reflect on whether their responses have changed, or whether they could add more detail to their responses based on today’s learning.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This could be written in student books, or on a postcard to be handed in at the end of the lesson. This can be kept as assessment evidence and used to inform future teaching</a:t>
            </a:r>
            <a:r>
              <a:rPr i="1"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21" name="Google Shape;321;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Up to 10</a:t>
            </a:r>
            <a:endParaRPr/>
          </a:p>
        </p:txBody>
      </p:sp>
      <p:sp>
        <p:nvSpPr>
          <p:cNvPr id="329" name="Google Shape;32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Highlight the importance of speaking out about a worry- remember naming to tame it </a:t>
            </a:r>
            <a:endParaRPr/>
          </a:p>
        </p:txBody>
      </p:sp>
      <p:sp>
        <p:nvSpPr>
          <p:cNvPr id="336" name="Google Shape;33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Spend about 5 minutes encouraging students to think of words or things they already know about eating disorders using the handout, next slide lotus blossom exercise, give worksheet </a:t>
            </a:r>
            <a:endParaRPr/>
          </a:p>
        </p:txBody>
      </p:sp>
      <p:sp>
        <p:nvSpPr>
          <p:cNvPr id="150" name="Google Shape;15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Fill in the blanks, so in the other 8 boxes right down anything that you know about eating disorders, think, share , printout of the exercise .. Do in groups 5 minute exercise you may want to show the next slide to give a couple of examples </a:t>
            </a:r>
            <a:endParaRPr/>
          </a:p>
        </p:txBody>
      </p:sp>
      <p:sp>
        <p:nvSpPr>
          <p:cNvPr id="158" name="Google Shape;1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Losing weight</a:t>
            </a:r>
            <a:endParaRPr/>
          </a:p>
          <a:p>
            <a:pPr indent="0" lvl="0" marL="0" rtl="0" algn="l">
              <a:spcBef>
                <a:spcPts val="0"/>
              </a:spcBef>
              <a:spcAft>
                <a:spcPts val="0"/>
              </a:spcAft>
              <a:buNone/>
            </a:pPr>
            <a:r>
              <a:rPr lang="en-GB"/>
              <a:t>Not eating</a:t>
            </a:r>
            <a:endParaRPr/>
          </a:p>
          <a:p>
            <a:pPr indent="0" lvl="0" marL="0" rtl="0" algn="l">
              <a:spcBef>
                <a:spcPts val="0"/>
              </a:spcBef>
              <a:spcAft>
                <a:spcPts val="0"/>
              </a:spcAft>
              <a:buNone/>
            </a:pPr>
            <a:r>
              <a:rPr lang="en-GB"/>
              <a:t>Exercising</a:t>
            </a:r>
            <a:endParaRPr/>
          </a:p>
          <a:p>
            <a:pPr indent="0" lvl="0" marL="0" rtl="0" algn="l">
              <a:spcBef>
                <a:spcPts val="0"/>
              </a:spcBef>
              <a:spcAft>
                <a:spcPts val="0"/>
              </a:spcAft>
              <a:buNone/>
            </a:pPr>
            <a:r>
              <a:rPr lang="en-GB"/>
              <a:t>Avoiding meal times , not wanting to eat in front of others </a:t>
            </a:r>
            <a:endParaRPr/>
          </a:p>
          <a:p>
            <a:pPr indent="0" lvl="0" marL="0" rtl="0" algn="l">
              <a:spcBef>
                <a:spcPts val="0"/>
              </a:spcBef>
              <a:spcAft>
                <a:spcPts val="0"/>
              </a:spcAft>
              <a:buNone/>
            </a:pPr>
            <a:r>
              <a:rPr lang="en-GB"/>
              <a:t>Feeling overwhelmed </a:t>
            </a:r>
            <a:endParaRPr/>
          </a:p>
          <a:p>
            <a:pPr indent="0" lvl="0" marL="0" rtl="0" algn="l">
              <a:spcBef>
                <a:spcPts val="0"/>
              </a:spcBef>
              <a:spcAft>
                <a:spcPts val="0"/>
              </a:spcAft>
              <a:buNone/>
            </a:pPr>
            <a:r>
              <a:rPr lang="en-GB"/>
              <a:t>Secretive, hidden, don’t want others to know</a:t>
            </a:r>
            <a:endParaRPr/>
          </a:p>
          <a:p>
            <a:pPr indent="0" lvl="0" marL="0" rtl="0" algn="l">
              <a:spcBef>
                <a:spcPts val="0"/>
              </a:spcBef>
              <a:spcAft>
                <a:spcPts val="0"/>
              </a:spcAft>
              <a:buNone/>
            </a:pPr>
            <a:r>
              <a:rPr lang="en-GB"/>
              <a:t>Sad</a:t>
            </a:r>
            <a:endParaRPr/>
          </a:p>
          <a:p>
            <a:pPr indent="0" lvl="0" marL="0" rtl="0" algn="l">
              <a:spcBef>
                <a:spcPts val="0"/>
              </a:spcBef>
              <a:spcAft>
                <a:spcPts val="0"/>
              </a:spcAft>
              <a:buNone/>
            </a:pPr>
            <a:r>
              <a:rPr lang="en-GB"/>
              <a:t>Using laxatives, self induced vomiting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6" name="Google Shape;16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Give worksheet </a:t>
            </a:r>
            <a:endParaRPr/>
          </a:p>
        </p:txBody>
      </p:sp>
      <p:sp>
        <p:nvSpPr>
          <p:cNvPr id="174" name="Google Shape;17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15" name="Shape 15"/>
        <p:cNvGrpSpPr/>
        <p:nvPr/>
      </p:nvGrpSpPr>
      <p:grpSpPr>
        <a:xfrm>
          <a:off x="0" y="0"/>
          <a:ext cx="0" cy="0"/>
          <a:chOff x="0" y="0"/>
          <a:chExt cx="0" cy="0"/>
        </a:xfrm>
      </p:grpSpPr>
      <p:pic>
        <p:nvPicPr>
          <p:cNvPr descr="A picture containing graphics, drawing&#10;&#10;Description automatically generated" id="16" name="Google Shape;16;p3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7" name="Google Shape;17;p38"/>
          <p:cNvSpPr txBox="1"/>
          <p:nvPr>
            <p:ph type="ctrTitle"/>
          </p:nvPr>
        </p:nvSpPr>
        <p:spPr>
          <a:xfrm>
            <a:off x="1331912" y="765175"/>
            <a:ext cx="5040313" cy="266382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EF811B"/>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8"/>
          <p:cNvSpPr txBox="1"/>
          <p:nvPr>
            <p:ph idx="1" type="subTitle"/>
          </p:nvPr>
        </p:nvSpPr>
        <p:spPr>
          <a:xfrm>
            <a:off x="1331912" y="3759200"/>
            <a:ext cx="5040313" cy="247808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ctr">
              <a:lnSpc>
                <a:spcPct val="100000"/>
              </a:lnSpc>
              <a:spcBef>
                <a:spcPts val="600"/>
              </a:spcBef>
              <a:spcAft>
                <a:spcPts val="0"/>
              </a:spcAft>
              <a:buClr>
                <a:srgbClr val="005E84"/>
              </a:buClr>
              <a:buSzPts val="2000"/>
              <a:buNone/>
              <a:defRPr sz="2000"/>
            </a:lvl2pPr>
            <a:lvl3pPr lvl="2" algn="ctr">
              <a:lnSpc>
                <a:spcPct val="90000"/>
              </a:lnSpc>
              <a:spcBef>
                <a:spcPts val="600"/>
              </a:spcBef>
              <a:spcAft>
                <a:spcPts val="0"/>
              </a:spcAft>
              <a:buClr>
                <a:srgbClr val="005E84"/>
              </a:buClr>
              <a:buSzPts val="1800"/>
              <a:buNone/>
              <a:defRPr sz="1800"/>
            </a:lvl3pPr>
            <a:lvl4pPr lvl="3" algn="ctr">
              <a:lnSpc>
                <a:spcPct val="90000"/>
              </a:lnSpc>
              <a:spcBef>
                <a:spcPts val="500"/>
              </a:spcBef>
              <a:spcAft>
                <a:spcPts val="0"/>
              </a:spcAft>
              <a:buClr>
                <a:srgbClr val="005E84"/>
              </a:buClr>
              <a:buSzPts val="1600"/>
              <a:buNone/>
              <a:defRPr sz="1600"/>
            </a:lvl4pPr>
            <a:lvl5pPr lvl="4" algn="ctr">
              <a:lnSpc>
                <a:spcPct val="90000"/>
              </a:lnSpc>
              <a:spcBef>
                <a:spcPts val="500"/>
              </a:spcBef>
              <a:spcAft>
                <a:spcPts val="0"/>
              </a:spcAft>
              <a:buClr>
                <a:srgbClr val="005E8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38"/>
          <p:cNvSpPr txBox="1"/>
          <p:nvPr>
            <p:ph idx="11" type="ftr"/>
          </p:nvPr>
        </p:nvSpPr>
        <p:spPr>
          <a:xfrm>
            <a:off x="1331911" y="6237287"/>
            <a:ext cx="2438401" cy="26987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i="0" sz="12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Section_Green">
  <p:cSld name="Cover/Section_Green">
    <p:spTree>
      <p:nvGrpSpPr>
        <p:cNvPr id="75" name="Shape 75"/>
        <p:cNvGrpSpPr/>
        <p:nvPr/>
      </p:nvGrpSpPr>
      <p:grpSpPr>
        <a:xfrm>
          <a:off x="0" y="0"/>
          <a:ext cx="0" cy="0"/>
          <a:chOff x="0" y="0"/>
          <a:chExt cx="0" cy="0"/>
        </a:xfrm>
      </p:grpSpPr>
      <p:pic>
        <p:nvPicPr>
          <p:cNvPr descr="A close up of a logo&#10;&#10;Description automatically generated" id="76" name="Google Shape;76;p4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77" name="Google Shape;77;p47"/>
          <p:cNvSpPr txBox="1"/>
          <p:nvPr>
            <p:ph type="ctrTitle"/>
          </p:nvPr>
        </p:nvSpPr>
        <p:spPr>
          <a:xfrm>
            <a:off x="1331912" y="765175"/>
            <a:ext cx="5040313" cy="266382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5E84"/>
              </a:buClr>
              <a:buSzPts val="3000"/>
              <a:buFont typeface="Arial"/>
              <a:buNone/>
              <a:defRPr b="1" i="0" sz="3000">
                <a:solidFill>
                  <a:srgbClr val="005E8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7"/>
          <p:cNvSpPr txBox="1"/>
          <p:nvPr>
            <p:ph idx="1" type="subTitle"/>
          </p:nvPr>
        </p:nvSpPr>
        <p:spPr>
          <a:xfrm>
            <a:off x="1331912" y="3759200"/>
            <a:ext cx="5040313" cy="247808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100"/>
              <a:buFont typeface="Arial"/>
              <a:buNone/>
              <a:defRPr b="0" i="0" sz="2100">
                <a:solidFill>
                  <a:schemeClr val="lt1"/>
                </a:solidFill>
                <a:latin typeface="Arial"/>
                <a:ea typeface="Arial"/>
                <a:cs typeface="Arial"/>
                <a:sym typeface="Arial"/>
              </a:defRPr>
            </a:lvl1pPr>
            <a:lvl2pPr lvl="1" algn="ctr">
              <a:lnSpc>
                <a:spcPct val="100000"/>
              </a:lnSpc>
              <a:spcBef>
                <a:spcPts val="600"/>
              </a:spcBef>
              <a:spcAft>
                <a:spcPts val="0"/>
              </a:spcAft>
              <a:buClr>
                <a:srgbClr val="005E84"/>
              </a:buClr>
              <a:buSzPts val="2000"/>
              <a:buNone/>
              <a:defRPr sz="2000"/>
            </a:lvl2pPr>
            <a:lvl3pPr lvl="2" algn="ctr">
              <a:lnSpc>
                <a:spcPct val="90000"/>
              </a:lnSpc>
              <a:spcBef>
                <a:spcPts val="600"/>
              </a:spcBef>
              <a:spcAft>
                <a:spcPts val="0"/>
              </a:spcAft>
              <a:buClr>
                <a:srgbClr val="005E84"/>
              </a:buClr>
              <a:buSzPts val="1800"/>
              <a:buNone/>
              <a:defRPr sz="1800"/>
            </a:lvl3pPr>
            <a:lvl4pPr lvl="3" algn="ctr">
              <a:lnSpc>
                <a:spcPct val="90000"/>
              </a:lnSpc>
              <a:spcBef>
                <a:spcPts val="500"/>
              </a:spcBef>
              <a:spcAft>
                <a:spcPts val="0"/>
              </a:spcAft>
              <a:buClr>
                <a:srgbClr val="005E84"/>
              </a:buClr>
              <a:buSzPts val="1600"/>
              <a:buNone/>
              <a:defRPr sz="1600"/>
            </a:lvl4pPr>
            <a:lvl5pPr lvl="4" algn="ctr">
              <a:lnSpc>
                <a:spcPct val="90000"/>
              </a:lnSpc>
              <a:spcBef>
                <a:spcPts val="500"/>
              </a:spcBef>
              <a:spcAft>
                <a:spcPts val="0"/>
              </a:spcAft>
              <a:buClr>
                <a:srgbClr val="005E8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9" name="Google Shape;79;p47"/>
          <p:cNvSpPr txBox="1"/>
          <p:nvPr>
            <p:ph idx="11" type="ftr"/>
          </p:nvPr>
        </p:nvSpPr>
        <p:spPr>
          <a:xfrm>
            <a:off x="1331912" y="6237287"/>
            <a:ext cx="3086100" cy="26987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i="0" sz="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7"/>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1200">
                <a:solidFill>
                  <a:schemeClr val="lt1"/>
                </a:solidFill>
                <a:latin typeface="Arial"/>
                <a:ea typeface="Arial"/>
                <a:cs typeface="Arial"/>
                <a:sym typeface="Arial"/>
              </a:defRPr>
            </a:lvl1pPr>
            <a:lvl2pPr indent="0" lvl="1" marL="0" algn="ctr">
              <a:spcBef>
                <a:spcPts val="0"/>
              </a:spcBef>
              <a:buNone/>
              <a:defRPr b="1" i="0" sz="1200">
                <a:solidFill>
                  <a:schemeClr val="lt1"/>
                </a:solidFill>
                <a:latin typeface="Arial"/>
                <a:ea typeface="Arial"/>
                <a:cs typeface="Arial"/>
                <a:sym typeface="Arial"/>
              </a:defRPr>
            </a:lvl2pPr>
            <a:lvl3pPr indent="0" lvl="2" marL="0" algn="ctr">
              <a:spcBef>
                <a:spcPts val="0"/>
              </a:spcBef>
              <a:buNone/>
              <a:defRPr b="1" i="0" sz="1200">
                <a:solidFill>
                  <a:schemeClr val="lt1"/>
                </a:solidFill>
                <a:latin typeface="Arial"/>
                <a:ea typeface="Arial"/>
                <a:cs typeface="Arial"/>
                <a:sym typeface="Arial"/>
              </a:defRPr>
            </a:lvl3pPr>
            <a:lvl4pPr indent="0" lvl="3" marL="0" algn="ctr">
              <a:spcBef>
                <a:spcPts val="0"/>
              </a:spcBef>
              <a:buNone/>
              <a:defRPr b="1" i="0" sz="1200">
                <a:solidFill>
                  <a:schemeClr val="lt1"/>
                </a:solidFill>
                <a:latin typeface="Arial"/>
                <a:ea typeface="Arial"/>
                <a:cs typeface="Arial"/>
                <a:sym typeface="Arial"/>
              </a:defRPr>
            </a:lvl4pPr>
            <a:lvl5pPr indent="0" lvl="4" marL="0" algn="ctr">
              <a:spcBef>
                <a:spcPts val="0"/>
              </a:spcBef>
              <a:buNone/>
              <a:defRPr b="1" i="0" sz="1200">
                <a:solidFill>
                  <a:schemeClr val="lt1"/>
                </a:solidFill>
                <a:latin typeface="Arial"/>
                <a:ea typeface="Arial"/>
                <a:cs typeface="Arial"/>
                <a:sym typeface="Arial"/>
              </a:defRPr>
            </a:lvl5pPr>
            <a:lvl6pPr indent="0" lvl="5" marL="0" algn="ctr">
              <a:spcBef>
                <a:spcPts val="0"/>
              </a:spcBef>
              <a:buNone/>
              <a:defRPr b="1" i="0" sz="1200">
                <a:solidFill>
                  <a:schemeClr val="lt1"/>
                </a:solidFill>
                <a:latin typeface="Arial"/>
                <a:ea typeface="Arial"/>
                <a:cs typeface="Arial"/>
                <a:sym typeface="Arial"/>
              </a:defRPr>
            </a:lvl6pPr>
            <a:lvl7pPr indent="0" lvl="6" marL="0" algn="ctr">
              <a:spcBef>
                <a:spcPts val="0"/>
              </a:spcBef>
              <a:buNone/>
              <a:defRPr b="1" i="0" sz="1200">
                <a:solidFill>
                  <a:schemeClr val="lt1"/>
                </a:solidFill>
                <a:latin typeface="Arial"/>
                <a:ea typeface="Arial"/>
                <a:cs typeface="Arial"/>
                <a:sym typeface="Arial"/>
              </a:defRPr>
            </a:lvl7pPr>
            <a:lvl8pPr indent="0" lvl="7" marL="0" algn="ctr">
              <a:spcBef>
                <a:spcPts val="0"/>
              </a:spcBef>
              <a:buNone/>
              <a:defRPr b="1" i="0" sz="1200">
                <a:solidFill>
                  <a:schemeClr val="lt1"/>
                </a:solidFill>
                <a:latin typeface="Arial"/>
                <a:ea typeface="Arial"/>
                <a:cs typeface="Arial"/>
                <a:sym typeface="Arial"/>
              </a:defRPr>
            </a:lvl8pPr>
            <a:lvl9pPr indent="0" lvl="8" marL="0" algn="ctr">
              <a:spcBef>
                <a:spcPts val="0"/>
              </a:spcBef>
              <a:buNone/>
              <a:defRPr b="1" i="0"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81" name="Google Shape;81;p47"/>
          <p:cNvSpPr/>
          <p:nvPr/>
        </p:nvSpPr>
        <p:spPr>
          <a:xfrm>
            <a:off x="8208963" y="5967413"/>
            <a:ext cx="539750" cy="539750"/>
          </a:xfrm>
          <a:prstGeom prst="donut">
            <a:avLst>
              <a:gd fmla="val 13269" name="adj"/>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Section_Lilac">
  <p:cSld name="Cover/Section_Lilac">
    <p:spTree>
      <p:nvGrpSpPr>
        <p:cNvPr id="82" name="Shape 82"/>
        <p:cNvGrpSpPr/>
        <p:nvPr/>
      </p:nvGrpSpPr>
      <p:grpSpPr>
        <a:xfrm>
          <a:off x="0" y="0"/>
          <a:ext cx="0" cy="0"/>
          <a:chOff x="0" y="0"/>
          <a:chExt cx="0" cy="0"/>
        </a:xfrm>
      </p:grpSpPr>
      <p:pic>
        <p:nvPicPr>
          <p:cNvPr descr="A picture containing drawing, device&#10;&#10;Description automatically generated" id="83" name="Google Shape;83;p4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84" name="Google Shape;84;p48"/>
          <p:cNvSpPr txBox="1"/>
          <p:nvPr>
            <p:ph type="ctrTitle"/>
          </p:nvPr>
        </p:nvSpPr>
        <p:spPr>
          <a:xfrm>
            <a:off x="1331912" y="765175"/>
            <a:ext cx="5040313" cy="266382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5E84"/>
              </a:buClr>
              <a:buSzPts val="3000"/>
              <a:buFont typeface="Arial"/>
              <a:buNone/>
              <a:defRPr b="1" i="0" sz="3000">
                <a:solidFill>
                  <a:srgbClr val="005E8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48"/>
          <p:cNvSpPr txBox="1"/>
          <p:nvPr>
            <p:ph idx="1" type="subTitle"/>
          </p:nvPr>
        </p:nvSpPr>
        <p:spPr>
          <a:xfrm>
            <a:off x="1331912" y="3759200"/>
            <a:ext cx="5040313" cy="247808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100"/>
              <a:buFont typeface="Arial"/>
              <a:buNone/>
              <a:defRPr b="0" i="0" sz="2100">
                <a:solidFill>
                  <a:schemeClr val="lt1"/>
                </a:solidFill>
                <a:latin typeface="Arial"/>
                <a:ea typeface="Arial"/>
                <a:cs typeface="Arial"/>
                <a:sym typeface="Arial"/>
              </a:defRPr>
            </a:lvl1pPr>
            <a:lvl2pPr lvl="1" algn="ctr">
              <a:lnSpc>
                <a:spcPct val="100000"/>
              </a:lnSpc>
              <a:spcBef>
                <a:spcPts val="600"/>
              </a:spcBef>
              <a:spcAft>
                <a:spcPts val="0"/>
              </a:spcAft>
              <a:buClr>
                <a:srgbClr val="005E84"/>
              </a:buClr>
              <a:buSzPts val="2000"/>
              <a:buNone/>
              <a:defRPr sz="2000"/>
            </a:lvl2pPr>
            <a:lvl3pPr lvl="2" algn="ctr">
              <a:lnSpc>
                <a:spcPct val="90000"/>
              </a:lnSpc>
              <a:spcBef>
                <a:spcPts val="600"/>
              </a:spcBef>
              <a:spcAft>
                <a:spcPts val="0"/>
              </a:spcAft>
              <a:buClr>
                <a:srgbClr val="005E84"/>
              </a:buClr>
              <a:buSzPts val="1800"/>
              <a:buNone/>
              <a:defRPr sz="1800"/>
            </a:lvl3pPr>
            <a:lvl4pPr lvl="3" algn="ctr">
              <a:lnSpc>
                <a:spcPct val="90000"/>
              </a:lnSpc>
              <a:spcBef>
                <a:spcPts val="500"/>
              </a:spcBef>
              <a:spcAft>
                <a:spcPts val="0"/>
              </a:spcAft>
              <a:buClr>
                <a:srgbClr val="005E84"/>
              </a:buClr>
              <a:buSzPts val="1600"/>
              <a:buNone/>
              <a:defRPr sz="1600"/>
            </a:lvl4pPr>
            <a:lvl5pPr lvl="4" algn="ctr">
              <a:lnSpc>
                <a:spcPct val="90000"/>
              </a:lnSpc>
              <a:spcBef>
                <a:spcPts val="500"/>
              </a:spcBef>
              <a:spcAft>
                <a:spcPts val="0"/>
              </a:spcAft>
              <a:buClr>
                <a:srgbClr val="005E8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6" name="Google Shape;86;p48"/>
          <p:cNvSpPr txBox="1"/>
          <p:nvPr>
            <p:ph idx="11" type="ftr"/>
          </p:nvPr>
        </p:nvSpPr>
        <p:spPr>
          <a:xfrm>
            <a:off x="1331912" y="6237287"/>
            <a:ext cx="3086100" cy="26987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i="0" sz="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8"/>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1200">
                <a:solidFill>
                  <a:schemeClr val="lt1"/>
                </a:solidFill>
                <a:latin typeface="Arial"/>
                <a:ea typeface="Arial"/>
                <a:cs typeface="Arial"/>
                <a:sym typeface="Arial"/>
              </a:defRPr>
            </a:lvl1pPr>
            <a:lvl2pPr indent="0" lvl="1" marL="0" algn="ctr">
              <a:spcBef>
                <a:spcPts val="0"/>
              </a:spcBef>
              <a:buNone/>
              <a:defRPr b="1" i="0" sz="1200">
                <a:solidFill>
                  <a:schemeClr val="lt1"/>
                </a:solidFill>
                <a:latin typeface="Arial"/>
                <a:ea typeface="Arial"/>
                <a:cs typeface="Arial"/>
                <a:sym typeface="Arial"/>
              </a:defRPr>
            </a:lvl2pPr>
            <a:lvl3pPr indent="0" lvl="2" marL="0" algn="ctr">
              <a:spcBef>
                <a:spcPts val="0"/>
              </a:spcBef>
              <a:buNone/>
              <a:defRPr b="1" i="0" sz="1200">
                <a:solidFill>
                  <a:schemeClr val="lt1"/>
                </a:solidFill>
                <a:latin typeface="Arial"/>
                <a:ea typeface="Arial"/>
                <a:cs typeface="Arial"/>
                <a:sym typeface="Arial"/>
              </a:defRPr>
            </a:lvl3pPr>
            <a:lvl4pPr indent="0" lvl="3" marL="0" algn="ctr">
              <a:spcBef>
                <a:spcPts val="0"/>
              </a:spcBef>
              <a:buNone/>
              <a:defRPr b="1" i="0" sz="1200">
                <a:solidFill>
                  <a:schemeClr val="lt1"/>
                </a:solidFill>
                <a:latin typeface="Arial"/>
                <a:ea typeface="Arial"/>
                <a:cs typeface="Arial"/>
                <a:sym typeface="Arial"/>
              </a:defRPr>
            </a:lvl4pPr>
            <a:lvl5pPr indent="0" lvl="4" marL="0" algn="ctr">
              <a:spcBef>
                <a:spcPts val="0"/>
              </a:spcBef>
              <a:buNone/>
              <a:defRPr b="1" i="0" sz="1200">
                <a:solidFill>
                  <a:schemeClr val="lt1"/>
                </a:solidFill>
                <a:latin typeface="Arial"/>
                <a:ea typeface="Arial"/>
                <a:cs typeface="Arial"/>
                <a:sym typeface="Arial"/>
              </a:defRPr>
            </a:lvl5pPr>
            <a:lvl6pPr indent="0" lvl="5" marL="0" algn="ctr">
              <a:spcBef>
                <a:spcPts val="0"/>
              </a:spcBef>
              <a:buNone/>
              <a:defRPr b="1" i="0" sz="1200">
                <a:solidFill>
                  <a:schemeClr val="lt1"/>
                </a:solidFill>
                <a:latin typeface="Arial"/>
                <a:ea typeface="Arial"/>
                <a:cs typeface="Arial"/>
                <a:sym typeface="Arial"/>
              </a:defRPr>
            </a:lvl6pPr>
            <a:lvl7pPr indent="0" lvl="6" marL="0" algn="ctr">
              <a:spcBef>
                <a:spcPts val="0"/>
              </a:spcBef>
              <a:buNone/>
              <a:defRPr b="1" i="0" sz="1200">
                <a:solidFill>
                  <a:schemeClr val="lt1"/>
                </a:solidFill>
                <a:latin typeface="Arial"/>
                <a:ea typeface="Arial"/>
                <a:cs typeface="Arial"/>
                <a:sym typeface="Arial"/>
              </a:defRPr>
            </a:lvl7pPr>
            <a:lvl8pPr indent="0" lvl="7" marL="0" algn="ctr">
              <a:spcBef>
                <a:spcPts val="0"/>
              </a:spcBef>
              <a:buNone/>
              <a:defRPr b="1" i="0" sz="1200">
                <a:solidFill>
                  <a:schemeClr val="lt1"/>
                </a:solidFill>
                <a:latin typeface="Arial"/>
                <a:ea typeface="Arial"/>
                <a:cs typeface="Arial"/>
                <a:sym typeface="Arial"/>
              </a:defRPr>
            </a:lvl8pPr>
            <a:lvl9pPr indent="0" lvl="8" marL="0" algn="ctr">
              <a:spcBef>
                <a:spcPts val="0"/>
              </a:spcBef>
              <a:buNone/>
              <a:defRPr b="1" i="0"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88" name="Google Shape;88;p48"/>
          <p:cNvSpPr/>
          <p:nvPr/>
        </p:nvSpPr>
        <p:spPr>
          <a:xfrm>
            <a:off x="8208963" y="5967413"/>
            <a:ext cx="539750" cy="539750"/>
          </a:xfrm>
          <a:prstGeom prst="donut">
            <a:avLst>
              <a:gd fmla="val 13269" name="adj"/>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Section_Lime">
  <p:cSld name="Cover/Section_Lime">
    <p:spTree>
      <p:nvGrpSpPr>
        <p:cNvPr id="89" name="Shape 89"/>
        <p:cNvGrpSpPr/>
        <p:nvPr/>
      </p:nvGrpSpPr>
      <p:grpSpPr>
        <a:xfrm>
          <a:off x="0" y="0"/>
          <a:ext cx="0" cy="0"/>
          <a:chOff x="0" y="0"/>
          <a:chExt cx="0" cy="0"/>
        </a:xfrm>
      </p:grpSpPr>
      <p:pic>
        <p:nvPicPr>
          <p:cNvPr descr="A picture containing drawing&#10;&#10;Description automatically generated" id="90" name="Google Shape;90;p4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1" name="Google Shape;91;p49"/>
          <p:cNvSpPr txBox="1"/>
          <p:nvPr>
            <p:ph type="ctrTitle"/>
          </p:nvPr>
        </p:nvSpPr>
        <p:spPr>
          <a:xfrm>
            <a:off x="1331912" y="765175"/>
            <a:ext cx="5040313" cy="266382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5E84"/>
              </a:buClr>
              <a:buSzPts val="3000"/>
              <a:buFont typeface="Arial"/>
              <a:buNone/>
              <a:defRPr b="1" i="0" sz="3000">
                <a:solidFill>
                  <a:srgbClr val="005E8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49"/>
          <p:cNvSpPr txBox="1"/>
          <p:nvPr>
            <p:ph idx="1" type="subTitle"/>
          </p:nvPr>
        </p:nvSpPr>
        <p:spPr>
          <a:xfrm>
            <a:off x="1331912" y="3759200"/>
            <a:ext cx="5040313" cy="247808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100"/>
              <a:buFont typeface="Arial"/>
              <a:buNone/>
              <a:defRPr b="0" i="0" sz="2100">
                <a:solidFill>
                  <a:schemeClr val="lt1"/>
                </a:solidFill>
                <a:latin typeface="Arial"/>
                <a:ea typeface="Arial"/>
                <a:cs typeface="Arial"/>
                <a:sym typeface="Arial"/>
              </a:defRPr>
            </a:lvl1pPr>
            <a:lvl2pPr lvl="1" algn="ctr">
              <a:lnSpc>
                <a:spcPct val="100000"/>
              </a:lnSpc>
              <a:spcBef>
                <a:spcPts val="600"/>
              </a:spcBef>
              <a:spcAft>
                <a:spcPts val="0"/>
              </a:spcAft>
              <a:buClr>
                <a:srgbClr val="005E84"/>
              </a:buClr>
              <a:buSzPts val="2000"/>
              <a:buNone/>
              <a:defRPr sz="2000"/>
            </a:lvl2pPr>
            <a:lvl3pPr lvl="2" algn="ctr">
              <a:lnSpc>
                <a:spcPct val="90000"/>
              </a:lnSpc>
              <a:spcBef>
                <a:spcPts val="600"/>
              </a:spcBef>
              <a:spcAft>
                <a:spcPts val="0"/>
              </a:spcAft>
              <a:buClr>
                <a:srgbClr val="005E84"/>
              </a:buClr>
              <a:buSzPts val="1800"/>
              <a:buNone/>
              <a:defRPr sz="1800"/>
            </a:lvl3pPr>
            <a:lvl4pPr lvl="3" algn="ctr">
              <a:lnSpc>
                <a:spcPct val="90000"/>
              </a:lnSpc>
              <a:spcBef>
                <a:spcPts val="500"/>
              </a:spcBef>
              <a:spcAft>
                <a:spcPts val="0"/>
              </a:spcAft>
              <a:buClr>
                <a:srgbClr val="005E84"/>
              </a:buClr>
              <a:buSzPts val="1600"/>
              <a:buNone/>
              <a:defRPr sz="1600"/>
            </a:lvl4pPr>
            <a:lvl5pPr lvl="4" algn="ctr">
              <a:lnSpc>
                <a:spcPct val="90000"/>
              </a:lnSpc>
              <a:spcBef>
                <a:spcPts val="500"/>
              </a:spcBef>
              <a:spcAft>
                <a:spcPts val="0"/>
              </a:spcAft>
              <a:buClr>
                <a:srgbClr val="005E8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49"/>
          <p:cNvSpPr txBox="1"/>
          <p:nvPr>
            <p:ph idx="11" type="ftr"/>
          </p:nvPr>
        </p:nvSpPr>
        <p:spPr>
          <a:xfrm>
            <a:off x="1331912" y="6237287"/>
            <a:ext cx="3086100" cy="26987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i="0" sz="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9"/>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1200">
                <a:solidFill>
                  <a:schemeClr val="lt1"/>
                </a:solidFill>
                <a:latin typeface="Arial"/>
                <a:ea typeface="Arial"/>
                <a:cs typeface="Arial"/>
                <a:sym typeface="Arial"/>
              </a:defRPr>
            </a:lvl1pPr>
            <a:lvl2pPr indent="0" lvl="1" marL="0" algn="ctr">
              <a:spcBef>
                <a:spcPts val="0"/>
              </a:spcBef>
              <a:buNone/>
              <a:defRPr b="1" i="0" sz="1200">
                <a:solidFill>
                  <a:schemeClr val="lt1"/>
                </a:solidFill>
                <a:latin typeface="Arial"/>
                <a:ea typeface="Arial"/>
                <a:cs typeface="Arial"/>
                <a:sym typeface="Arial"/>
              </a:defRPr>
            </a:lvl2pPr>
            <a:lvl3pPr indent="0" lvl="2" marL="0" algn="ctr">
              <a:spcBef>
                <a:spcPts val="0"/>
              </a:spcBef>
              <a:buNone/>
              <a:defRPr b="1" i="0" sz="1200">
                <a:solidFill>
                  <a:schemeClr val="lt1"/>
                </a:solidFill>
                <a:latin typeface="Arial"/>
                <a:ea typeface="Arial"/>
                <a:cs typeface="Arial"/>
                <a:sym typeface="Arial"/>
              </a:defRPr>
            </a:lvl3pPr>
            <a:lvl4pPr indent="0" lvl="3" marL="0" algn="ctr">
              <a:spcBef>
                <a:spcPts val="0"/>
              </a:spcBef>
              <a:buNone/>
              <a:defRPr b="1" i="0" sz="1200">
                <a:solidFill>
                  <a:schemeClr val="lt1"/>
                </a:solidFill>
                <a:latin typeface="Arial"/>
                <a:ea typeface="Arial"/>
                <a:cs typeface="Arial"/>
                <a:sym typeface="Arial"/>
              </a:defRPr>
            </a:lvl4pPr>
            <a:lvl5pPr indent="0" lvl="4" marL="0" algn="ctr">
              <a:spcBef>
                <a:spcPts val="0"/>
              </a:spcBef>
              <a:buNone/>
              <a:defRPr b="1" i="0" sz="1200">
                <a:solidFill>
                  <a:schemeClr val="lt1"/>
                </a:solidFill>
                <a:latin typeface="Arial"/>
                <a:ea typeface="Arial"/>
                <a:cs typeface="Arial"/>
                <a:sym typeface="Arial"/>
              </a:defRPr>
            </a:lvl5pPr>
            <a:lvl6pPr indent="0" lvl="5" marL="0" algn="ctr">
              <a:spcBef>
                <a:spcPts val="0"/>
              </a:spcBef>
              <a:buNone/>
              <a:defRPr b="1" i="0" sz="1200">
                <a:solidFill>
                  <a:schemeClr val="lt1"/>
                </a:solidFill>
                <a:latin typeface="Arial"/>
                <a:ea typeface="Arial"/>
                <a:cs typeface="Arial"/>
                <a:sym typeface="Arial"/>
              </a:defRPr>
            </a:lvl6pPr>
            <a:lvl7pPr indent="0" lvl="6" marL="0" algn="ctr">
              <a:spcBef>
                <a:spcPts val="0"/>
              </a:spcBef>
              <a:buNone/>
              <a:defRPr b="1" i="0" sz="1200">
                <a:solidFill>
                  <a:schemeClr val="lt1"/>
                </a:solidFill>
                <a:latin typeface="Arial"/>
                <a:ea typeface="Arial"/>
                <a:cs typeface="Arial"/>
                <a:sym typeface="Arial"/>
              </a:defRPr>
            </a:lvl7pPr>
            <a:lvl8pPr indent="0" lvl="7" marL="0" algn="ctr">
              <a:spcBef>
                <a:spcPts val="0"/>
              </a:spcBef>
              <a:buNone/>
              <a:defRPr b="1" i="0" sz="1200">
                <a:solidFill>
                  <a:schemeClr val="lt1"/>
                </a:solidFill>
                <a:latin typeface="Arial"/>
                <a:ea typeface="Arial"/>
                <a:cs typeface="Arial"/>
                <a:sym typeface="Arial"/>
              </a:defRPr>
            </a:lvl8pPr>
            <a:lvl9pPr indent="0" lvl="8" marL="0" algn="ctr">
              <a:spcBef>
                <a:spcPts val="0"/>
              </a:spcBef>
              <a:buNone/>
              <a:defRPr b="1" i="0"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95" name="Google Shape;95;p49"/>
          <p:cNvSpPr/>
          <p:nvPr/>
        </p:nvSpPr>
        <p:spPr>
          <a:xfrm>
            <a:off x="8208963" y="5967413"/>
            <a:ext cx="539750" cy="539750"/>
          </a:xfrm>
          <a:prstGeom prst="donut">
            <a:avLst>
              <a:gd fmla="val 13269" name="adj"/>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Section_Pink">
  <p:cSld name="Cover/Section_Pink">
    <p:spTree>
      <p:nvGrpSpPr>
        <p:cNvPr id="96" name="Shape 96"/>
        <p:cNvGrpSpPr/>
        <p:nvPr/>
      </p:nvGrpSpPr>
      <p:grpSpPr>
        <a:xfrm>
          <a:off x="0" y="0"/>
          <a:ext cx="0" cy="0"/>
          <a:chOff x="0" y="0"/>
          <a:chExt cx="0" cy="0"/>
        </a:xfrm>
      </p:grpSpPr>
      <p:pic>
        <p:nvPicPr>
          <p:cNvPr descr="A picture containing drawing&#10;&#10;Description automatically generated" id="97" name="Google Shape;97;p5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8" name="Google Shape;98;p50"/>
          <p:cNvSpPr txBox="1"/>
          <p:nvPr>
            <p:ph type="ctrTitle"/>
          </p:nvPr>
        </p:nvSpPr>
        <p:spPr>
          <a:xfrm>
            <a:off x="1331912" y="765175"/>
            <a:ext cx="5040313" cy="266382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5E84"/>
              </a:buClr>
              <a:buSzPts val="3000"/>
              <a:buFont typeface="Arial"/>
              <a:buNone/>
              <a:defRPr b="1" i="0" sz="3000">
                <a:solidFill>
                  <a:srgbClr val="005E8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50"/>
          <p:cNvSpPr txBox="1"/>
          <p:nvPr>
            <p:ph idx="1" type="subTitle"/>
          </p:nvPr>
        </p:nvSpPr>
        <p:spPr>
          <a:xfrm>
            <a:off x="1331912" y="3759200"/>
            <a:ext cx="5040313" cy="247808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100"/>
              <a:buFont typeface="Arial"/>
              <a:buNone/>
              <a:defRPr b="0" i="0" sz="2100">
                <a:solidFill>
                  <a:schemeClr val="lt1"/>
                </a:solidFill>
                <a:latin typeface="Arial"/>
                <a:ea typeface="Arial"/>
                <a:cs typeface="Arial"/>
                <a:sym typeface="Arial"/>
              </a:defRPr>
            </a:lvl1pPr>
            <a:lvl2pPr lvl="1" algn="ctr">
              <a:lnSpc>
                <a:spcPct val="100000"/>
              </a:lnSpc>
              <a:spcBef>
                <a:spcPts val="600"/>
              </a:spcBef>
              <a:spcAft>
                <a:spcPts val="0"/>
              </a:spcAft>
              <a:buClr>
                <a:srgbClr val="005E84"/>
              </a:buClr>
              <a:buSzPts val="2000"/>
              <a:buNone/>
              <a:defRPr sz="2000"/>
            </a:lvl2pPr>
            <a:lvl3pPr lvl="2" algn="ctr">
              <a:lnSpc>
                <a:spcPct val="90000"/>
              </a:lnSpc>
              <a:spcBef>
                <a:spcPts val="600"/>
              </a:spcBef>
              <a:spcAft>
                <a:spcPts val="0"/>
              </a:spcAft>
              <a:buClr>
                <a:srgbClr val="005E84"/>
              </a:buClr>
              <a:buSzPts val="1800"/>
              <a:buNone/>
              <a:defRPr sz="1800"/>
            </a:lvl3pPr>
            <a:lvl4pPr lvl="3" algn="ctr">
              <a:lnSpc>
                <a:spcPct val="90000"/>
              </a:lnSpc>
              <a:spcBef>
                <a:spcPts val="500"/>
              </a:spcBef>
              <a:spcAft>
                <a:spcPts val="0"/>
              </a:spcAft>
              <a:buClr>
                <a:srgbClr val="005E84"/>
              </a:buClr>
              <a:buSzPts val="1600"/>
              <a:buNone/>
              <a:defRPr sz="1600"/>
            </a:lvl4pPr>
            <a:lvl5pPr lvl="4" algn="ctr">
              <a:lnSpc>
                <a:spcPct val="90000"/>
              </a:lnSpc>
              <a:spcBef>
                <a:spcPts val="500"/>
              </a:spcBef>
              <a:spcAft>
                <a:spcPts val="0"/>
              </a:spcAft>
              <a:buClr>
                <a:srgbClr val="005E8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0" name="Google Shape;100;p50"/>
          <p:cNvSpPr txBox="1"/>
          <p:nvPr>
            <p:ph idx="11" type="ftr"/>
          </p:nvPr>
        </p:nvSpPr>
        <p:spPr>
          <a:xfrm>
            <a:off x="1331912" y="6237287"/>
            <a:ext cx="3086100" cy="26987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i="0" sz="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50"/>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1200">
                <a:solidFill>
                  <a:schemeClr val="lt1"/>
                </a:solidFill>
                <a:latin typeface="Arial"/>
                <a:ea typeface="Arial"/>
                <a:cs typeface="Arial"/>
                <a:sym typeface="Arial"/>
              </a:defRPr>
            </a:lvl1pPr>
            <a:lvl2pPr indent="0" lvl="1" marL="0" algn="ctr">
              <a:spcBef>
                <a:spcPts val="0"/>
              </a:spcBef>
              <a:buNone/>
              <a:defRPr b="1" i="0" sz="1200">
                <a:solidFill>
                  <a:schemeClr val="lt1"/>
                </a:solidFill>
                <a:latin typeface="Arial"/>
                <a:ea typeface="Arial"/>
                <a:cs typeface="Arial"/>
                <a:sym typeface="Arial"/>
              </a:defRPr>
            </a:lvl2pPr>
            <a:lvl3pPr indent="0" lvl="2" marL="0" algn="ctr">
              <a:spcBef>
                <a:spcPts val="0"/>
              </a:spcBef>
              <a:buNone/>
              <a:defRPr b="1" i="0" sz="1200">
                <a:solidFill>
                  <a:schemeClr val="lt1"/>
                </a:solidFill>
                <a:latin typeface="Arial"/>
                <a:ea typeface="Arial"/>
                <a:cs typeface="Arial"/>
                <a:sym typeface="Arial"/>
              </a:defRPr>
            </a:lvl3pPr>
            <a:lvl4pPr indent="0" lvl="3" marL="0" algn="ctr">
              <a:spcBef>
                <a:spcPts val="0"/>
              </a:spcBef>
              <a:buNone/>
              <a:defRPr b="1" i="0" sz="1200">
                <a:solidFill>
                  <a:schemeClr val="lt1"/>
                </a:solidFill>
                <a:latin typeface="Arial"/>
                <a:ea typeface="Arial"/>
                <a:cs typeface="Arial"/>
                <a:sym typeface="Arial"/>
              </a:defRPr>
            </a:lvl4pPr>
            <a:lvl5pPr indent="0" lvl="4" marL="0" algn="ctr">
              <a:spcBef>
                <a:spcPts val="0"/>
              </a:spcBef>
              <a:buNone/>
              <a:defRPr b="1" i="0" sz="1200">
                <a:solidFill>
                  <a:schemeClr val="lt1"/>
                </a:solidFill>
                <a:latin typeface="Arial"/>
                <a:ea typeface="Arial"/>
                <a:cs typeface="Arial"/>
                <a:sym typeface="Arial"/>
              </a:defRPr>
            </a:lvl5pPr>
            <a:lvl6pPr indent="0" lvl="5" marL="0" algn="ctr">
              <a:spcBef>
                <a:spcPts val="0"/>
              </a:spcBef>
              <a:buNone/>
              <a:defRPr b="1" i="0" sz="1200">
                <a:solidFill>
                  <a:schemeClr val="lt1"/>
                </a:solidFill>
                <a:latin typeface="Arial"/>
                <a:ea typeface="Arial"/>
                <a:cs typeface="Arial"/>
                <a:sym typeface="Arial"/>
              </a:defRPr>
            </a:lvl6pPr>
            <a:lvl7pPr indent="0" lvl="6" marL="0" algn="ctr">
              <a:spcBef>
                <a:spcPts val="0"/>
              </a:spcBef>
              <a:buNone/>
              <a:defRPr b="1" i="0" sz="1200">
                <a:solidFill>
                  <a:schemeClr val="lt1"/>
                </a:solidFill>
                <a:latin typeface="Arial"/>
                <a:ea typeface="Arial"/>
                <a:cs typeface="Arial"/>
                <a:sym typeface="Arial"/>
              </a:defRPr>
            </a:lvl7pPr>
            <a:lvl8pPr indent="0" lvl="7" marL="0" algn="ctr">
              <a:spcBef>
                <a:spcPts val="0"/>
              </a:spcBef>
              <a:buNone/>
              <a:defRPr b="1" i="0" sz="1200">
                <a:solidFill>
                  <a:schemeClr val="lt1"/>
                </a:solidFill>
                <a:latin typeface="Arial"/>
                <a:ea typeface="Arial"/>
                <a:cs typeface="Arial"/>
                <a:sym typeface="Arial"/>
              </a:defRPr>
            </a:lvl8pPr>
            <a:lvl9pPr indent="0" lvl="8" marL="0" algn="ctr">
              <a:spcBef>
                <a:spcPts val="0"/>
              </a:spcBef>
              <a:buNone/>
              <a:defRPr b="1" i="0"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102" name="Google Shape;102;p50"/>
          <p:cNvSpPr/>
          <p:nvPr/>
        </p:nvSpPr>
        <p:spPr>
          <a:xfrm>
            <a:off x="8208963" y="5967413"/>
            <a:ext cx="539750" cy="539750"/>
          </a:xfrm>
          <a:prstGeom prst="donut">
            <a:avLst>
              <a:gd fmla="val 13269" name="adj"/>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_Thankyou">
  <p:cSld name="Final_Thankyou">
    <p:spTree>
      <p:nvGrpSpPr>
        <p:cNvPr id="103" name="Shape 103"/>
        <p:cNvGrpSpPr/>
        <p:nvPr/>
      </p:nvGrpSpPr>
      <p:grpSpPr>
        <a:xfrm>
          <a:off x="0" y="0"/>
          <a:ext cx="0" cy="0"/>
          <a:chOff x="0" y="0"/>
          <a:chExt cx="0" cy="0"/>
        </a:xfrm>
      </p:grpSpPr>
      <p:pic>
        <p:nvPicPr>
          <p:cNvPr descr="A picture containing drawing, device&#10;&#10;Description automatically generated" id="104" name="Google Shape;104;p5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05" name="Google Shape;105;p51"/>
          <p:cNvSpPr txBox="1"/>
          <p:nvPr>
            <p:ph type="ctrTitle"/>
          </p:nvPr>
        </p:nvSpPr>
        <p:spPr>
          <a:xfrm>
            <a:off x="1331912" y="765175"/>
            <a:ext cx="5040313" cy="266382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EF811B"/>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51"/>
          <p:cNvSpPr txBox="1"/>
          <p:nvPr>
            <p:ph idx="1" type="subTitle"/>
          </p:nvPr>
        </p:nvSpPr>
        <p:spPr>
          <a:xfrm>
            <a:off x="1331912" y="4980214"/>
            <a:ext cx="5040313" cy="1257071"/>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EF811B"/>
              </a:buClr>
              <a:buSzPts val="1200"/>
              <a:buFont typeface="Roboto Slab"/>
              <a:buNone/>
              <a:defRPr b="0" i="0" sz="1200">
                <a:solidFill>
                  <a:srgbClr val="EF811B"/>
                </a:solidFill>
                <a:latin typeface="Roboto Slab"/>
                <a:ea typeface="Roboto Slab"/>
                <a:cs typeface="Roboto Slab"/>
                <a:sym typeface="Roboto Slab"/>
              </a:defRPr>
            </a:lvl1pPr>
            <a:lvl2pPr lvl="1" algn="ctr">
              <a:lnSpc>
                <a:spcPct val="100000"/>
              </a:lnSpc>
              <a:spcBef>
                <a:spcPts val="600"/>
              </a:spcBef>
              <a:spcAft>
                <a:spcPts val="0"/>
              </a:spcAft>
              <a:buClr>
                <a:srgbClr val="005E84"/>
              </a:buClr>
              <a:buSzPts val="2000"/>
              <a:buNone/>
              <a:defRPr sz="2000"/>
            </a:lvl2pPr>
            <a:lvl3pPr lvl="2" algn="ctr">
              <a:lnSpc>
                <a:spcPct val="90000"/>
              </a:lnSpc>
              <a:spcBef>
                <a:spcPts val="600"/>
              </a:spcBef>
              <a:spcAft>
                <a:spcPts val="0"/>
              </a:spcAft>
              <a:buClr>
                <a:srgbClr val="005E84"/>
              </a:buClr>
              <a:buSzPts val="1800"/>
              <a:buNone/>
              <a:defRPr sz="1800"/>
            </a:lvl3pPr>
            <a:lvl4pPr lvl="3" algn="ctr">
              <a:lnSpc>
                <a:spcPct val="90000"/>
              </a:lnSpc>
              <a:spcBef>
                <a:spcPts val="500"/>
              </a:spcBef>
              <a:spcAft>
                <a:spcPts val="0"/>
              </a:spcAft>
              <a:buClr>
                <a:srgbClr val="005E84"/>
              </a:buClr>
              <a:buSzPts val="1600"/>
              <a:buNone/>
              <a:defRPr sz="1600"/>
            </a:lvl4pPr>
            <a:lvl5pPr lvl="4" algn="ctr">
              <a:lnSpc>
                <a:spcPct val="90000"/>
              </a:lnSpc>
              <a:spcBef>
                <a:spcPts val="500"/>
              </a:spcBef>
              <a:spcAft>
                <a:spcPts val="0"/>
              </a:spcAft>
              <a:buClr>
                <a:srgbClr val="005E8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7" name="Google Shape;107;p51"/>
          <p:cNvSpPr txBox="1"/>
          <p:nvPr>
            <p:ph idx="11" type="ftr"/>
          </p:nvPr>
        </p:nvSpPr>
        <p:spPr>
          <a:xfrm>
            <a:off x="1331911" y="6237287"/>
            <a:ext cx="2438401" cy="26987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i="0" sz="1200">
                <a:solidFill>
                  <a:srgbClr val="EF811B"/>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51"/>
          <p:cNvSpPr txBox="1"/>
          <p:nvPr/>
        </p:nvSpPr>
        <p:spPr>
          <a:xfrm>
            <a:off x="6244997" y="6237285"/>
            <a:ext cx="2438401" cy="269875"/>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r>
              <a:rPr b="0" i="0" lang="en-GB" sz="800">
                <a:solidFill>
                  <a:schemeClr val="lt1"/>
                </a:solidFill>
                <a:latin typeface="Roboto Slab Light"/>
                <a:ea typeface="Roboto Slab Light"/>
                <a:cs typeface="Roboto Slab Light"/>
                <a:sym typeface="Roboto Slab Light"/>
              </a:rPr>
              <a:t>Registered charity number 1109984</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_SimpleOrange" type="obj">
  <p:cSld name="OBJECT">
    <p:spTree>
      <p:nvGrpSpPr>
        <p:cNvPr id="20" name="Shape 20"/>
        <p:cNvGrpSpPr/>
        <p:nvPr/>
      </p:nvGrpSpPr>
      <p:grpSpPr>
        <a:xfrm>
          <a:off x="0" y="0"/>
          <a:ext cx="0" cy="0"/>
          <a:chOff x="0" y="0"/>
          <a:chExt cx="0" cy="0"/>
        </a:xfrm>
      </p:grpSpPr>
      <p:pic>
        <p:nvPicPr>
          <p:cNvPr descr="A close up of a logo&#10;&#10;Description automatically generated" id="21" name="Google Shape;21;p39"/>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2" name="Google Shape;22;p39"/>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EF811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9"/>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5E84"/>
              </a:buClr>
              <a:buSzPts val="2100"/>
              <a:buFont typeface="Roboto Slab"/>
              <a:buNone/>
              <a:defRPr b="0" i="0">
                <a:latin typeface="Roboto Slab"/>
                <a:ea typeface="Roboto Slab"/>
                <a:cs typeface="Roboto Slab"/>
                <a:sym typeface="Roboto Slab"/>
              </a:defRPr>
            </a:lvl1pPr>
            <a:lvl2pPr indent="-342900" lvl="1" marL="914400" algn="l">
              <a:lnSpc>
                <a:spcPct val="100000"/>
              </a:lnSpc>
              <a:spcBef>
                <a:spcPts val="600"/>
              </a:spcBef>
              <a:spcAft>
                <a:spcPts val="0"/>
              </a:spcAft>
              <a:buClr>
                <a:srgbClr val="005E84"/>
              </a:buClr>
              <a:buSzPts val="1800"/>
              <a:buChar char="•"/>
              <a:defRPr/>
            </a:lvl2pPr>
            <a:lvl3pPr indent="-342900" lvl="2" marL="1371600" algn="l">
              <a:lnSpc>
                <a:spcPct val="90000"/>
              </a:lnSpc>
              <a:spcBef>
                <a:spcPts val="600"/>
              </a:spcBef>
              <a:spcAft>
                <a:spcPts val="0"/>
              </a:spcAft>
              <a:buClr>
                <a:srgbClr val="005E84"/>
              </a:buClr>
              <a:buSzPts val="1800"/>
              <a:buChar char="•"/>
              <a:defRPr/>
            </a:lvl3pPr>
            <a:lvl4pPr indent="-342900" lvl="3" marL="1828800" algn="l">
              <a:lnSpc>
                <a:spcPct val="90000"/>
              </a:lnSpc>
              <a:spcBef>
                <a:spcPts val="500"/>
              </a:spcBef>
              <a:spcAft>
                <a:spcPts val="0"/>
              </a:spcAft>
              <a:buClr>
                <a:srgbClr val="005E84"/>
              </a:buClr>
              <a:buSzPts val="1800"/>
              <a:buChar char="•"/>
              <a:defRPr/>
            </a:lvl4pPr>
            <a:lvl5pPr indent="-342900" lvl="4" marL="2286000" algn="l">
              <a:lnSpc>
                <a:spcPct val="90000"/>
              </a:lnSpc>
              <a:spcBef>
                <a:spcPts val="500"/>
              </a:spcBef>
              <a:spcAft>
                <a:spcPts val="0"/>
              </a:spcAft>
              <a:buClr>
                <a:srgbClr val="005E8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9"/>
          <p:cNvSpPr txBox="1"/>
          <p:nvPr>
            <p:ph idx="11" type="ftr"/>
          </p:nvPr>
        </p:nvSpPr>
        <p:spPr>
          <a:xfrm>
            <a:off x="684213" y="6237287"/>
            <a:ext cx="3086100" cy="26987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9"/>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26" name="Google Shape;26;p39"/>
          <p:cNvSpPr/>
          <p:nvPr/>
        </p:nvSpPr>
        <p:spPr>
          <a:xfrm>
            <a:off x="8208963" y="5967412"/>
            <a:ext cx="539750" cy="539750"/>
          </a:xfrm>
          <a:prstGeom prst="donut">
            <a:avLst>
              <a:gd fmla="val 1326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Section_Teal">
  <p:cSld name="Cover/Section_Teal">
    <p:spTree>
      <p:nvGrpSpPr>
        <p:cNvPr id="27" name="Shape 27"/>
        <p:cNvGrpSpPr/>
        <p:nvPr/>
      </p:nvGrpSpPr>
      <p:grpSpPr>
        <a:xfrm>
          <a:off x="0" y="0"/>
          <a:ext cx="0" cy="0"/>
          <a:chOff x="0" y="0"/>
          <a:chExt cx="0" cy="0"/>
        </a:xfrm>
      </p:grpSpPr>
      <p:pic>
        <p:nvPicPr>
          <p:cNvPr descr="A picture containing drawing&#10;&#10;Description automatically generated" id="28" name="Google Shape;28;p4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9" name="Google Shape;29;p40"/>
          <p:cNvSpPr txBox="1"/>
          <p:nvPr>
            <p:ph type="ctrTitle"/>
          </p:nvPr>
        </p:nvSpPr>
        <p:spPr>
          <a:xfrm>
            <a:off x="1331912" y="765175"/>
            <a:ext cx="5040313" cy="266382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EF811B"/>
              </a:buClr>
              <a:buSzPts val="3000"/>
              <a:buFont typeface="Arial"/>
              <a:buNone/>
              <a:defRPr b="1" i="0" sz="3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0"/>
          <p:cNvSpPr txBox="1"/>
          <p:nvPr>
            <p:ph idx="1" type="subTitle"/>
          </p:nvPr>
        </p:nvSpPr>
        <p:spPr>
          <a:xfrm>
            <a:off x="1331912" y="3759200"/>
            <a:ext cx="5040313" cy="247808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100"/>
              <a:buFont typeface="Arial"/>
              <a:buNone/>
              <a:defRPr b="0" i="0" sz="2100">
                <a:solidFill>
                  <a:schemeClr val="lt1"/>
                </a:solidFill>
                <a:latin typeface="Arial"/>
                <a:ea typeface="Arial"/>
                <a:cs typeface="Arial"/>
                <a:sym typeface="Arial"/>
              </a:defRPr>
            </a:lvl1pPr>
            <a:lvl2pPr lvl="1" algn="ctr">
              <a:lnSpc>
                <a:spcPct val="100000"/>
              </a:lnSpc>
              <a:spcBef>
                <a:spcPts val="600"/>
              </a:spcBef>
              <a:spcAft>
                <a:spcPts val="0"/>
              </a:spcAft>
              <a:buClr>
                <a:srgbClr val="005E84"/>
              </a:buClr>
              <a:buSzPts val="2000"/>
              <a:buNone/>
              <a:defRPr sz="2000"/>
            </a:lvl2pPr>
            <a:lvl3pPr lvl="2" algn="ctr">
              <a:lnSpc>
                <a:spcPct val="90000"/>
              </a:lnSpc>
              <a:spcBef>
                <a:spcPts val="600"/>
              </a:spcBef>
              <a:spcAft>
                <a:spcPts val="0"/>
              </a:spcAft>
              <a:buClr>
                <a:srgbClr val="005E84"/>
              </a:buClr>
              <a:buSzPts val="1800"/>
              <a:buNone/>
              <a:defRPr sz="1800"/>
            </a:lvl3pPr>
            <a:lvl4pPr lvl="3" algn="ctr">
              <a:lnSpc>
                <a:spcPct val="90000"/>
              </a:lnSpc>
              <a:spcBef>
                <a:spcPts val="500"/>
              </a:spcBef>
              <a:spcAft>
                <a:spcPts val="0"/>
              </a:spcAft>
              <a:buClr>
                <a:srgbClr val="005E84"/>
              </a:buClr>
              <a:buSzPts val="1600"/>
              <a:buNone/>
              <a:defRPr sz="1600"/>
            </a:lvl4pPr>
            <a:lvl5pPr lvl="4" algn="ctr">
              <a:lnSpc>
                <a:spcPct val="90000"/>
              </a:lnSpc>
              <a:spcBef>
                <a:spcPts val="500"/>
              </a:spcBef>
              <a:spcAft>
                <a:spcPts val="0"/>
              </a:spcAft>
              <a:buClr>
                <a:srgbClr val="005E8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40"/>
          <p:cNvSpPr txBox="1"/>
          <p:nvPr>
            <p:ph idx="11" type="ftr"/>
          </p:nvPr>
        </p:nvSpPr>
        <p:spPr>
          <a:xfrm>
            <a:off x="1331912" y="6237287"/>
            <a:ext cx="3086100" cy="26987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i="0" sz="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0"/>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1200">
                <a:solidFill>
                  <a:srgbClr val="EF811B"/>
                </a:solidFill>
                <a:latin typeface="Arial"/>
                <a:ea typeface="Arial"/>
                <a:cs typeface="Arial"/>
                <a:sym typeface="Arial"/>
              </a:defRPr>
            </a:lvl1pPr>
            <a:lvl2pPr indent="0" lvl="1" marL="0" algn="ctr">
              <a:spcBef>
                <a:spcPts val="0"/>
              </a:spcBef>
              <a:buNone/>
              <a:defRPr b="1" i="0" sz="1200">
                <a:solidFill>
                  <a:srgbClr val="EF811B"/>
                </a:solidFill>
                <a:latin typeface="Arial"/>
                <a:ea typeface="Arial"/>
                <a:cs typeface="Arial"/>
                <a:sym typeface="Arial"/>
              </a:defRPr>
            </a:lvl2pPr>
            <a:lvl3pPr indent="0" lvl="2" marL="0" algn="ctr">
              <a:spcBef>
                <a:spcPts val="0"/>
              </a:spcBef>
              <a:buNone/>
              <a:defRPr b="1" i="0" sz="1200">
                <a:solidFill>
                  <a:srgbClr val="EF811B"/>
                </a:solidFill>
                <a:latin typeface="Arial"/>
                <a:ea typeface="Arial"/>
                <a:cs typeface="Arial"/>
                <a:sym typeface="Arial"/>
              </a:defRPr>
            </a:lvl3pPr>
            <a:lvl4pPr indent="0" lvl="3" marL="0" algn="ctr">
              <a:spcBef>
                <a:spcPts val="0"/>
              </a:spcBef>
              <a:buNone/>
              <a:defRPr b="1" i="0" sz="1200">
                <a:solidFill>
                  <a:srgbClr val="EF811B"/>
                </a:solidFill>
                <a:latin typeface="Arial"/>
                <a:ea typeface="Arial"/>
                <a:cs typeface="Arial"/>
                <a:sym typeface="Arial"/>
              </a:defRPr>
            </a:lvl4pPr>
            <a:lvl5pPr indent="0" lvl="4" marL="0" algn="ctr">
              <a:spcBef>
                <a:spcPts val="0"/>
              </a:spcBef>
              <a:buNone/>
              <a:defRPr b="1" i="0" sz="1200">
                <a:solidFill>
                  <a:srgbClr val="EF811B"/>
                </a:solidFill>
                <a:latin typeface="Arial"/>
                <a:ea typeface="Arial"/>
                <a:cs typeface="Arial"/>
                <a:sym typeface="Arial"/>
              </a:defRPr>
            </a:lvl5pPr>
            <a:lvl6pPr indent="0" lvl="5" marL="0" algn="ctr">
              <a:spcBef>
                <a:spcPts val="0"/>
              </a:spcBef>
              <a:buNone/>
              <a:defRPr b="1" i="0" sz="1200">
                <a:solidFill>
                  <a:srgbClr val="EF811B"/>
                </a:solidFill>
                <a:latin typeface="Arial"/>
                <a:ea typeface="Arial"/>
                <a:cs typeface="Arial"/>
                <a:sym typeface="Arial"/>
              </a:defRPr>
            </a:lvl6pPr>
            <a:lvl7pPr indent="0" lvl="6" marL="0" algn="ctr">
              <a:spcBef>
                <a:spcPts val="0"/>
              </a:spcBef>
              <a:buNone/>
              <a:defRPr b="1" i="0" sz="1200">
                <a:solidFill>
                  <a:srgbClr val="EF811B"/>
                </a:solidFill>
                <a:latin typeface="Arial"/>
                <a:ea typeface="Arial"/>
                <a:cs typeface="Arial"/>
                <a:sym typeface="Arial"/>
              </a:defRPr>
            </a:lvl7pPr>
            <a:lvl8pPr indent="0" lvl="7" marL="0" algn="ctr">
              <a:spcBef>
                <a:spcPts val="0"/>
              </a:spcBef>
              <a:buNone/>
              <a:defRPr b="1" i="0" sz="1200">
                <a:solidFill>
                  <a:srgbClr val="EF811B"/>
                </a:solidFill>
                <a:latin typeface="Arial"/>
                <a:ea typeface="Arial"/>
                <a:cs typeface="Arial"/>
                <a:sym typeface="Arial"/>
              </a:defRPr>
            </a:lvl8pPr>
            <a:lvl9pPr indent="0" lvl="8" marL="0" algn="ctr">
              <a:spcBef>
                <a:spcPts val="0"/>
              </a:spcBef>
              <a:buNone/>
              <a:defRPr b="1" i="0" sz="1200">
                <a:solidFill>
                  <a:srgbClr val="EF811B"/>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33" name="Google Shape;33;p40"/>
          <p:cNvSpPr/>
          <p:nvPr/>
        </p:nvSpPr>
        <p:spPr>
          <a:xfrm>
            <a:off x="8208963" y="5967413"/>
            <a:ext cx="539750" cy="539750"/>
          </a:xfrm>
          <a:prstGeom prst="donut">
            <a:avLst>
              <a:gd fmla="val 13269" name="adj"/>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_Teal">
  <p:cSld name="Text_Teal">
    <p:spTree>
      <p:nvGrpSpPr>
        <p:cNvPr id="34" name="Shape 34"/>
        <p:cNvGrpSpPr/>
        <p:nvPr/>
      </p:nvGrpSpPr>
      <p:grpSpPr>
        <a:xfrm>
          <a:off x="0" y="0"/>
          <a:ext cx="0" cy="0"/>
          <a:chOff x="0" y="0"/>
          <a:chExt cx="0" cy="0"/>
        </a:xfrm>
      </p:grpSpPr>
      <p:pic>
        <p:nvPicPr>
          <p:cNvPr descr="A picture containing drawing&#10;&#10;Description automatically generated" id="35" name="Google Shape;35;p4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6" name="Google Shape;36;p41"/>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EF811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1"/>
          <p:cNvSpPr txBox="1"/>
          <p:nvPr>
            <p:ph idx="1" type="body"/>
          </p:nvPr>
        </p:nvSpPr>
        <p:spPr>
          <a:xfrm>
            <a:off x="684212" y="2420937"/>
            <a:ext cx="5688013" cy="381635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lt1"/>
              </a:buClr>
              <a:buSzPts val="2100"/>
              <a:buFont typeface="Roboto Slab"/>
              <a:buNone/>
              <a:defRPr b="0" i="0">
                <a:solidFill>
                  <a:schemeClr val="lt1"/>
                </a:solidFill>
                <a:latin typeface="Roboto Slab"/>
                <a:ea typeface="Roboto Slab"/>
                <a:cs typeface="Roboto Slab"/>
                <a:sym typeface="Roboto Slab"/>
              </a:defRPr>
            </a:lvl1pPr>
            <a:lvl2pPr indent="-361950" lvl="1" marL="914400" algn="l">
              <a:lnSpc>
                <a:spcPct val="100000"/>
              </a:lnSpc>
              <a:spcBef>
                <a:spcPts val="600"/>
              </a:spcBef>
              <a:spcAft>
                <a:spcPts val="0"/>
              </a:spcAft>
              <a:buClr>
                <a:schemeClr val="lt1"/>
              </a:buClr>
              <a:buSzPts val="2100"/>
              <a:buChar char="•"/>
              <a:defRPr>
                <a:solidFill>
                  <a:schemeClr val="lt1"/>
                </a:solidFill>
              </a:defRPr>
            </a:lvl2pPr>
            <a:lvl3pPr indent="-361950" lvl="2" marL="1371600" algn="l">
              <a:lnSpc>
                <a:spcPct val="90000"/>
              </a:lnSpc>
              <a:spcBef>
                <a:spcPts val="600"/>
              </a:spcBef>
              <a:spcAft>
                <a:spcPts val="0"/>
              </a:spcAft>
              <a:buClr>
                <a:schemeClr val="lt1"/>
              </a:buClr>
              <a:buSzPts val="2100"/>
              <a:buChar char="•"/>
              <a:defRPr>
                <a:solidFill>
                  <a:schemeClr val="lt1"/>
                </a:solidFill>
              </a:defRPr>
            </a:lvl3pPr>
            <a:lvl4pPr indent="-361950" lvl="3" marL="1828800" algn="l">
              <a:lnSpc>
                <a:spcPct val="90000"/>
              </a:lnSpc>
              <a:spcBef>
                <a:spcPts val="500"/>
              </a:spcBef>
              <a:spcAft>
                <a:spcPts val="0"/>
              </a:spcAft>
              <a:buClr>
                <a:schemeClr val="lt1"/>
              </a:buClr>
              <a:buSzPts val="2100"/>
              <a:buChar char="•"/>
              <a:defRPr>
                <a:solidFill>
                  <a:schemeClr val="lt1"/>
                </a:solidFill>
              </a:defRPr>
            </a:lvl4pPr>
            <a:lvl5pPr indent="-361950" lvl="4" marL="2286000" algn="l">
              <a:lnSpc>
                <a:spcPct val="90000"/>
              </a:lnSpc>
              <a:spcBef>
                <a:spcPts val="500"/>
              </a:spcBef>
              <a:spcAft>
                <a:spcPts val="0"/>
              </a:spcAft>
              <a:buClr>
                <a:schemeClr val="lt1"/>
              </a:buClr>
              <a:buSzPts val="21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1"/>
          <p:cNvSpPr txBox="1"/>
          <p:nvPr>
            <p:ph idx="11" type="ftr"/>
          </p:nvPr>
        </p:nvSpPr>
        <p:spPr>
          <a:xfrm>
            <a:off x="684213" y="6237287"/>
            <a:ext cx="3086100" cy="26987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1"/>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40" name="Google Shape;40;p41"/>
          <p:cNvSpPr/>
          <p:nvPr/>
        </p:nvSpPr>
        <p:spPr>
          <a:xfrm>
            <a:off x="8208963" y="5967412"/>
            <a:ext cx="539750" cy="539750"/>
          </a:xfrm>
          <a:prstGeom prst="donut">
            <a:avLst>
              <a:gd fmla="val 13269" name="adj"/>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_SimpleTeal">
  <p:cSld name="Text_SimpleTeal">
    <p:spTree>
      <p:nvGrpSpPr>
        <p:cNvPr id="41" name="Shape 41"/>
        <p:cNvGrpSpPr/>
        <p:nvPr/>
      </p:nvGrpSpPr>
      <p:grpSpPr>
        <a:xfrm>
          <a:off x="0" y="0"/>
          <a:ext cx="0" cy="0"/>
          <a:chOff x="0" y="0"/>
          <a:chExt cx="0" cy="0"/>
        </a:xfrm>
      </p:grpSpPr>
      <p:pic>
        <p:nvPicPr>
          <p:cNvPr descr="A close up of a logo&#10;&#10;Description automatically generated" id="42" name="Google Shape;42;p4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3" name="Google Shape;43;p42"/>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EF811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2"/>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5E84"/>
              </a:buClr>
              <a:buSzPts val="2100"/>
              <a:buFont typeface="Roboto Slab"/>
              <a:buNone/>
              <a:defRPr b="0" i="0">
                <a:latin typeface="Roboto Slab"/>
                <a:ea typeface="Roboto Slab"/>
                <a:cs typeface="Roboto Slab"/>
                <a:sym typeface="Roboto Slab"/>
              </a:defRPr>
            </a:lvl1pPr>
            <a:lvl2pPr indent="-342900" lvl="1" marL="914400" algn="l">
              <a:lnSpc>
                <a:spcPct val="100000"/>
              </a:lnSpc>
              <a:spcBef>
                <a:spcPts val="600"/>
              </a:spcBef>
              <a:spcAft>
                <a:spcPts val="0"/>
              </a:spcAft>
              <a:buClr>
                <a:srgbClr val="005E84"/>
              </a:buClr>
              <a:buSzPts val="1800"/>
              <a:buChar char="•"/>
              <a:defRPr/>
            </a:lvl2pPr>
            <a:lvl3pPr indent="-342900" lvl="2" marL="1371600" algn="l">
              <a:lnSpc>
                <a:spcPct val="90000"/>
              </a:lnSpc>
              <a:spcBef>
                <a:spcPts val="600"/>
              </a:spcBef>
              <a:spcAft>
                <a:spcPts val="0"/>
              </a:spcAft>
              <a:buClr>
                <a:srgbClr val="005E84"/>
              </a:buClr>
              <a:buSzPts val="1800"/>
              <a:buChar char="•"/>
              <a:defRPr/>
            </a:lvl3pPr>
            <a:lvl4pPr indent="-342900" lvl="3" marL="1828800" algn="l">
              <a:lnSpc>
                <a:spcPct val="90000"/>
              </a:lnSpc>
              <a:spcBef>
                <a:spcPts val="500"/>
              </a:spcBef>
              <a:spcAft>
                <a:spcPts val="0"/>
              </a:spcAft>
              <a:buClr>
                <a:srgbClr val="005E84"/>
              </a:buClr>
              <a:buSzPts val="1800"/>
              <a:buChar char="•"/>
              <a:defRPr/>
            </a:lvl4pPr>
            <a:lvl5pPr indent="-342900" lvl="4" marL="2286000" algn="l">
              <a:lnSpc>
                <a:spcPct val="90000"/>
              </a:lnSpc>
              <a:spcBef>
                <a:spcPts val="500"/>
              </a:spcBef>
              <a:spcAft>
                <a:spcPts val="0"/>
              </a:spcAft>
              <a:buClr>
                <a:srgbClr val="005E84"/>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42"/>
          <p:cNvSpPr txBox="1"/>
          <p:nvPr>
            <p:ph idx="11" type="ftr"/>
          </p:nvPr>
        </p:nvSpPr>
        <p:spPr>
          <a:xfrm>
            <a:off x="684213" y="6237287"/>
            <a:ext cx="3086100" cy="26987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2"/>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47" name="Google Shape;47;p42"/>
          <p:cNvSpPr/>
          <p:nvPr/>
        </p:nvSpPr>
        <p:spPr>
          <a:xfrm>
            <a:off x="8208963" y="5967412"/>
            <a:ext cx="539750" cy="539750"/>
          </a:xfrm>
          <a:prstGeom prst="donut">
            <a:avLst>
              <a:gd fmla="val 1326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43"/>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EF811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4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43"/>
          <p:cNvSpPr txBox="1"/>
          <p:nvPr>
            <p:ph idx="11" type="ftr"/>
          </p:nvPr>
        </p:nvSpPr>
        <p:spPr>
          <a:xfrm>
            <a:off x="684213" y="6237287"/>
            <a:ext cx="3086100" cy="26987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3"/>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2Col_SimpleOrange" type="twoObj">
  <p:cSld name="TWO_OBJECTS">
    <p:spTree>
      <p:nvGrpSpPr>
        <p:cNvPr id="53" name="Shape 53"/>
        <p:cNvGrpSpPr/>
        <p:nvPr/>
      </p:nvGrpSpPr>
      <p:grpSpPr>
        <a:xfrm>
          <a:off x="0" y="0"/>
          <a:ext cx="0" cy="0"/>
          <a:chOff x="0" y="0"/>
          <a:chExt cx="0" cy="0"/>
        </a:xfrm>
      </p:grpSpPr>
      <p:pic>
        <p:nvPicPr>
          <p:cNvPr descr="A close up of a logo&#10;&#10;Description automatically generated" id="54" name="Google Shape;54;p4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5" name="Google Shape;55;p44"/>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EF811B"/>
              </a:buClr>
              <a:buSzPts val="30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4"/>
          <p:cNvSpPr txBox="1"/>
          <p:nvPr>
            <p:ph idx="1" type="body"/>
          </p:nvPr>
        </p:nvSpPr>
        <p:spPr>
          <a:xfrm>
            <a:off x="684212" y="2420936"/>
            <a:ext cx="3579813" cy="381635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5E84"/>
              </a:buClr>
              <a:buSzPts val="2100"/>
              <a:buFont typeface="Roboto Slab"/>
              <a:buNone/>
              <a:defRPr b="0" i="0">
                <a:latin typeface="Roboto Slab"/>
                <a:ea typeface="Roboto Slab"/>
                <a:cs typeface="Roboto Slab"/>
                <a:sym typeface="Roboto Slab"/>
              </a:defRPr>
            </a:lvl1pPr>
            <a:lvl2pPr indent="-361950" lvl="1" marL="914400" algn="l">
              <a:lnSpc>
                <a:spcPct val="100000"/>
              </a:lnSpc>
              <a:spcBef>
                <a:spcPts val="600"/>
              </a:spcBef>
              <a:spcAft>
                <a:spcPts val="0"/>
              </a:spcAft>
              <a:buClr>
                <a:srgbClr val="005E84"/>
              </a:buClr>
              <a:buSzPts val="2100"/>
              <a:buChar char="•"/>
              <a:defRPr b="0" i="0">
                <a:latin typeface="Roboto Slab Light"/>
                <a:ea typeface="Roboto Slab Light"/>
                <a:cs typeface="Roboto Slab Light"/>
                <a:sym typeface="Roboto Slab Light"/>
              </a:defRPr>
            </a:lvl2pPr>
            <a:lvl3pPr indent="-361950" lvl="2" marL="1371600" algn="l">
              <a:lnSpc>
                <a:spcPct val="90000"/>
              </a:lnSpc>
              <a:spcBef>
                <a:spcPts val="600"/>
              </a:spcBef>
              <a:spcAft>
                <a:spcPts val="0"/>
              </a:spcAft>
              <a:buClr>
                <a:srgbClr val="005E84"/>
              </a:buClr>
              <a:buSzPts val="2100"/>
              <a:buChar char="•"/>
              <a:defRPr b="0" i="0">
                <a:latin typeface="Arial"/>
                <a:ea typeface="Arial"/>
                <a:cs typeface="Arial"/>
                <a:sym typeface="Arial"/>
              </a:defRPr>
            </a:lvl3pPr>
            <a:lvl4pPr indent="-361950" lvl="3" marL="1828800" algn="l">
              <a:lnSpc>
                <a:spcPct val="90000"/>
              </a:lnSpc>
              <a:spcBef>
                <a:spcPts val="600"/>
              </a:spcBef>
              <a:spcAft>
                <a:spcPts val="0"/>
              </a:spcAft>
              <a:buClr>
                <a:srgbClr val="005E84"/>
              </a:buClr>
              <a:buSzPts val="2100"/>
              <a:buChar char="•"/>
              <a:defRPr b="0" i="0">
                <a:latin typeface="Arial"/>
                <a:ea typeface="Arial"/>
                <a:cs typeface="Arial"/>
                <a:sym typeface="Arial"/>
              </a:defRPr>
            </a:lvl4pPr>
            <a:lvl5pPr indent="-361950" lvl="4" marL="2286000" algn="l">
              <a:lnSpc>
                <a:spcPct val="90000"/>
              </a:lnSpc>
              <a:spcBef>
                <a:spcPts val="600"/>
              </a:spcBef>
              <a:spcAft>
                <a:spcPts val="0"/>
              </a:spcAft>
              <a:buClr>
                <a:srgbClr val="005E84"/>
              </a:buClr>
              <a:buSzPts val="2100"/>
              <a:buChar char="•"/>
              <a:defRPr b="0" i="0">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44"/>
          <p:cNvSpPr txBox="1"/>
          <p:nvPr>
            <p:ph idx="2" type="body"/>
          </p:nvPr>
        </p:nvSpPr>
        <p:spPr>
          <a:xfrm>
            <a:off x="4629150" y="2420937"/>
            <a:ext cx="3579813" cy="381635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5E84"/>
              </a:buClr>
              <a:buSzPts val="2100"/>
              <a:buFont typeface="Roboto Slab"/>
              <a:buNone/>
              <a:defRPr b="0" i="0">
                <a:latin typeface="Roboto Slab"/>
                <a:ea typeface="Roboto Slab"/>
                <a:cs typeface="Roboto Slab"/>
                <a:sym typeface="Roboto Slab"/>
              </a:defRPr>
            </a:lvl1pPr>
            <a:lvl2pPr indent="-361950" lvl="1" marL="914400" algn="l">
              <a:lnSpc>
                <a:spcPct val="100000"/>
              </a:lnSpc>
              <a:spcBef>
                <a:spcPts val="600"/>
              </a:spcBef>
              <a:spcAft>
                <a:spcPts val="0"/>
              </a:spcAft>
              <a:buClr>
                <a:srgbClr val="005E84"/>
              </a:buClr>
              <a:buSzPts val="2100"/>
              <a:buChar char="•"/>
              <a:defRPr b="0" i="0">
                <a:latin typeface="Roboto Slab Light"/>
                <a:ea typeface="Roboto Slab Light"/>
                <a:cs typeface="Roboto Slab Light"/>
                <a:sym typeface="Roboto Slab Light"/>
              </a:defRPr>
            </a:lvl2pPr>
            <a:lvl3pPr indent="-361950" lvl="2" marL="1371600" algn="l">
              <a:lnSpc>
                <a:spcPct val="90000"/>
              </a:lnSpc>
              <a:spcBef>
                <a:spcPts val="600"/>
              </a:spcBef>
              <a:spcAft>
                <a:spcPts val="0"/>
              </a:spcAft>
              <a:buClr>
                <a:srgbClr val="005E84"/>
              </a:buClr>
              <a:buSzPts val="2100"/>
              <a:buChar char="•"/>
              <a:defRPr b="0" i="0">
                <a:latin typeface="Arial"/>
                <a:ea typeface="Arial"/>
                <a:cs typeface="Arial"/>
                <a:sym typeface="Arial"/>
              </a:defRPr>
            </a:lvl3pPr>
            <a:lvl4pPr indent="-361950" lvl="3" marL="1828800" algn="l">
              <a:lnSpc>
                <a:spcPct val="90000"/>
              </a:lnSpc>
              <a:spcBef>
                <a:spcPts val="500"/>
              </a:spcBef>
              <a:spcAft>
                <a:spcPts val="0"/>
              </a:spcAft>
              <a:buClr>
                <a:srgbClr val="005E84"/>
              </a:buClr>
              <a:buSzPts val="2100"/>
              <a:buChar char="•"/>
              <a:defRPr b="0" i="0">
                <a:latin typeface="Arial"/>
                <a:ea typeface="Arial"/>
                <a:cs typeface="Arial"/>
                <a:sym typeface="Arial"/>
              </a:defRPr>
            </a:lvl4pPr>
            <a:lvl5pPr indent="-361950" lvl="4" marL="2286000" algn="l">
              <a:lnSpc>
                <a:spcPct val="90000"/>
              </a:lnSpc>
              <a:spcBef>
                <a:spcPts val="500"/>
              </a:spcBef>
              <a:spcAft>
                <a:spcPts val="0"/>
              </a:spcAft>
              <a:buClr>
                <a:srgbClr val="005E84"/>
              </a:buClr>
              <a:buSzPts val="21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44"/>
          <p:cNvSpPr txBox="1"/>
          <p:nvPr>
            <p:ph idx="11" type="ftr"/>
          </p:nvPr>
        </p:nvSpPr>
        <p:spPr>
          <a:xfrm>
            <a:off x="684213" y="6237287"/>
            <a:ext cx="3086100" cy="26987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4"/>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60" name="Google Shape;60;p44"/>
          <p:cNvSpPr/>
          <p:nvPr/>
        </p:nvSpPr>
        <p:spPr>
          <a:xfrm>
            <a:off x="8208963" y="5967412"/>
            <a:ext cx="539750" cy="539750"/>
          </a:xfrm>
          <a:prstGeom prst="donut">
            <a:avLst>
              <a:gd fmla="val 1326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Section_Orange">
  <p:cSld name="Cover/Section_Orange">
    <p:spTree>
      <p:nvGrpSpPr>
        <p:cNvPr id="61" name="Shape 61"/>
        <p:cNvGrpSpPr/>
        <p:nvPr/>
      </p:nvGrpSpPr>
      <p:grpSpPr>
        <a:xfrm>
          <a:off x="0" y="0"/>
          <a:ext cx="0" cy="0"/>
          <a:chOff x="0" y="0"/>
          <a:chExt cx="0" cy="0"/>
        </a:xfrm>
      </p:grpSpPr>
      <p:pic>
        <p:nvPicPr>
          <p:cNvPr descr="A picture containing drawing, food&#10;&#10;Description automatically generated" id="62" name="Google Shape;62;p4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3" name="Google Shape;63;p45"/>
          <p:cNvSpPr txBox="1"/>
          <p:nvPr>
            <p:ph type="ctrTitle"/>
          </p:nvPr>
        </p:nvSpPr>
        <p:spPr>
          <a:xfrm>
            <a:off x="1331912" y="765175"/>
            <a:ext cx="5040313" cy="266382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5E84"/>
              </a:buClr>
              <a:buSzPts val="3000"/>
              <a:buFont typeface="Arial"/>
              <a:buNone/>
              <a:defRPr b="1" i="0" sz="3000">
                <a:solidFill>
                  <a:srgbClr val="005E8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45"/>
          <p:cNvSpPr txBox="1"/>
          <p:nvPr>
            <p:ph idx="1" type="subTitle"/>
          </p:nvPr>
        </p:nvSpPr>
        <p:spPr>
          <a:xfrm>
            <a:off x="1331912" y="3759200"/>
            <a:ext cx="5040313" cy="247808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100"/>
              <a:buFont typeface="Arial"/>
              <a:buNone/>
              <a:defRPr b="0" i="0" sz="2100">
                <a:solidFill>
                  <a:schemeClr val="lt1"/>
                </a:solidFill>
                <a:latin typeface="Arial"/>
                <a:ea typeface="Arial"/>
                <a:cs typeface="Arial"/>
                <a:sym typeface="Arial"/>
              </a:defRPr>
            </a:lvl1pPr>
            <a:lvl2pPr lvl="1" algn="ctr">
              <a:lnSpc>
                <a:spcPct val="100000"/>
              </a:lnSpc>
              <a:spcBef>
                <a:spcPts val="600"/>
              </a:spcBef>
              <a:spcAft>
                <a:spcPts val="0"/>
              </a:spcAft>
              <a:buClr>
                <a:srgbClr val="005E84"/>
              </a:buClr>
              <a:buSzPts val="2000"/>
              <a:buNone/>
              <a:defRPr sz="2000"/>
            </a:lvl2pPr>
            <a:lvl3pPr lvl="2" algn="ctr">
              <a:lnSpc>
                <a:spcPct val="90000"/>
              </a:lnSpc>
              <a:spcBef>
                <a:spcPts val="600"/>
              </a:spcBef>
              <a:spcAft>
                <a:spcPts val="0"/>
              </a:spcAft>
              <a:buClr>
                <a:srgbClr val="005E84"/>
              </a:buClr>
              <a:buSzPts val="1800"/>
              <a:buNone/>
              <a:defRPr sz="1800"/>
            </a:lvl3pPr>
            <a:lvl4pPr lvl="3" algn="ctr">
              <a:lnSpc>
                <a:spcPct val="90000"/>
              </a:lnSpc>
              <a:spcBef>
                <a:spcPts val="500"/>
              </a:spcBef>
              <a:spcAft>
                <a:spcPts val="0"/>
              </a:spcAft>
              <a:buClr>
                <a:srgbClr val="005E84"/>
              </a:buClr>
              <a:buSzPts val="1600"/>
              <a:buNone/>
              <a:defRPr sz="1600"/>
            </a:lvl4pPr>
            <a:lvl5pPr lvl="4" algn="ctr">
              <a:lnSpc>
                <a:spcPct val="90000"/>
              </a:lnSpc>
              <a:spcBef>
                <a:spcPts val="500"/>
              </a:spcBef>
              <a:spcAft>
                <a:spcPts val="0"/>
              </a:spcAft>
              <a:buClr>
                <a:srgbClr val="005E8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5" name="Google Shape;65;p45"/>
          <p:cNvSpPr txBox="1"/>
          <p:nvPr>
            <p:ph idx="11" type="ftr"/>
          </p:nvPr>
        </p:nvSpPr>
        <p:spPr>
          <a:xfrm>
            <a:off x="1331912" y="6237287"/>
            <a:ext cx="3086100" cy="26987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i="0" sz="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5"/>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1200">
                <a:solidFill>
                  <a:schemeClr val="lt1"/>
                </a:solidFill>
                <a:latin typeface="Arial"/>
                <a:ea typeface="Arial"/>
                <a:cs typeface="Arial"/>
                <a:sym typeface="Arial"/>
              </a:defRPr>
            </a:lvl1pPr>
            <a:lvl2pPr indent="0" lvl="1" marL="0" algn="ctr">
              <a:spcBef>
                <a:spcPts val="0"/>
              </a:spcBef>
              <a:buNone/>
              <a:defRPr b="1" i="0" sz="1200">
                <a:solidFill>
                  <a:schemeClr val="lt1"/>
                </a:solidFill>
                <a:latin typeface="Arial"/>
                <a:ea typeface="Arial"/>
                <a:cs typeface="Arial"/>
                <a:sym typeface="Arial"/>
              </a:defRPr>
            </a:lvl2pPr>
            <a:lvl3pPr indent="0" lvl="2" marL="0" algn="ctr">
              <a:spcBef>
                <a:spcPts val="0"/>
              </a:spcBef>
              <a:buNone/>
              <a:defRPr b="1" i="0" sz="1200">
                <a:solidFill>
                  <a:schemeClr val="lt1"/>
                </a:solidFill>
                <a:latin typeface="Arial"/>
                <a:ea typeface="Arial"/>
                <a:cs typeface="Arial"/>
                <a:sym typeface="Arial"/>
              </a:defRPr>
            </a:lvl3pPr>
            <a:lvl4pPr indent="0" lvl="3" marL="0" algn="ctr">
              <a:spcBef>
                <a:spcPts val="0"/>
              </a:spcBef>
              <a:buNone/>
              <a:defRPr b="1" i="0" sz="1200">
                <a:solidFill>
                  <a:schemeClr val="lt1"/>
                </a:solidFill>
                <a:latin typeface="Arial"/>
                <a:ea typeface="Arial"/>
                <a:cs typeface="Arial"/>
                <a:sym typeface="Arial"/>
              </a:defRPr>
            </a:lvl4pPr>
            <a:lvl5pPr indent="0" lvl="4" marL="0" algn="ctr">
              <a:spcBef>
                <a:spcPts val="0"/>
              </a:spcBef>
              <a:buNone/>
              <a:defRPr b="1" i="0" sz="1200">
                <a:solidFill>
                  <a:schemeClr val="lt1"/>
                </a:solidFill>
                <a:latin typeface="Arial"/>
                <a:ea typeface="Arial"/>
                <a:cs typeface="Arial"/>
                <a:sym typeface="Arial"/>
              </a:defRPr>
            </a:lvl5pPr>
            <a:lvl6pPr indent="0" lvl="5" marL="0" algn="ctr">
              <a:spcBef>
                <a:spcPts val="0"/>
              </a:spcBef>
              <a:buNone/>
              <a:defRPr b="1" i="0" sz="1200">
                <a:solidFill>
                  <a:schemeClr val="lt1"/>
                </a:solidFill>
                <a:latin typeface="Arial"/>
                <a:ea typeface="Arial"/>
                <a:cs typeface="Arial"/>
                <a:sym typeface="Arial"/>
              </a:defRPr>
            </a:lvl6pPr>
            <a:lvl7pPr indent="0" lvl="6" marL="0" algn="ctr">
              <a:spcBef>
                <a:spcPts val="0"/>
              </a:spcBef>
              <a:buNone/>
              <a:defRPr b="1" i="0" sz="1200">
                <a:solidFill>
                  <a:schemeClr val="lt1"/>
                </a:solidFill>
                <a:latin typeface="Arial"/>
                <a:ea typeface="Arial"/>
                <a:cs typeface="Arial"/>
                <a:sym typeface="Arial"/>
              </a:defRPr>
            </a:lvl7pPr>
            <a:lvl8pPr indent="0" lvl="7" marL="0" algn="ctr">
              <a:spcBef>
                <a:spcPts val="0"/>
              </a:spcBef>
              <a:buNone/>
              <a:defRPr b="1" i="0" sz="1200">
                <a:solidFill>
                  <a:schemeClr val="lt1"/>
                </a:solidFill>
                <a:latin typeface="Arial"/>
                <a:ea typeface="Arial"/>
                <a:cs typeface="Arial"/>
                <a:sym typeface="Arial"/>
              </a:defRPr>
            </a:lvl8pPr>
            <a:lvl9pPr indent="0" lvl="8" marL="0" algn="ctr">
              <a:spcBef>
                <a:spcPts val="0"/>
              </a:spcBef>
              <a:buNone/>
              <a:defRPr b="1" i="0"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67" name="Google Shape;67;p45"/>
          <p:cNvSpPr/>
          <p:nvPr/>
        </p:nvSpPr>
        <p:spPr>
          <a:xfrm>
            <a:off x="8208963" y="5967413"/>
            <a:ext cx="539750" cy="539750"/>
          </a:xfrm>
          <a:prstGeom prst="donut">
            <a:avLst>
              <a:gd fmla="val 13269" name="adj"/>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Section_Blue">
  <p:cSld name="Cover/Section_Blue">
    <p:spTree>
      <p:nvGrpSpPr>
        <p:cNvPr id="68" name="Shape 68"/>
        <p:cNvGrpSpPr/>
        <p:nvPr/>
      </p:nvGrpSpPr>
      <p:grpSpPr>
        <a:xfrm>
          <a:off x="0" y="0"/>
          <a:ext cx="0" cy="0"/>
          <a:chOff x="0" y="0"/>
          <a:chExt cx="0" cy="0"/>
        </a:xfrm>
      </p:grpSpPr>
      <p:pic>
        <p:nvPicPr>
          <p:cNvPr descr="A picture containing device&#10;&#10;Description automatically generated" id="69" name="Google Shape;69;p4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70" name="Google Shape;70;p46"/>
          <p:cNvSpPr txBox="1"/>
          <p:nvPr>
            <p:ph type="ctrTitle"/>
          </p:nvPr>
        </p:nvSpPr>
        <p:spPr>
          <a:xfrm>
            <a:off x="1331912" y="765175"/>
            <a:ext cx="5040313" cy="266382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5E84"/>
              </a:buClr>
              <a:buSzPts val="3000"/>
              <a:buFont typeface="Arial"/>
              <a:buNone/>
              <a:defRPr b="1" i="0" sz="3000">
                <a:solidFill>
                  <a:srgbClr val="005E8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46"/>
          <p:cNvSpPr txBox="1"/>
          <p:nvPr>
            <p:ph idx="1" type="subTitle"/>
          </p:nvPr>
        </p:nvSpPr>
        <p:spPr>
          <a:xfrm>
            <a:off x="1331912" y="3759200"/>
            <a:ext cx="5040313" cy="247808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100"/>
              <a:buFont typeface="Arial"/>
              <a:buNone/>
              <a:defRPr b="0" i="0" sz="2100">
                <a:solidFill>
                  <a:schemeClr val="lt1"/>
                </a:solidFill>
                <a:latin typeface="Arial"/>
                <a:ea typeface="Arial"/>
                <a:cs typeface="Arial"/>
                <a:sym typeface="Arial"/>
              </a:defRPr>
            </a:lvl1pPr>
            <a:lvl2pPr lvl="1" algn="ctr">
              <a:lnSpc>
                <a:spcPct val="100000"/>
              </a:lnSpc>
              <a:spcBef>
                <a:spcPts val="600"/>
              </a:spcBef>
              <a:spcAft>
                <a:spcPts val="0"/>
              </a:spcAft>
              <a:buClr>
                <a:srgbClr val="005E84"/>
              </a:buClr>
              <a:buSzPts val="2000"/>
              <a:buNone/>
              <a:defRPr sz="2000"/>
            </a:lvl2pPr>
            <a:lvl3pPr lvl="2" algn="ctr">
              <a:lnSpc>
                <a:spcPct val="90000"/>
              </a:lnSpc>
              <a:spcBef>
                <a:spcPts val="600"/>
              </a:spcBef>
              <a:spcAft>
                <a:spcPts val="0"/>
              </a:spcAft>
              <a:buClr>
                <a:srgbClr val="005E84"/>
              </a:buClr>
              <a:buSzPts val="1800"/>
              <a:buNone/>
              <a:defRPr sz="1800"/>
            </a:lvl3pPr>
            <a:lvl4pPr lvl="3" algn="ctr">
              <a:lnSpc>
                <a:spcPct val="90000"/>
              </a:lnSpc>
              <a:spcBef>
                <a:spcPts val="500"/>
              </a:spcBef>
              <a:spcAft>
                <a:spcPts val="0"/>
              </a:spcAft>
              <a:buClr>
                <a:srgbClr val="005E84"/>
              </a:buClr>
              <a:buSzPts val="1600"/>
              <a:buNone/>
              <a:defRPr sz="1600"/>
            </a:lvl4pPr>
            <a:lvl5pPr lvl="4" algn="ctr">
              <a:lnSpc>
                <a:spcPct val="90000"/>
              </a:lnSpc>
              <a:spcBef>
                <a:spcPts val="500"/>
              </a:spcBef>
              <a:spcAft>
                <a:spcPts val="0"/>
              </a:spcAft>
              <a:buClr>
                <a:srgbClr val="005E8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2" name="Google Shape;72;p46"/>
          <p:cNvSpPr txBox="1"/>
          <p:nvPr>
            <p:ph idx="11" type="ftr"/>
          </p:nvPr>
        </p:nvSpPr>
        <p:spPr>
          <a:xfrm>
            <a:off x="1331912" y="6237287"/>
            <a:ext cx="3086100" cy="26987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i="0" sz="8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6"/>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lvl1pPr indent="0" lvl="0" marL="0" algn="ctr">
              <a:spcBef>
                <a:spcPts val="0"/>
              </a:spcBef>
              <a:buNone/>
              <a:defRPr b="1" i="0" sz="1200">
                <a:solidFill>
                  <a:schemeClr val="lt1"/>
                </a:solidFill>
                <a:latin typeface="Arial"/>
                <a:ea typeface="Arial"/>
                <a:cs typeface="Arial"/>
                <a:sym typeface="Arial"/>
              </a:defRPr>
            </a:lvl1pPr>
            <a:lvl2pPr indent="0" lvl="1" marL="0" algn="ctr">
              <a:spcBef>
                <a:spcPts val="0"/>
              </a:spcBef>
              <a:buNone/>
              <a:defRPr b="1" i="0" sz="1200">
                <a:solidFill>
                  <a:schemeClr val="lt1"/>
                </a:solidFill>
                <a:latin typeface="Arial"/>
                <a:ea typeface="Arial"/>
                <a:cs typeface="Arial"/>
                <a:sym typeface="Arial"/>
              </a:defRPr>
            </a:lvl2pPr>
            <a:lvl3pPr indent="0" lvl="2" marL="0" algn="ctr">
              <a:spcBef>
                <a:spcPts val="0"/>
              </a:spcBef>
              <a:buNone/>
              <a:defRPr b="1" i="0" sz="1200">
                <a:solidFill>
                  <a:schemeClr val="lt1"/>
                </a:solidFill>
                <a:latin typeface="Arial"/>
                <a:ea typeface="Arial"/>
                <a:cs typeface="Arial"/>
                <a:sym typeface="Arial"/>
              </a:defRPr>
            </a:lvl3pPr>
            <a:lvl4pPr indent="0" lvl="3" marL="0" algn="ctr">
              <a:spcBef>
                <a:spcPts val="0"/>
              </a:spcBef>
              <a:buNone/>
              <a:defRPr b="1" i="0" sz="1200">
                <a:solidFill>
                  <a:schemeClr val="lt1"/>
                </a:solidFill>
                <a:latin typeface="Arial"/>
                <a:ea typeface="Arial"/>
                <a:cs typeface="Arial"/>
                <a:sym typeface="Arial"/>
              </a:defRPr>
            </a:lvl4pPr>
            <a:lvl5pPr indent="0" lvl="4" marL="0" algn="ctr">
              <a:spcBef>
                <a:spcPts val="0"/>
              </a:spcBef>
              <a:buNone/>
              <a:defRPr b="1" i="0" sz="1200">
                <a:solidFill>
                  <a:schemeClr val="lt1"/>
                </a:solidFill>
                <a:latin typeface="Arial"/>
                <a:ea typeface="Arial"/>
                <a:cs typeface="Arial"/>
                <a:sym typeface="Arial"/>
              </a:defRPr>
            </a:lvl5pPr>
            <a:lvl6pPr indent="0" lvl="5" marL="0" algn="ctr">
              <a:spcBef>
                <a:spcPts val="0"/>
              </a:spcBef>
              <a:buNone/>
              <a:defRPr b="1" i="0" sz="1200">
                <a:solidFill>
                  <a:schemeClr val="lt1"/>
                </a:solidFill>
                <a:latin typeface="Arial"/>
                <a:ea typeface="Arial"/>
                <a:cs typeface="Arial"/>
                <a:sym typeface="Arial"/>
              </a:defRPr>
            </a:lvl6pPr>
            <a:lvl7pPr indent="0" lvl="6" marL="0" algn="ctr">
              <a:spcBef>
                <a:spcPts val="0"/>
              </a:spcBef>
              <a:buNone/>
              <a:defRPr b="1" i="0" sz="1200">
                <a:solidFill>
                  <a:schemeClr val="lt1"/>
                </a:solidFill>
                <a:latin typeface="Arial"/>
                <a:ea typeface="Arial"/>
                <a:cs typeface="Arial"/>
                <a:sym typeface="Arial"/>
              </a:defRPr>
            </a:lvl7pPr>
            <a:lvl8pPr indent="0" lvl="7" marL="0" algn="ctr">
              <a:spcBef>
                <a:spcPts val="0"/>
              </a:spcBef>
              <a:buNone/>
              <a:defRPr b="1" i="0" sz="1200">
                <a:solidFill>
                  <a:schemeClr val="lt1"/>
                </a:solidFill>
                <a:latin typeface="Arial"/>
                <a:ea typeface="Arial"/>
                <a:cs typeface="Arial"/>
                <a:sym typeface="Arial"/>
              </a:defRPr>
            </a:lvl8pPr>
            <a:lvl9pPr indent="0" lvl="8" marL="0" algn="ctr">
              <a:spcBef>
                <a:spcPts val="0"/>
              </a:spcBef>
              <a:buNone/>
              <a:defRPr b="1" i="0"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74" name="Google Shape;74;p46"/>
          <p:cNvSpPr/>
          <p:nvPr/>
        </p:nvSpPr>
        <p:spPr>
          <a:xfrm>
            <a:off x="8208963" y="5967413"/>
            <a:ext cx="539750" cy="539750"/>
          </a:xfrm>
          <a:prstGeom prst="donut">
            <a:avLst>
              <a:gd fmla="val 13269" name="adj"/>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EF811B"/>
              </a:buClr>
              <a:buSzPts val="3000"/>
              <a:buFont typeface="Arial"/>
              <a:buNone/>
              <a:defRPr b="1" i="0" sz="3000" u="none" cap="none" strike="noStrike">
                <a:solidFill>
                  <a:srgbClr val="EF811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7"/>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5E84"/>
              </a:buClr>
              <a:buSzPts val="2100"/>
              <a:buFont typeface="Roboto Slab Light"/>
              <a:buNone/>
              <a:defRPr b="0" i="0" sz="2100" u="none" cap="none" strike="noStrike">
                <a:solidFill>
                  <a:srgbClr val="005E84"/>
                </a:solidFill>
                <a:latin typeface="Roboto Slab Light"/>
                <a:ea typeface="Roboto Slab Light"/>
                <a:cs typeface="Roboto Slab Light"/>
                <a:sym typeface="Roboto Slab Light"/>
              </a:defRPr>
            </a:lvl1pPr>
            <a:lvl2pPr indent="-361950" lvl="1" marL="914400" marR="0" rtl="0" algn="l">
              <a:lnSpc>
                <a:spcPct val="100000"/>
              </a:lnSpc>
              <a:spcBef>
                <a:spcPts val="600"/>
              </a:spcBef>
              <a:spcAft>
                <a:spcPts val="0"/>
              </a:spcAft>
              <a:buClr>
                <a:srgbClr val="005E84"/>
              </a:buClr>
              <a:buSzPts val="2100"/>
              <a:buFont typeface="Arial"/>
              <a:buChar char="•"/>
              <a:defRPr b="0" i="0" sz="2100" u="none" cap="none" strike="noStrike">
                <a:solidFill>
                  <a:srgbClr val="005E84"/>
                </a:solidFill>
                <a:latin typeface="Roboto Slab Light"/>
                <a:ea typeface="Roboto Slab Light"/>
                <a:cs typeface="Roboto Slab Light"/>
                <a:sym typeface="Roboto Slab Light"/>
              </a:defRPr>
            </a:lvl2pPr>
            <a:lvl3pPr indent="-361950" lvl="2" marL="1371600" marR="0" rtl="0" algn="l">
              <a:lnSpc>
                <a:spcPct val="90000"/>
              </a:lnSpc>
              <a:spcBef>
                <a:spcPts val="600"/>
              </a:spcBef>
              <a:spcAft>
                <a:spcPts val="0"/>
              </a:spcAft>
              <a:buClr>
                <a:srgbClr val="005E84"/>
              </a:buClr>
              <a:buSzPts val="2100"/>
              <a:buFont typeface="Arial"/>
              <a:buChar char="•"/>
              <a:defRPr b="0" i="0" sz="2100" u="none" cap="none" strike="noStrike">
                <a:solidFill>
                  <a:srgbClr val="005E84"/>
                </a:solidFill>
                <a:latin typeface="Arial"/>
                <a:ea typeface="Arial"/>
                <a:cs typeface="Arial"/>
                <a:sym typeface="Arial"/>
              </a:defRPr>
            </a:lvl3pPr>
            <a:lvl4pPr indent="-361950" lvl="3" marL="1828800" marR="0" rtl="0" algn="l">
              <a:lnSpc>
                <a:spcPct val="90000"/>
              </a:lnSpc>
              <a:spcBef>
                <a:spcPts val="500"/>
              </a:spcBef>
              <a:spcAft>
                <a:spcPts val="0"/>
              </a:spcAft>
              <a:buClr>
                <a:srgbClr val="005E84"/>
              </a:buClr>
              <a:buSzPts val="2100"/>
              <a:buFont typeface="Arial"/>
              <a:buChar char="•"/>
              <a:defRPr b="0" i="0" sz="2100" u="none" cap="none" strike="noStrike">
                <a:solidFill>
                  <a:srgbClr val="005E84"/>
                </a:solidFill>
                <a:latin typeface="Arial"/>
                <a:ea typeface="Arial"/>
                <a:cs typeface="Arial"/>
                <a:sym typeface="Arial"/>
              </a:defRPr>
            </a:lvl4pPr>
            <a:lvl5pPr indent="-361950" lvl="4" marL="2286000" marR="0" rtl="0" algn="l">
              <a:lnSpc>
                <a:spcPct val="90000"/>
              </a:lnSpc>
              <a:spcBef>
                <a:spcPts val="500"/>
              </a:spcBef>
              <a:spcAft>
                <a:spcPts val="0"/>
              </a:spcAft>
              <a:buClr>
                <a:srgbClr val="005E84"/>
              </a:buClr>
              <a:buSzPts val="2100"/>
              <a:buFont typeface="Arial"/>
              <a:buChar char="•"/>
              <a:defRPr b="0" i="0" sz="2100" u="none" cap="none" strike="noStrike">
                <a:solidFill>
                  <a:srgbClr val="005E84"/>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7"/>
          <p:cNvSpPr txBox="1"/>
          <p:nvPr>
            <p:ph idx="11" type="ftr"/>
          </p:nvPr>
        </p:nvSpPr>
        <p:spPr>
          <a:xfrm>
            <a:off x="684213" y="6237287"/>
            <a:ext cx="3086100" cy="26987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800" u="none" cap="none" strike="noStrike">
                <a:solidFill>
                  <a:srgbClr val="005E84"/>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7"/>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lvl1pPr indent="0" lvl="0" marL="0" marR="0" rtl="0" algn="ctr">
              <a:spcBef>
                <a:spcPts val="0"/>
              </a:spcBef>
              <a:buNone/>
              <a:defRPr b="1" i="0" sz="1200" u="none" cap="none" strike="noStrike">
                <a:solidFill>
                  <a:srgbClr val="EF811B"/>
                </a:solidFill>
                <a:latin typeface="Arial"/>
                <a:ea typeface="Arial"/>
                <a:cs typeface="Arial"/>
                <a:sym typeface="Arial"/>
              </a:defRPr>
            </a:lvl1pPr>
            <a:lvl2pPr indent="0" lvl="1" marL="0" marR="0" rtl="0" algn="ctr">
              <a:spcBef>
                <a:spcPts val="0"/>
              </a:spcBef>
              <a:buNone/>
              <a:defRPr b="1" i="0" sz="1200" u="none" cap="none" strike="noStrike">
                <a:solidFill>
                  <a:srgbClr val="EF811B"/>
                </a:solidFill>
                <a:latin typeface="Arial"/>
                <a:ea typeface="Arial"/>
                <a:cs typeface="Arial"/>
                <a:sym typeface="Arial"/>
              </a:defRPr>
            </a:lvl2pPr>
            <a:lvl3pPr indent="0" lvl="2" marL="0" marR="0" rtl="0" algn="ctr">
              <a:spcBef>
                <a:spcPts val="0"/>
              </a:spcBef>
              <a:buNone/>
              <a:defRPr b="1" i="0" sz="1200" u="none" cap="none" strike="noStrike">
                <a:solidFill>
                  <a:srgbClr val="EF811B"/>
                </a:solidFill>
                <a:latin typeface="Arial"/>
                <a:ea typeface="Arial"/>
                <a:cs typeface="Arial"/>
                <a:sym typeface="Arial"/>
              </a:defRPr>
            </a:lvl3pPr>
            <a:lvl4pPr indent="0" lvl="3" marL="0" marR="0" rtl="0" algn="ctr">
              <a:spcBef>
                <a:spcPts val="0"/>
              </a:spcBef>
              <a:buNone/>
              <a:defRPr b="1" i="0" sz="1200" u="none" cap="none" strike="noStrike">
                <a:solidFill>
                  <a:srgbClr val="EF811B"/>
                </a:solidFill>
                <a:latin typeface="Arial"/>
                <a:ea typeface="Arial"/>
                <a:cs typeface="Arial"/>
                <a:sym typeface="Arial"/>
              </a:defRPr>
            </a:lvl4pPr>
            <a:lvl5pPr indent="0" lvl="4" marL="0" marR="0" rtl="0" algn="ctr">
              <a:spcBef>
                <a:spcPts val="0"/>
              </a:spcBef>
              <a:buNone/>
              <a:defRPr b="1" i="0" sz="1200" u="none" cap="none" strike="noStrike">
                <a:solidFill>
                  <a:srgbClr val="EF811B"/>
                </a:solidFill>
                <a:latin typeface="Arial"/>
                <a:ea typeface="Arial"/>
                <a:cs typeface="Arial"/>
                <a:sym typeface="Arial"/>
              </a:defRPr>
            </a:lvl5pPr>
            <a:lvl6pPr indent="0" lvl="5" marL="0" marR="0" rtl="0" algn="ctr">
              <a:spcBef>
                <a:spcPts val="0"/>
              </a:spcBef>
              <a:buNone/>
              <a:defRPr b="1" i="0" sz="1200" u="none" cap="none" strike="noStrike">
                <a:solidFill>
                  <a:srgbClr val="EF811B"/>
                </a:solidFill>
                <a:latin typeface="Arial"/>
                <a:ea typeface="Arial"/>
                <a:cs typeface="Arial"/>
                <a:sym typeface="Arial"/>
              </a:defRPr>
            </a:lvl6pPr>
            <a:lvl7pPr indent="0" lvl="6" marL="0" marR="0" rtl="0" algn="ctr">
              <a:spcBef>
                <a:spcPts val="0"/>
              </a:spcBef>
              <a:buNone/>
              <a:defRPr b="1" i="0" sz="1200" u="none" cap="none" strike="noStrike">
                <a:solidFill>
                  <a:srgbClr val="EF811B"/>
                </a:solidFill>
                <a:latin typeface="Arial"/>
                <a:ea typeface="Arial"/>
                <a:cs typeface="Arial"/>
                <a:sym typeface="Arial"/>
              </a:defRPr>
            </a:lvl7pPr>
            <a:lvl8pPr indent="0" lvl="7" marL="0" marR="0" rtl="0" algn="ctr">
              <a:spcBef>
                <a:spcPts val="0"/>
              </a:spcBef>
              <a:buNone/>
              <a:defRPr b="1" i="0" sz="1200" u="none" cap="none" strike="noStrike">
                <a:solidFill>
                  <a:srgbClr val="EF811B"/>
                </a:solidFill>
                <a:latin typeface="Arial"/>
                <a:ea typeface="Arial"/>
                <a:cs typeface="Arial"/>
                <a:sym typeface="Arial"/>
              </a:defRPr>
            </a:lvl8pPr>
            <a:lvl9pPr indent="0" lvl="8" marL="0" marR="0" rtl="0" algn="ctr">
              <a:spcBef>
                <a:spcPts val="0"/>
              </a:spcBef>
              <a:buNone/>
              <a:defRPr b="1" i="0" sz="1200" u="none" cap="none" strike="noStrike">
                <a:solidFill>
                  <a:srgbClr val="EF811B"/>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14" name="Google Shape;14;p37"/>
          <p:cNvSpPr/>
          <p:nvPr/>
        </p:nvSpPr>
        <p:spPr>
          <a:xfrm>
            <a:off x="8208963" y="5967413"/>
            <a:ext cx="539750" cy="539750"/>
          </a:xfrm>
          <a:prstGeom prst="donut">
            <a:avLst>
              <a:gd fmla="val 1326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525">
          <p15:clr>
            <a:srgbClr val="F26B43"/>
          </p15:clr>
        </p15:guide>
        <p15:guide id="2" pos="4014">
          <p15:clr>
            <a:srgbClr val="F26B43"/>
          </p15:clr>
        </p15:guide>
        <p15:guide id="3" pos="5511">
          <p15:clr>
            <a:srgbClr val="F26B43"/>
          </p15:clr>
        </p15:guide>
        <p15:guide id="4" pos="5171">
          <p15:clr>
            <a:srgbClr val="F26B43"/>
          </p15:clr>
        </p15:guide>
        <p15:guide id="5" pos="431">
          <p15:clr>
            <a:srgbClr val="F26B43"/>
          </p15:clr>
        </p15:guide>
        <p15:guide id="6" orient="horz" pos="278">
          <p15:clr>
            <a:srgbClr val="F26B43"/>
          </p15:clr>
        </p15:guide>
        <p15:guide id="7" orient="horz" pos="3929">
          <p15:clr>
            <a:srgbClr val="F26B43"/>
          </p15:clr>
        </p15:guide>
        <p15:guide id="8" orient="horz" pos="482">
          <p15:clr>
            <a:srgbClr val="F26B43"/>
          </p15:clr>
        </p15:guide>
        <p15:guide id="9" pos="839">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hyperlink" Target="https://www.beateatingdisorders.org.uk/get-information-and-support/about-eating-disorders/downloads-resources/blast-distraction-techniques/" TargetMode="External"/><Relationship Id="rId4" Type="http://schemas.openxmlformats.org/officeDocument/2006/relationships/hyperlink" Target="mailto:help@beateatingdisorders.org.uk" TargetMode="External"/><Relationship Id="rId5" Type="http://schemas.openxmlformats.org/officeDocument/2006/relationships/hyperlink" Target="mailto:Scotlandhelp@beateatingdisorders.org.uk" TargetMode="External"/><Relationship Id="rId6" Type="http://schemas.openxmlformats.org/officeDocument/2006/relationships/hyperlink" Target="mailto:Waleshelp@beateatingdisorders.org.uk" TargetMode="External"/><Relationship Id="rId7" Type="http://schemas.openxmlformats.org/officeDocument/2006/relationships/hyperlink" Target="mailto:NIhelp@beateatingdisorders.org.uk"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
          <p:cNvSpPr txBox="1"/>
          <p:nvPr>
            <p:ph idx="1" type="subTitle"/>
          </p:nvPr>
        </p:nvSpPr>
        <p:spPr>
          <a:xfrm>
            <a:off x="1331913" y="2420938"/>
            <a:ext cx="4245928" cy="2681556"/>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400"/>
              <a:buFont typeface="Arial"/>
              <a:buNone/>
            </a:pPr>
            <a:r>
              <a:rPr lang="en-GB" sz="2400"/>
              <a:t>Eating Disorders </a:t>
            </a:r>
            <a:endParaRPr/>
          </a:p>
          <a:p>
            <a:pPr indent="0" lvl="0" marL="0" rtl="0" algn="l">
              <a:lnSpc>
                <a:spcPct val="100000"/>
              </a:lnSpc>
              <a:spcBef>
                <a:spcPts val="600"/>
              </a:spcBef>
              <a:spcAft>
                <a:spcPts val="0"/>
              </a:spcAft>
              <a:buClr>
                <a:schemeClr val="lt1"/>
              </a:buClr>
              <a:buSzPts val="2400"/>
              <a:buFont typeface="Arial"/>
              <a:buNone/>
            </a:pPr>
            <a:r>
              <a:rPr lang="en-GB" sz="2400"/>
              <a:t>Student Session</a:t>
            </a:r>
            <a:endParaRPr/>
          </a:p>
          <a:p>
            <a:pPr indent="0" lvl="0" marL="0" rtl="0" algn="l">
              <a:lnSpc>
                <a:spcPct val="100000"/>
              </a:lnSpc>
              <a:spcBef>
                <a:spcPts val="600"/>
              </a:spcBef>
              <a:spcAft>
                <a:spcPts val="0"/>
              </a:spcAft>
              <a:buClr>
                <a:schemeClr val="lt1"/>
              </a:buClr>
              <a:buSzPts val="2400"/>
              <a:buFont typeface="Arial"/>
              <a:buNone/>
            </a:pPr>
            <a:r>
              <a:rPr lang="en-GB" sz="2400"/>
              <a:t>Ages 16-18</a:t>
            </a:r>
            <a:endParaRPr/>
          </a:p>
          <a:p>
            <a:pPr indent="0" lvl="0" marL="0" rtl="0" algn="l">
              <a:lnSpc>
                <a:spcPct val="100000"/>
              </a:lnSpc>
              <a:spcBef>
                <a:spcPts val="600"/>
              </a:spcBef>
              <a:spcAft>
                <a:spcPts val="0"/>
              </a:spcAft>
              <a:buClr>
                <a:schemeClr val="lt1"/>
              </a:buClr>
              <a:buSzPts val="2400"/>
              <a:buFont typeface="Arial"/>
              <a:buNone/>
            </a:pPr>
            <a:r>
              <a:t/>
            </a:r>
            <a:endParaRPr sz="2400"/>
          </a:p>
          <a:p>
            <a:pPr indent="0" lvl="0" marL="0" rtl="0" algn="l">
              <a:lnSpc>
                <a:spcPct val="100000"/>
              </a:lnSpc>
              <a:spcBef>
                <a:spcPts val="600"/>
              </a:spcBef>
              <a:spcAft>
                <a:spcPts val="0"/>
              </a:spcAft>
              <a:buClr>
                <a:schemeClr val="lt1"/>
              </a:buClr>
              <a:buSzPts val="1600"/>
              <a:buFont typeface="Arial"/>
              <a:buNone/>
            </a:pPr>
            <a:r>
              <a:rPr lang="en-GB" sz="1600"/>
              <a:t>Gemma Fieldsend on behalf of the CWT</a:t>
            </a:r>
            <a:endParaRPr/>
          </a:p>
          <a:p>
            <a:pPr indent="0" lvl="0" marL="0" rtl="0" algn="l">
              <a:lnSpc>
                <a:spcPct val="100000"/>
              </a:lnSpc>
              <a:spcBef>
                <a:spcPts val="600"/>
              </a:spcBef>
              <a:spcAft>
                <a:spcPts val="0"/>
              </a:spcAft>
              <a:buClr>
                <a:schemeClr val="lt1"/>
              </a:buClr>
              <a:buSzPts val="1200"/>
              <a:buFont typeface="Arial"/>
              <a:buNone/>
            </a:pPr>
            <a:br>
              <a:rPr lang="en-GB" sz="1200"/>
            </a:br>
            <a:endParaRPr sz="1200">
              <a:solidFill>
                <a:srgbClr val="EF811B"/>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0"/>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Myth or Fact?</a:t>
            </a:r>
            <a:endParaRPr/>
          </a:p>
        </p:txBody>
      </p:sp>
      <p:sp>
        <p:nvSpPr>
          <p:cNvPr id="184" name="Google Shape;184;p10"/>
          <p:cNvSpPr txBox="1"/>
          <p:nvPr>
            <p:ph idx="1" type="body"/>
          </p:nvPr>
        </p:nvSpPr>
        <p:spPr>
          <a:xfrm>
            <a:off x="957486" y="2453055"/>
            <a:ext cx="4928159" cy="1951889"/>
          </a:xfrm>
          <a:prstGeom prst="rect">
            <a:avLst/>
          </a:prstGeom>
          <a:noFill/>
          <a:ln>
            <a:noFill/>
          </a:ln>
        </p:spPr>
        <p:txBody>
          <a:bodyPr anchorCtr="0" anchor="t" bIns="0" lIns="0" spcFirstLastPara="1" rIns="0" wrap="square" tIns="0">
            <a:normAutofit fontScale="92500"/>
          </a:bodyPr>
          <a:lstStyle/>
          <a:p>
            <a:pPr indent="0" lvl="0" marL="0" rtl="0" algn="ctr">
              <a:lnSpc>
                <a:spcPct val="100000"/>
              </a:lnSpc>
              <a:spcBef>
                <a:spcPts val="0"/>
              </a:spcBef>
              <a:spcAft>
                <a:spcPts val="0"/>
              </a:spcAft>
              <a:buClr>
                <a:schemeClr val="lt1"/>
              </a:buClr>
              <a:buSzPct val="100000"/>
              <a:buFont typeface="Trebuchet MS"/>
              <a:buNone/>
            </a:pPr>
            <a:r>
              <a:rPr lang="en-GB" sz="4000">
                <a:latin typeface="Trebuchet MS"/>
                <a:ea typeface="Trebuchet MS"/>
                <a:cs typeface="Trebuchet MS"/>
                <a:sym typeface="Trebuchet MS"/>
              </a:rPr>
              <a:t>“I heard that only teenage girls suffer from eating disorders.”</a:t>
            </a:r>
            <a:endParaRPr/>
          </a:p>
          <a:p>
            <a:pPr indent="0" lvl="0" marL="0" rtl="0" algn="ctr">
              <a:lnSpc>
                <a:spcPct val="100000"/>
              </a:lnSpc>
              <a:spcBef>
                <a:spcPts val="600"/>
              </a:spcBef>
              <a:spcAft>
                <a:spcPts val="0"/>
              </a:spcAft>
              <a:buClr>
                <a:schemeClr val="lt1"/>
              </a:buClr>
              <a:buSzPct val="100000"/>
              <a:buFont typeface="Roboto Slab"/>
              <a:buNone/>
            </a:pPr>
            <a:r>
              <a:t/>
            </a:r>
            <a:endParaRPr sz="4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type="title"/>
          </p:nvPr>
        </p:nvSpPr>
        <p:spPr>
          <a:xfrm>
            <a:off x="684212" y="765175"/>
            <a:ext cx="7431088"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200"/>
              <a:buFont typeface="Trebuchet MS"/>
              <a:buNone/>
            </a:pPr>
            <a:r>
              <a:rPr lang="en-GB" sz="3200">
                <a:latin typeface="Trebuchet MS"/>
                <a:ea typeface="Trebuchet MS"/>
                <a:cs typeface="Trebuchet MS"/>
                <a:sym typeface="Trebuchet MS"/>
              </a:rPr>
              <a:t>“I heard that only teenage girls suffer from eating disorders.”</a:t>
            </a:r>
            <a:br>
              <a:rPr lang="en-GB" sz="3200">
                <a:latin typeface="Trebuchet MS"/>
                <a:ea typeface="Trebuchet MS"/>
                <a:cs typeface="Trebuchet MS"/>
                <a:sym typeface="Trebuchet MS"/>
              </a:rPr>
            </a:br>
            <a:br>
              <a:rPr lang="en-GB" sz="3200"/>
            </a:br>
            <a:endParaRPr/>
          </a:p>
        </p:txBody>
      </p:sp>
      <p:sp>
        <p:nvSpPr>
          <p:cNvPr id="190" name="Google Shape;190;p11"/>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a:bodyPr>
          <a:lstStyle/>
          <a:p>
            <a:pPr indent="-342900" lvl="0" marL="342900" rtl="0" algn="l">
              <a:lnSpc>
                <a:spcPct val="100000"/>
              </a:lnSpc>
              <a:spcBef>
                <a:spcPts val="0"/>
              </a:spcBef>
              <a:spcAft>
                <a:spcPts val="0"/>
              </a:spcAft>
              <a:buClr>
                <a:srgbClr val="005E84"/>
              </a:buClr>
              <a:buSzPts val="2400"/>
              <a:buFont typeface="Arial"/>
              <a:buChar char="•"/>
            </a:pPr>
            <a:r>
              <a:rPr lang="en-GB" sz="2400"/>
              <a:t>Eating disorders can affect anyone, of any age, gender or background. </a:t>
            </a:r>
            <a:endParaRPr/>
          </a:p>
          <a:p>
            <a:pPr indent="-342900" lvl="0" marL="342900" rtl="0" algn="l">
              <a:lnSpc>
                <a:spcPct val="100000"/>
              </a:lnSpc>
              <a:spcBef>
                <a:spcPts val="600"/>
              </a:spcBef>
              <a:spcAft>
                <a:spcPts val="0"/>
              </a:spcAft>
              <a:buClr>
                <a:srgbClr val="005E84"/>
              </a:buClr>
              <a:buSzPts val="2400"/>
              <a:buFont typeface="Arial"/>
              <a:buChar char="•"/>
            </a:pPr>
            <a:r>
              <a:rPr lang="en-GB" sz="2400"/>
              <a:t>The highest rate of onset of eating disorders is in females aged 13 to 20, however it is believed that between 10 and 25% of people diagnosed with anorexia are male</a:t>
            </a:r>
            <a:r>
              <a:rPr lang="en-GB" sz="3600"/>
              <a:t>. </a:t>
            </a:r>
            <a:endParaRPr/>
          </a:p>
          <a:p>
            <a:pPr indent="0" lvl="0" marL="0" rtl="0" algn="ctr">
              <a:lnSpc>
                <a:spcPct val="100000"/>
              </a:lnSpc>
              <a:spcBef>
                <a:spcPts val="600"/>
              </a:spcBef>
              <a:spcAft>
                <a:spcPts val="0"/>
              </a:spcAft>
              <a:buClr>
                <a:srgbClr val="005E84"/>
              </a:buClr>
              <a:buSzPts val="3600"/>
              <a:buFont typeface="Roboto Slab"/>
              <a:buNone/>
            </a:pPr>
            <a:r>
              <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Myth or Fact?</a:t>
            </a:r>
            <a:endParaRPr/>
          </a:p>
        </p:txBody>
      </p:sp>
      <p:sp>
        <p:nvSpPr>
          <p:cNvPr id="196" name="Google Shape;196;p12"/>
          <p:cNvSpPr txBox="1"/>
          <p:nvPr>
            <p:ph idx="1" type="body"/>
          </p:nvPr>
        </p:nvSpPr>
        <p:spPr>
          <a:xfrm>
            <a:off x="888643" y="2453055"/>
            <a:ext cx="5100034" cy="1951889"/>
          </a:xfrm>
          <a:prstGeom prst="rect">
            <a:avLst/>
          </a:prstGeom>
          <a:noFill/>
          <a:ln>
            <a:noFill/>
          </a:ln>
        </p:spPr>
        <p:txBody>
          <a:bodyPr anchorCtr="0" anchor="t" bIns="0" lIns="0" spcFirstLastPara="1" rIns="0" wrap="square" tIns="0">
            <a:normAutofit fontScale="92500"/>
          </a:bodyPr>
          <a:lstStyle/>
          <a:p>
            <a:pPr indent="0" lvl="0" marL="0" rtl="0" algn="ctr">
              <a:lnSpc>
                <a:spcPct val="100000"/>
              </a:lnSpc>
              <a:spcBef>
                <a:spcPts val="0"/>
              </a:spcBef>
              <a:spcAft>
                <a:spcPts val="0"/>
              </a:spcAft>
              <a:buClr>
                <a:schemeClr val="lt1"/>
              </a:buClr>
              <a:buSzPct val="100000"/>
              <a:buFont typeface="Trebuchet MS"/>
              <a:buNone/>
            </a:pPr>
            <a:r>
              <a:rPr lang="en-GB" sz="4000">
                <a:latin typeface="Trebuchet MS"/>
                <a:ea typeface="Trebuchet MS"/>
                <a:cs typeface="Trebuchet MS"/>
                <a:sym typeface="Trebuchet MS"/>
              </a:rPr>
              <a:t>“Eating disorders are a result of vanity and are caused by the media.”</a:t>
            </a:r>
            <a:endParaRPr sz="4000">
              <a:latin typeface="Trebuchet MS"/>
              <a:ea typeface="Trebuchet MS"/>
              <a:cs typeface="Trebuchet MS"/>
              <a:sym typeface="Trebuchet MS"/>
            </a:endParaRPr>
          </a:p>
          <a:p>
            <a:pPr indent="0" lvl="0" marL="0" rtl="0" algn="ctr">
              <a:lnSpc>
                <a:spcPct val="100000"/>
              </a:lnSpc>
              <a:spcBef>
                <a:spcPts val="600"/>
              </a:spcBef>
              <a:spcAft>
                <a:spcPts val="0"/>
              </a:spcAft>
              <a:buClr>
                <a:schemeClr val="lt1"/>
              </a:buClr>
              <a:buSzPct val="100000"/>
              <a:buFont typeface="Roboto Slab"/>
              <a:buNone/>
            </a:pPr>
            <a:r>
              <a:t/>
            </a:r>
            <a:endParaRPr sz="4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3"/>
          <p:cNvSpPr txBox="1"/>
          <p:nvPr>
            <p:ph type="title"/>
          </p:nvPr>
        </p:nvSpPr>
        <p:spPr>
          <a:xfrm>
            <a:off x="684212" y="765175"/>
            <a:ext cx="7396798"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200"/>
              <a:buFont typeface="Trebuchet MS"/>
              <a:buNone/>
            </a:pPr>
            <a:r>
              <a:rPr lang="en-GB" sz="3200">
                <a:latin typeface="Trebuchet MS"/>
                <a:ea typeface="Trebuchet MS"/>
                <a:cs typeface="Trebuchet MS"/>
                <a:sym typeface="Trebuchet MS"/>
              </a:rPr>
              <a:t>“Eating disorders are a result of vanity and are caused by the media.”</a:t>
            </a:r>
            <a:br>
              <a:rPr lang="en-GB" sz="3200">
                <a:latin typeface="Trebuchet MS"/>
                <a:ea typeface="Trebuchet MS"/>
                <a:cs typeface="Trebuchet MS"/>
                <a:sym typeface="Trebuchet MS"/>
              </a:rPr>
            </a:br>
            <a:endParaRPr/>
          </a:p>
        </p:txBody>
      </p:sp>
      <p:sp>
        <p:nvSpPr>
          <p:cNvPr id="203" name="Google Shape;203;p13"/>
          <p:cNvSpPr txBox="1"/>
          <p:nvPr>
            <p:ph idx="1" type="body"/>
          </p:nvPr>
        </p:nvSpPr>
        <p:spPr>
          <a:xfrm>
            <a:off x="684212" y="2420937"/>
            <a:ext cx="7775576" cy="3816351"/>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EF811B"/>
              </a:buClr>
              <a:buSzPts val="2400"/>
              <a:buFont typeface="Roboto Slab"/>
              <a:buNone/>
            </a:pPr>
            <a:r>
              <a:rPr b="1" lang="en-GB" sz="2400">
                <a:solidFill>
                  <a:srgbClr val="EF811B"/>
                </a:solidFill>
              </a:rPr>
              <a:t>This is partly true!</a:t>
            </a:r>
            <a:endParaRPr/>
          </a:p>
          <a:p>
            <a:pPr indent="0" lvl="0" marL="0" rtl="0" algn="l">
              <a:lnSpc>
                <a:spcPct val="100000"/>
              </a:lnSpc>
              <a:spcBef>
                <a:spcPts val="600"/>
              </a:spcBef>
              <a:spcAft>
                <a:spcPts val="0"/>
              </a:spcAft>
              <a:buClr>
                <a:srgbClr val="005E84"/>
              </a:buClr>
              <a:buSzPts val="2400"/>
              <a:buFont typeface="Roboto Slab"/>
              <a:buNone/>
            </a:pPr>
            <a:r>
              <a:rPr lang="en-GB" sz="2400"/>
              <a:t>Although being surrounded by the ‘thin ideal’ and images of unobtainable beauty can lower self- esteem and contribute to the onset of disordered eating, any diagnosed eating disorder goes far beyond diet and vanity and is a serious mental health condition.</a:t>
            </a:r>
            <a:endParaRPr b="1" sz="2400">
              <a:solidFill>
                <a:srgbClr val="EF811B"/>
              </a:solidFill>
            </a:endParaRPr>
          </a:p>
          <a:p>
            <a:pPr indent="0" lvl="0" marL="0" rtl="0" algn="l">
              <a:lnSpc>
                <a:spcPct val="100000"/>
              </a:lnSpc>
              <a:spcBef>
                <a:spcPts val="600"/>
              </a:spcBef>
              <a:spcAft>
                <a:spcPts val="0"/>
              </a:spcAft>
              <a:buClr>
                <a:srgbClr val="005E84"/>
              </a:buClr>
              <a:buSzPts val="2400"/>
              <a:buFont typeface="Roboto Slab"/>
              <a:buNone/>
            </a:pPr>
            <a:r>
              <a:t/>
            </a:r>
            <a:endParaRPr sz="2400"/>
          </a:p>
          <a:p>
            <a:pPr indent="0" lvl="0" marL="0" rtl="0" algn="l">
              <a:lnSpc>
                <a:spcPct val="100000"/>
              </a:lnSpc>
              <a:spcBef>
                <a:spcPts val="600"/>
              </a:spcBef>
              <a:spcAft>
                <a:spcPts val="0"/>
              </a:spcAft>
              <a:buClr>
                <a:srgbClr val="005E84"/>
              </a:buClr>
              <a:buSzPts val="2400"/>
              <a:buFont typeface="Roboto Slab"/>
              <a:buNone/>
            </a:pPr>
            <a:br>
              <a:rPr lang="en-GB" sz="2400"/>
            </a:b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4"/>
          <p:cNvSpPr txBox="1"/>
          <p:nvPr>
            <p:ph type="title"/>
          </p:nvPr>
        </p:nvSpPr>
        <p:spPr>
          <a:xfrm>
            <a:off x="4370286" y="1163241"/>
            <a:ext cx="4291113" cy="994172"/>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EF811B"/>
              </a:buClr>
              <a:buSzPts val="3000"/>
              <a:buFont typeface="Arial"/>
              <a:buNone/>
            </a:pPr>
            <a:r>
              <a:rPr lang="en-GB"/>
              <a:t>Looking through the lens</a:t>
            </a:r>
            <a:endParaRPr/>
          </a:p>
        </p:txBody>
      </p:sp>
      <p:sp>
        <p:nvSpPr>
          <p:cNvPr id="209" name="Google Shape;209;p14"/>
          <p:cNvSpPr txBox="1"/>
          <p:nvPr>
            <p:ph idx="1" type="body"/>
          </p:nvPr>
        </p:nvSpPr>
        <p:spPr>
          <a:xfrm>
            <a:off x="4370286" y="2258615"/>
            <a:ext cx="4291113" cy="3263504"/>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Roboto Slab"/>
              <a:buNone/>
            </a:pPr>
            <a:r>
              <a:rPr lang="en-GB" sz="2800"/>
              <a:t>It is important to recognise that some of the pictures we see in the media give us a distorted image of what normal bodies look like </a:t>
            </a:r>
            <a:endParaRPr/>
          </a:p>
        </p:txBody>
      </p:sp>
      <p:pic>
        <p:nvPicPr>
          <p:cNvPr descr="Person posing for photograph" id="210" name="Google Shape;210;p14"/>
          <p:cNvPicPr preferRelativeResize="0"/>
          <p:nvPr/>
        </p:nvPicPr>
        <p:blipFill rotWithShape="1">
          <a:blip r:embed="rId3">
            <a:alphaModFix/>
          </a:blip>
          <a:srcRect b="0" l="0" r="0" t="0"/>
          <a:stretch/>
        </p:blipFill>
        <p:spPr>
          <a:xfrm>
            <a:off x="0" y="1849582"/>
            <a:ext cx="3761509" cy="37130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5"/>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Body Image </a:t>
            </a:r>
            <a:endParaRPr/>
          </a:p>
        </p:txBody>
      </p:sp>
      <p:sp>
        <p:nvSpPr>
          <p:cNvPr id="216" name="Google Shape;216;p15"/>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fontScale="70000" lnSpcReduction="20000"/>
          </a:bodyPr>
          <a:lstStyle/>
          <a:p>
            <a:pPr indent="-342900" lvl="0" marL="342900" rtl="0" algn="l">
              <a:lnSpc>
                <a:spcPct val="100000"/>
              </a:lnSpc>
              <a:spcBef>
                <a:spcPts val="0"/>
              </a:spcBef>
              <a:spcAft>
                <a:spcPts val="0"/>
              </a:spcAft>
              <a:buClr>
                <a:srgbClr val="005E84"/>
              </a:buClr>
              <a:buSzPct val="100000"/>
              <a:buFont typeface="Arial"/>
              <a:buChar char="•"/>
            </a:pPr>
            <a:r>
              <a:rPr lang="en-GB" sz="2900"/>
              <a:t>Sometimes, we worry about how we look or what our friends think about our body. </a:t>
            </a:r>
            <a:endParaRPr/>
          </a:p>
          <a:p>
            <a:pPr indent="-213995" lvl="0" marL="342900" rtl="0" algn="l">
              <a:lnSpc>
                <a:spcPct val="100000"/>
              </a:lnSpc>
              <a:spcBef>
                <a:spcPts val="600"/>
              </a:spcBef>
              <a:spcAft>
                <a:spcPts val="0"/>
              </a:spcAft>
              <a:buClr>
                <a:srgbClr val="005E84"/>
              </a:buClr>
              <a:buSzPct val="100000"/>
              <a:buFont typeface="Arial"/>
              <a:buNone/>
            </a:pPr>
            <a:r>
              <a:t/>
            </a:r>
            <a:endParaRPr sz="2900"/>
          </a:p>
          <a:p>
            <a:pPr indent="-342900" lvl="0" marL="342900" rtl="0" algn="l">
              <a:lnSpc>
                <a:spcPct val="100000"/>
              </a:lnSpc>
              <a:spcBef>
                <a:spcPts val="600"/>
              </a:spcBef>
              <a:spcAft>
                <a:spcPts val="0"/>
              </a:spcAft>
              <a:buClr>
                <a:srgbClr val="005E84"/>
              </a:buClr>
              <a:buSzPct val="100000"/>
              <a:buFont typeface="Arial"/>
              <a:buChar char="•"/>
            </a:pPr>
            <a:r>
              <a:rPr lang="en-GB" sz="2900"/>
              <a:t>When we talk about body image, there are lots of ways we can think about our body and the way we look. You might find that there are times when you like your body, or parts of your body, and times when you struggle with how you look. </a:t>
            </a:r>
            <a:endParaRPr/>
          </a:p>
          <a:p>
            <a:pPr indent="-213995" lvl="0" marL="342900" rtl="0" algn="l">
              <a:lnSpc>
                <a:spcPct val="100000"/>
              </a:lnSpc>
              <a:spcBef>
                <a:spcPts val="600"/>
              </a:spcBef>
              <a:spcAft>
                <a:spcPts val="0"/>
              </a:spcAft>
              <a:buClr>
                <a:srgbClr val="005E84"/>
              </a:buClr>
              <a:buSzPct val="100000"/>
              <a:buFont typeface="Arial"/>
              <a:buNone/>
            </a:pPr>
            <a:r>
              <a:t/>
            </a:r>
            <a:endParaRPr sz="2900"/>
          </a:p>
          <a:p>
            <a:pPr indent="-342900" lvl="0" marL="342900" rtl="0" algn="l">
              <a:lnSpc>
                <a:spcPct val="100000"/>
              </a:lnSpc>
              <a:spcBef>
                <a:spcPts val="600"/>
              </a:spcBef>
              <a:spcAft>
                <a:spcPts val="0"/>
              </a:spcAft>
              <a:buClr>
                <a:srgbClr val="005E84"/>
              </a:buClr>
              <a:buSzPct val="100000"/>
              <a:buFont typeface="Arial"/>
              <a:buChar char="•"/>
            </a:pPr>
            <a:r>
              <a:rPr lang="en-GB" sz="2900"/>
              <a:t>Sometimes when you’re struggling with your body image, you might change your eating habits as this can make you feel like you are in more control of how you look. This can be things like changing what you eat, how much and how often you are eating. </a:t>
            </a:r>
            <a:endParaRPr/>
          </a:p>
        </p:txBody>
      </p:sp>
      <p:sp>
        <p:nvSpPr>
          <p:cNvPr id="217" name="Google Shape;217;p15"/>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6"/>
          <p:cNvSpPr txBox="1"/>
          <p:nvPr>
            <p:ph idx="1" type="body"/>
          </p:nvPr>
        </p:nvSpPr>
        <p:spPr>
          <a:xfrm>
            <a:off x="914400" y="2453055"/>
            <a:ext cx="5228823" cy="1951889"/>
          </a:xfrm>
          <a:prstGeom prst="rect">
            <a:avLst/>
          </a:prstGeom>
          <a:noFill/>
          <a:ln>
            <a:noFill/>
          </a:ln>
        </p:spPr>
        <p:txBody>
          <a:bodyPr anchorCtr="0" anchor="t" bIns="0" lIns="0" spcFirstLastPara="1" rIns="0" wrap="square" tIns="0">
            <a:normAutofit lnSpcReduction="10000"/>
          </a:bodyPr>
          <a:lstStyle/>
          <a:p>
            <a:pPr indent="0" lvl="0" marL="0" rtl="0" algn="ctr">
              <a:lnSpc>
                <a:spcPct val="100000"/>
              </a:lnSpc>
              <a:spcBef>
                <a:spcPts val="0"/>
              </a:spcBef>
              <a:spcAft>
                <a:spcPts val="0"/>
              </a:spcAft>
              <a:buClr>
                <a:schemeClr val="lt1"/>
              </a:buClr>
              <a:buSzPts val="4400"/>
              <a:buFont typeface="Trebuchet MS"/>
              <a:buNone/>
            </a:pPr>
            <a:r>
              <a:rPr lang="en-GB" sz="4400">
                <a:latin typeface="Trebuchet MS"/>
                <a:ea typeface="Trebuchet MS"/>
                <a:cs typeface="Trebuchet MS"/>
                <a:sym typeface="Trebuchet MS"/>
              </a:rPr>
              <a:t>“People don’t ever recover from an eating disorder.”</a:t>
            </a:r>
            <a:endParaRPr sz="4400">
              <a:latin typeface="Trebuchet MS"/>
              <a:ea typeface="Trebuchet MS"/>
              <a:cs typeface="Trebuchet MS"/>
              <a:sym typeface="Trebuchet MS"/>
            </a:endParaRPr>
          </a:p>
          <a:p>
            <a:pPr indent="0" lvl="0" marL="0" rtl="0" algn="ctr">
              <a:lnSpc>
                <a:spcPct val="100000"/>
              </a:lnSpc>
              <a:spcBef>
                <a:spcPts val="600"/>
              </a:spcBef>
              <a:spcAft>
                <a:spcPts val="0"/>
              </a:spcAft>
              <a:buClr>
                <a:schemeClr val="lt1"/>
              </a:buClr>
              <a:buSzPts val="4400"/>
              <a:buFont typeface="Roboto Slab"/>
              <a:buNone/>
            </a:pPr>
            <a:r>
              <a:t/>
            </a:r>
            <a:endParaRPr sz="4400"/>
          </a:p>
        </p:txBody>
      </p:sp>
      <p:sp>
        <p:nvSpPr>
          <p:cNvPr id="223" name="Google Shape;223;p16"/>
          <p:cNvSpPr txBox="1"/>
          <p:nvPr/>
        </p:nvSpPr>
        <p:spPr>
          <a:xfrm>
            <a:off x="682579" y="618186"/>
            <a:ext cx="26916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EF811B"/>
                </a:solidFill>
                <a:latin typeface="Calibri"/>
                <a:ea typeface="Calibri"/>
                <a:cs typeface="Calibri"/>
                <a:sym typeface="Calibri"/>
              </a:rPr>
              <a:t>Myth or Fact?</a:t>
            </a:r>
            <a:endParaRPr b="1" sz="2400">
              <a:solidFill>
                <a:srgbClr val="EF811B"/>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7"/>
          <p:cNvSpPr txBox="1"/>
          <p:nvPr>
            <p:ph type="title"/>
          </p:nvPr>
        </p:nvSpPr>
        <p:spPr>
          <a:xfrm>
            <a:off x="684212" y="765175"/>
            <a:ext cx="7524751"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200"/>
              <a:buFont typeface="Trebuchet MS"/>
              <a:buNone/>
            </a:pPr>
            <a:r>
              <a:rPr lang="en-GB" sz="3200">
                <a:latin typeface="Trebuchet MS"/>
                <a:ea typeface="Trebuchet MS"/>
                <a:cs typeface="Trebuchet MS"/>
                <a:sym typeface="Trebuchet MS"/>
              </a:rPr>
              <a:t>“People don’t ever recover from an eating disorder.”</a:t>
            </a:r>
            <a:br>
              <a:rPr lang="en-GB" sz="3200">
                <a:latin typeface="Trebuchet MS"/>
                <a:ea typeface="Trebuchet MS"/>
                <a:cs typeface="Trebuchet MS"/>
                <a:sym typeface="Trebuchet MS"/>
              </a:rPr>
            </a:br>
            <a:br>
              <a:rPr lang="en-GB" sz="3200"/>
            </a:br>
            <a:endParaRPr/>
          </a:p>
        </p:txBody>
      </p:sp>
      <p:sp>
        <p:nvSpPr>
          <p:cNvPr id="230" name="Google Shape;230;p17"/>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EF811B"/>
              </a:buClr>
              <a:buSzPts val="2400"/>
              <a:buFont typeface="Roboto Slab"/>
              <a:buNone/>
            </a:pPr>
            <a:r>
              <a:rPr b="1" lang="en-GB" sz="2400">
                <a:solidFill>
                  <a:srgbClr val="EF811B"/>
                </a:solidFill>
              </a:rPr>
              <a:t>Myth</a:t>
            </a:r>
            <a:r>
              <a:rPr lang="en-GB" sz="2400"/>
              <a:t> </a:t>
            </a:r>
            <a:endParaRPr/>
          </a:p>
          <a:p>
            <a:pPr indent="0" lvl="0" marL="0" rtl="0" algn="l">
              <a:lnSpc>
                <a:spcPct val="100000"/>
              </a:lnSpc>
              <a:spcBef>
                <a:spcPts val="600"/>
              </a:spcBef>
              <a:spcAft>
                <a:spcPts val="0"/>
              </a:spcAft>
              <a:buClr>
                <a:srgbClr val="005E84"/>
              </a:buClr>
              <a:buSzPts val="2400"/>
              <a:buFont typeface="Roboto Slab"/>
              <a:buNone/>
            </a:pPr>
            <a:r>
              <a:rPr lang="en-GB" sz="2400"/>
              <a:t>It is possible to recover and lead a happy life having suffered from an eating disorder, especially if it is identified early. However, many people say they still have to make an active choice everyday to eat healthily (a little like an alcoholic making an active choice not to consume alcohol). </a:t>
            </a:r>
            <a:endParaRPr/>
          </a:p>
          <a:p>
            <a:pPr indent="0" lvl="0" marL="0" rtl="0" algn="l">
              <a:lnSpc>
                <a:spcPct val="100000"/>
              </a:lnSpc>
              <a:spcBef>
                <a:spcPts val="600"/>
              </a:spcBef>
              <a:spcAft>
                <a:spcPts val="0"/>
              </a:spcAft>
              <a:buClr>
                <a:srgbClr val="005E84"/>
              </a:buClr>
              <a:buSzPts val="2100"/>
              <a:buFont typeface="Roboto Slab"/>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8"/>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Eating Disorders </a:t>
            </a:r>
            <a:endParaRPr/>
          </a:p>
        </p:txBody>
      </p:sp>
      <p:sp>
        <p:nvSpPr>
          <p:cNvPr id="237" name="Google Shape;237;p18"/>
          <p:cNvSpPr txBox="1"/>
          <p:nvPr>
            <p:ph idx="1" type="body"/>
          </p:nvPr>
        </p:nvSpPr>
        <p:spPr>
          <a:xfrm>
            <a:off x="684212" y="2420937"/>
            <a:ext cx="7627450" cy="3816351"/>
          </a:xfrm>
          <a:prstGeom prst="rect">
            <a:avLst/>
          </a:prstGeom>
          <a:noFill/>
          <a:ln>
            <a:noFill/>
          </a:ln>
        </p:spPr>
        <p:txBody>
          <a:bodyPr anchorCtr="0" anchor="t" bIns="0" lIns="0" spcFirstLastPara="1" rIns="0" wrap="square" tIns="0">
            <a:normAutofit/>
          </a:bodyPr>
          <a:lstStyle/>
          <a:p>
            <a:pPr indent="-457200" lvl="0" marL="631825" rtl="0" algn="just">
              <a:lnSpc>
                <a:spcPct val="100000"/>
              </a:lnSpc>
              <a:spcBef>
                <a:spcPts val="0"/>
              </a:spcBef>
              <a:spcAft>
                <a:spcPts val="0"/>
              </a:spcAft>
              <a:buClr>
                <a:srgbClr val="005E84"/>
              </a:buClr>
              <a:buSzPts val="2400"/>
              <a:buFont typeface="Arial"/>
              <a:buChar char="•"/>
            </a:pPr>
            <a:r>
              <a:rPr lang="en-GB" sz="2400">
                <a:latin typeface="Poppins"/>
                <a:ea typeface="Poppins"/>
                <a:cs typeface="Poppins"/>
                <a:sym typeface="Poppins"/>
              </a:rPr>
              <a:t>Mental illnesses, which affect physical health too</a:t>
            </a:r>
            <a:endParaRPr/>
          </a:p>
          <a:p>
            <a:pPr indent="-457200" lvl="0" marL="631825" rtl="0" algn="just">
              <a:lnSpc>
                <a:spcPct val="100000"/>
              </a:lnSpc>
              <a:spcBef>
                <a:spcPts val="1800"/>
              </a:spcBef>
              <a:spcAft>
                <a:spcPts val="0"/>
              </a:spcAft>
              <a:buClr>
                <a:srgbClr val="005E84"/>
              </a:buClr>
              <a:buSzPts val="2400"/>
              <a:buFont typeface="Arial"/>
              <a:buChar char="•"/>
            </a:pPr>
            <a:r>
              <a:rPr lang="en-GB" sz="2400">
                <a:latin typeface="Poppins"/>
                <a:ea typeface="Poppins"/>
                <a:cs typeface="Poppins"/>
                <a:sym typeface="Poppins"/>
              </a:rPr>
              <a:t>Complex, with no single cause</a:t>
            </a:r>
            <a:endParaRPr/>
          </a:p>
          <a:p>
            <a:pPr indent="-457200" lvl="0" marL="631825" rtl="0" algn="just">
              <a:lnSpc>
                <a:spcPct val="100000"/>
              </a:lnSpc>
              <a:spcBef>
                <a:spcPts val="1800"/>
              </a:spcBef>
              <a:spcAft>
                <a:spcPts val="0"/>
              </a:spcAft>
              <a:buClr>
                <a:srgbClr val="005E84"/>
              </a:buClr>
              <a:buSzPts val="2400"/>
              <a:buFont typeface="Arial"/>
              <a:buChar char="•"/>
            </a:pPr>
            <a:r>
              <a:rPr lang="en-GB" sz="2400">
                <a:latin typeface="Poppins"/>
                <a:ea typeface="Poppins"/>
                <a:cs typeface="Poppins"/>
                <a:sym typeface="Poppins"/>
              </a:rPr>
              <a:t>Treatable conditions</a:t>
            </a:r>
            <a:endParaRPr/>
          </a:p>
          <a:p>
            <a:pPr indent="-457200" lvl="0" marL="631825" rtl="0" algn="just">
              <a:lnSpc>
                <a:spcPct val="100000"/>
              </a:lnSpc>
              <a:spcBef>
                <a:spcPts val="1800"/>
              </a:spcBef>
              <a:spcAft>
                <a:spcPts val="0"/>
              </a:spcAft>
              <a:buClr>
                <a:srgbClr val="005E84"/>
              </a:buClr>
              <a:buSzPts val="2400"/>
              <a:buFont typeface="Arial"/>
              <a:buChar char="•"/>
            </a:pPr>
            <a:r>
              <a:rPr lang="en-GB" sz="2400">
                <a:latin typeface="Poppins"/>
                <a:ea typeface="Poppins"/>
                <a:cs typeface="Poppins"/>
                <a:sym typeface="Poppins"/>
              </a:rPr>
              <a:t>Recovery is possible</a:t>
            </a:r>
            <a:endParaRPr/>
          </a:p>
          <a:p>
            <a:pPr indent="0" lvl="0" marL="0" rtl="0" algn="l">
              <a:lnSpc>
                <a:spcPct val="100000"/>
              </a:lnSpc>
              <a:spcBef>
                <a:spcPts val="600"/>
              </a:spcBef>
              <a:spcAft>
                <a:spcPts val="0"/>
              </a:spcAft>
              <a:buClr>
                <a:srgbClr val="005E84"/>
              </a:buClr>
              <a:buSzPts val="2100"/>
              <a:buFont typeface="Roboto Slab"/>
              <a:buNone/>
            </a:pPr>
            <a:r>
              <a:t/>
            </a:r>
            <a:endParaRPr/>
          </a:p>
        </p:txBody>
      </p:sp>
      <p:sp>
        <p:nvSpPr>
          <p:cNvPr id="238" name="Google Shape;238;p18"/>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9"/>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What is an Eating Disorder?</a:t>
            </a:r>
            <a:endParaRPr/>
          </a:p>
        </p:txBody>
      </p:sp>
      <p:sp>
        <p:nvSpPr>
          <p:cNvPr id="245" name="Google Shape;245;p19"/>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lnSpcReduction="10000"/>
          </a:bodyPr>
          <a:lstStyle/>
          <a:p>
            <a:pPr indent="-342900" lvl="0" marL="342900" rtl="0" algn="l">
              <a:lnSpc>
                <a:spcPct val="100000"/>
              </a:lnSpc>
              <a:spcBef>
                <a:spcPts val="0"/>
              </a:spcBef>
              <a:spcAft>
                <a:spcPts val="0"/>
              </a:spcAft>
              <a:buClr>
                <a:srgbClr val="005E84"/>
              </a:buClr>
              <a:buSzPts val="2100"/>
              <a:buFont typeface="Arial"/>
              <a:buChar char="•"/>
            </a:pPr>
            <a:r>
              <a:rPr lang="en-GB"/>
              <a:t>Lots of people have different eating habits.</a:t>
            </a:r>
            <a:endParaRPr/>
          </a:p>
          <a:p>
            <a:pPr indent="-342900" lvl="0" marL="342900" rtl="0" algn="l">
              <a:lnSpc>
                <a:spcPct val="100000"/>
              </a:lnSpc>
              <a:spcBef>
                <a:spcPts val="600"/>
              </a:spcBef>
              <a:spcAft>
                <a:spcPts val="0"/>
              </a:spcAft>
              <a:buClr>
                <a:srgbClr val="005E84"/>
              </a:buClr>
              <a:buSzPts val="2100"/>
              <a:buFont typeface="Arial"/>
              <a:buChar char="•"/>
            </a:pPr>
            <a:r>
              <a:rPr lang="en-GB"/>
              <a:t>You might eat loads one day, be less hungry another day, or go through phases of wanting to eat more or less. But that doesn’t mean you have an eating difficulty or disorder.</a:t>
            </a:r>
            <a:endParaRPr/>
          </a:p>
          <a:p>
            <a:pPr indent="-342900" lvl="0" marL="342900" rtl="0" algn="l">
              <a:lnSpc>
                <a:spcPct val="100000"/>
              </a:lnSpc>
              <a:spcBef>
                <a:spcPts val="600"/>
              </a:spcBef>
              <a:spcAft>
                <a:spcPts val="0"/>
              </a:spcAft>
              <a:buClr>
                <a:srgbClr val="005E84"/>
              </a:buClr>
              <a:buSzPts val="2100"/>
              <a:buFont typeface="Arial"/>
              <a:buChar char="•"/>
            </a:pPr>
            <a:r>
              <a:rPr lang="en-GB"/>
              <a:t>All kinds of things can cause eating difficulties or disorders. </a:t>
            </a:r>
            <a:endParaRPr/>
          </a:p>
          <a:p>
            <a:pPr indent="-342900" lvl="0" marL="342900" rtl="0" algn="l">
              <a:lnSpc>
                <a:spcPct val="100000"/>
              </a:lnSpc>
              <a:spcBef>
                <a:spcPts val="600"/>
              </a:spcBef>
              <a:spcAft>
                <a:spcPts val="0"/>
              </a:spcAft>
              <a:buClr>
                <a:srgbClr val="005E84"/>
              </a:buClr>
              <a:buSzPts val="2100"/>
              <a:buFont typeface="Arial"/>
              <a:buChar char="•"/>
            </a:pPr>
            <a:r>
              <a:rPr lang="en-GB"/>
              <a:t>You might develop eating difficulties when things don’t feel right in other parts of your life, especially if you’re feeling worried, stressed or feeling out of control.</a:t>
            </a:r>
            <a:endParaRPr/>
          </a:p>
          <a:p>
            <a:pPr indent="-342900" lvl="0" marL="342900" rtl="0" algn="l">
              <a:lnSpc>
                <a:spcPct val="100000"/>
              </a:lnSpc>
              <a:spcBef>
                <a:spcPts val="600"/>
              </a:spcBef>
              <a:spcAft>
                <a:spcPts val="0"/>
              </a:spcAft>
              <a:buClr>
                <a:srgbClr val="005E84"/>
              </a:buClr>
              <a:buSzPts val="2100"/>
              <a:buFont typeface="Arial"/>
              <a:buChar char="•"/>
            </a:pPr>
            <a:r>
              <a:rPr lang="en-GB"/>
              <a:t>Images we see online and in the media can add to the feeling that we have to look a certain way, or be a certain weight which may not be healthy for our body or mind.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We will be covering sensitive topics </a:t>
            </a:r>
            <a:endParaRPr/>
          </a:p>
        </p:txBody>
      </p:sp>
      <p:sp>
        <p:nvSpPr>
          <p:cNvPr id="120" name="Google Shape;120;p2"/>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lnSpcReduction="10000"/>
          </a:bodyPr>
          <a:lstStyle/>
          <a:p>
            <a:pPr indent="-342900" lvl="0" marL="342900" rtl="0" algn="l">
              <a:lnSpc>
                <a:spcPct val="100000"/>
              </a:lnSpc>
              <a:spcBef>
                <a:spcPts val="0"/>
              </a:spcBef>
              <a:spcAft>
                <a:spcPts val="0"/>
              </a:spcAft>
              <a:buClr>
                <a:srgbClr val="005E84"/>
              </a:buClr>
              <a:buSzPts val="2400"/>
              <a:buFont typeface="Arial"/>
              <a:buChar char="•"/>
            </a:pPr>
            <a:r>
              <a:rPr lang="en-GB" sz="2400">
                <a:latin typeface="Poppins"/>
                <a:ea typeface="Poppins"/>
                <a:cs typeface="Poppins"/>
                <a:sym typeface="Poppins"/>
              </a:rPr>
              <a:t>Remember talking about mental health can generate feelings and emotions; so, it is important that if anything upsets you that you talk to a trusted adult</a:t>
            </a:r>
            <a:endParaRPr/>
          </a:p>
          <a:p>
            <a:pPr indent="-342900" lvl="0" marL="342900" rtl="0" algn="l">
              <a:lnSpc>
                <a:spcPct val="100000"/>
              </a:lnSpc>
              <a:spcBef>
                <a:spcPts val="600"/>
              </a:spcBef>
              <a:spcAft>
                <a:spcPts val="0"/>
              </a:spcAft>
              <a:buClr>
                <a:srgbClr val="005E84"/>
              </a:buClr>
              <a:buSzPts val="2400"/>
              <a:buFont typeface="Arial"/>
              <a:buChar char="•"/>
            </a:pPr>
            <a:r>
              <a:rPr lang="en-GB" sz="2400">
                <a:latin typeface="Poppins"/>
                <a:ea typeface="Poppins"/>
                <a:cs typeface="Poppins"/>
                <a:sym typeface="Poppins"/>
              </a:rPr>
              <a:t>You  will not be asked to share anything personal </a:t>
            </a:r>
            <a:endParaRPr/>
          </a:p>
          <a:p>
            <a:pPr indent="-342900" lvl="0" marL="342900" rtl="0" algn="l">
              <a:lnSpc>
                <a:spcPct val="100000"/>
              </a:lnSpc>
              <a:spcBef>
                <a:spcPts val="600"/>
              </a:spcBef>
              <a:spcAft>
                <a:spcPts val="0"/>
              </a:spcAft>
              <a:buClr>
                <a:srgbClr val="005E84"/>
              </a:buClr>
              <a:buSzPts val="2400"/>
              <a:buFont typeface="Arial"/>
              <a:buChar char="•"/>
            </a:pPr>
            <a:r>
              <a:rPr lang="en-GB" sz="2400">
                <a:latin typeface="Poppins"/>
                <a:ea typeface="Poppins"/>
                <a:cs typeface="Poppins"/>
                <a:sym typeface="Poppins"/>
              </a:rPr>
              <a:t>We will be talking about mental health, eating disorders, body image, social media</a:t>
            </a:r>
            <a:endParaRPr sz="2400">
              <a:latin typeface="Poppins"/>
              <a:ea typeface="Poppins"/>
              <a:cs typeface="Poppins"/>
              <a:sym typeface="Poppins"/>
            </a:endParaRPr>
          </a:p>
          <a:p>
            <a:pPr indent="-342900" lvl="0" marL="342900" rtl="0" algn="l">
              <a:lnSpc>
                <a:spcPct val="100000"/>
              </a:lnSpc>
              <a:spcBef>
                <a:spcPts val="600"/>
              </a:spcBef>
              <a:spcAft>
                <a:spcPts val="0"/>
              </a:spcAft>
              <a:buClr>
                <a:srgbClr val="005E84"/>
              </a:buClr>
              <a:buSzPts val="2400"/>
              <a:buFont typeface="Arial"/>
              <a:buChar char="•"/>
            </a:pPr>
            <a:r>
              <a:rPr b="0" i="0" lang="en-GB" sz="2400" u="none" strike="noStrike">
                <a:latin typeface="Poppins"/>
                <a:ea typeface="Poppins"/>
                <a:cs typeface="Poppins"/>
                <a:sym typeface="Poppins"/>
              </a:rPr>
              <a:t>We will look at the importance of being a supportive friend and seeking help </a:t>
            </a:r>
            <a:endParaRPr sz="2400">
              <a:latin typeface="Poppins"/>
              <a:ea typeface="Poppins"/>
              <a:cs typeface="Poppins"/>
              <a:sym typeface="Poppins"/>
            </a:endParaRPr>
          </a:p>
        </p:txBody>
      </p:sp>
      <p:sp>
        <p:nvSpPr>
          <p:cNvPr id="121" name="Google Shape;121;p2"/>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0"/>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Eating Disorders</a:t>
            </a:r>
            <a:endParaRPr/>
          </a:p>
        </p:txBody>
      </p:sp>
      <p:sp>
        <p:nvSpPr>
          <p:cNvPr id="252" name="Google Shape;252;p20"/>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lnSpcReduction="10000"/>
          </a:bodyPr>
          <a:lstStyle/>
          <a:p>
            <a:pPr indent="0" lvl="0" marL="0" rtl="0" algn="l">
              <a:lnSpc>
                <a:spcPct val="100000"/>
              </a:lnSpc>
              <a:spcBef>
                <a:spcPts val="0"/>
              </a:spcBef>
              <a:spcAft>
                <a:spcPts val="0"/>
              </a:spcAft>
              <a:buClr>
                <a:srgbClr val="005E84"/>
              </a:buClr>
              <a:buSzPts val="2100"/>
              <a:buFont typeface="Roboto Slab"/>
              <a:buNone/>
            </a:pPr>
            <a:r>
              <a:rPr lang="en-GB"/>
              <a:t>Eating disorders are not all about food itself, but about feelings that can develop</a:t>
            </a:r>
            <a:endParaRPr/>
          </a:p>
          <a:p>
            <a:pPr indent="0" lvl="0" marL="0" rtl="0" algn="l">
              <a:lnSpc>
                <a:spcPct val="100000"/>
              </a:lnSpc>
              <a:spcBef>
                <a:spcPts val="600"/>
              </a:spcBef>
              <a:spcAft>
                <a:spcPts val="0"/>
              </a:spcAft>
              <a:buClr>
                <a:srgbClr val="005E84"/>
              </a:buClr>
              <a:buSzPts val="2100"/>
              <a:buFont typeface="Roboto Slab"/>
              <a:buNone/>
            </a:pPr>
            <a:r>
              <a:rPr lang="en-GB"/>
              <a:t>It can be a way of coping for some people</a:t>
            </a:r>
            <a:endParaRPr/>
          </a:p>
          <a:p>
            <a:pPr indent="0" lvl="0" marL="0" rtl="0" algn="l">
              <a:lnSpc>
                <a:spcPct val="100000"/>
              </a:lnSpc>
              <a:spcBef>
                <a:spcPts val="600"/>
              </a:spcBef>
              <a:spcAft>
                <a:spcPts val="0"/>
              </a:spcAft>
              <a:buClr>
                <a:srgbClr val="005E84"/>
              </a:buClr>
              <a:buSzPts val="2100"/>
              <a:buFont typeface="Roboto Slab"/>
              <a:buNone/>
            </a:pPr>
            <a:r>
              <a:rPr lang="en-GB"/>
              <a:t>It can be a way of managing emotions</a:t>
            </a:r>
            <a:endParaRPr/>
          </a:p>
          <a:p>
            <a:pPr indent="0" lvl="0" marL="0" rtl="0" algn="l">
              <a:lnSpc>
                <a:spcPct val="100000"/>
              </a:lnSpc>
              <a:spcBef>
                <a:spcPts val="600"/>
              </a:spcBef>
              <a:spcAft>
                <a:spcPts val="0"/>
              </a:spcAft>
              <a:buClr>
                <a:srgbClr val="005E84"/>
              </a:buClr>
              <a:buSzPts val="2100"/>
              <a:buFont typeface="Roboto Slab"/>
              <a:buNone/>
            </a:pPr>
            <a:r>
              <a:t/>
            </a:r>
            <a:endParaRPr/>
          </a:p>
          <a:p>
            <a:pPr indent="0" lvl="0" marL="0" rtl="0" algn="l">
              <a:lnSpc>
                <a:spcPct val="100000"/>
              </a:lnSpc>
              <a:spcBef>
                <a:spcPts val="600"/>
              </a:spcBef>
              <a:spcAft>
                <a:spcPts val="0"/>
              </a:spcAft>
              <a:buClr>
                <a:srgbClr val="005E84"/>
              </a:buClr>
              <a:buSzPts val="2100"/>
              <a:buFont typeface="Roboto Slab"/>
              <a:buNone/>
            </a:pPr>
            <a:r>
              <a:rPr lang="en-GB"/>
              <a:t>An eating disorder is a serious mental health condition involving extreme,  unhealthy eating behaviours and can take various forms, such as anorexia, bulimia and binge eating disorder. People might eat too much or too little. They may not always know they are doing this. We can’t tell just by looking at them-these are secret and often hidden disorders. </a:t>
            </a:r>
            <a:endParaRPr/>
          </a:p>
          <a:p>
            <a:pPr indent="0" lvl="0" marL="0" rtl="0" algn="l">
              <a:lnSpc>
                <a:spcPct val="100000"/>
              </a:lnSpc>
              <a:spcBef>
                <a:spcPts val="600"/>
              </a:spcBef>
              <a:spcAft>
                <a:spcPts val="0"/>
              </a:spcAft>
              <a:buClr>
                <a:srgbClr val="005E84"/>
              </a:buClr>
              <a:buSzPts val="2100"/>
              <a:buFont typeface="Roboto Slab"/>
              <a:buNone/>
            </a:pPr>
            <a:r>
              <a:t/>
            </a:r>
            <a:endParaRPr/>
          </a:p>
          <a:p>
            <a:pPr indent="0" lvl="0" marL="0" rtl="0" algn="l">
              <a:lnSpc>
                <a:spcPct val="100000"/>
              </a:lnSpc>
              <a:spcBef>
                <a:spcPts val="600"/>
              </a:spcBef>
              <a:spcAft>
                <a:spcPts val="0"/>
              </a:spcAft>
              <a:buClr>
                <a:srgbClr val="005E84"/>
              </a:buClr>
              <a:buSzPts val="2100"/>
              <a:buFont typeface="Roboto Slab"/>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1"/>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Types of eating disorders </a:t>
            </a:r>
            <a:endParaRPr/>
          </a:p>
        </p:txBody>
      </p:sp>
      <p:sp>
        <p:nvSpPr>
          <p:cNvPr id="259" name="Google Shape;259;p21"/>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a:bodyPr>
          <a:lstStyle/>
          <a:p>
            <a:pPr indent="-609600" lvl="0" marL="609600" marR="0" rtl="0" algn="l">
              <a:lnSpc>
                <a:spcPct val="100000"/>
              </a:lnSpc>
              <a:spcBef>
                <a:spcPts val="0"/>
              </a:spcBef>
              <a:spcAft>
                <a:spcPts val="0"/>
              </a:spcAft>
              <a:buClr>
                <a:srgbClr val="005E84"/>
              </a:buClr>
              <a:buSzPts val="2400"/>
              <a:buFont typeface="Arial"/>
              <a:buChar char="•"/>
            </a:pPr>
            <a:r>
              <a:rPr b="0" i="0" lang="en-GB" sz="2400" u="none" cap="none" strike="noStrike">
                <a:latin typeface="Poppins"/>
                <a:ea typeface="Poppins"/>
                <a:cs typeface="Poppins"/>
                <a:sym typeface="Poppins"/>
              </a:rPr>
              <a:t>Anorexia Nervosa</a:t>
            </a:r>
            <a:endParaRPr/>
          </a:p>
          <a:p>
            <a:pPr indent="-457200" lvl="0" marL="609600" marR="0" rtl="0" algn="l">
              <a:lnSpc>
                <a:spcPct val="100000"/>
              </a:lnSpc>
              <a:spcBef>
                <a:spcPts val="480"/>
              </a:spcBef>
              <a:spcAft>
                <a:spcPts val="0"/>
              </a:spcAft>
              <a:buClr>
                <a:srgbClr val="005E84"/>
              </a:buClr>
              <a:buSzPts val="2400"/>
              <a:buFont typeface="Arial"/>
              <a:buNone/>
            </a:pPr>
            <a:r>
              <a:t/>
            </a:r>
            <a:endParaRPr b="0" i="0" sz="2400" u="none" cap="none" strike="noStrike">
              <a:latin typeface="Poppins"/>
              <a:ea typeface="Poppins"/>
              <a:cs typeface="Poppins"/>
              <a:sym typeface="Poppins"/>
            </a:endParaRPr>
          </a:p>
          <a:p>
            <a:pPr indent="-609600" lvl="0" marL="609600" marR="0" rtl="0" algn="l">
              <a:lnSpc>
                <a:spcPct val="100000"/>
              </a:lnSpc>
              <a:spcBef>
                <a:spcPts val="480"/>
              </a:spcBef>
              <a:spcAft>
                <a:spcPts val="0"/>
              </a:spcAft>
              <a:buClr>
                <a:srgbClr val="005E84"/>
              </a:buClr>
              <a:buSzPts val="2400"/>
              <a:buFont typeface="Arial"/>
              <a:buChar char="•"/>
            </a:pPr>
            <a:r>
              <a:rPr b="0" i="0" lang="en-GB" sz="2400" u="none" cap="none" strike="noStrike">
                <a:latin typeface="Poppins"/>
                <a:ea typeface="Poppins"/>
                <a:cs typeface="Poppins"/>
                <a:sym typeface="Poppins"/>
              </a:rPr>
              <a:t>Bulimia Nervosa</a:t>
            </a:r>
            <a:endParaRPr/>
          </a:p>
          <a:p>
            <a:pPr indent="-457200" lvl="0" marL="609600" marR="0" rtl="0" algn="l">
              <a:lnSpc>
                <a:spcPct val="100000"/>
              </a:lnSpc>
              <a:spcBef>
                <a:spcPts val="480"/>
              </a:spcBef>
              <a:spcAft>
                <a:spcPts val="0"/>
              </a:spcAft>
              <a:buClr>
                <a:srgbClr val="005E84"/>
              </a:buClr>
              <a:buSzPts val="2400"/>
              <a:buFont typeface="Arial"/>
              <a:buNone/>
            </a:pPr>
            <a:r>
              <a:t/>
            </a:r>
            <a:endParaRPr b="0" i="0" sz="2400" u="none" cap="none" strike="noStrike">
              <a:latin typeface="Poppins"/>
              <a:ea typeface="Poppins"/>
              <a:cs typeface="Poppins"/>
              <a:sym typeface="Poppins"/>
            </a:endParaRPr>
          </a:p>
          <a:p>
            <a:pPr indent="-609600" lvl="0" marL="609600" marR="0" rtl="0" algn="l">
              <a:lnSpc>
                <a:spcPct val="100000"/>
              </a:lnSpc>
              <a:spcBef>
                <a:spcPts val="480"/>
              </a:spcBef>
              <a:spcAft>
                <a:spcPts val="0"/>
              </a:spcAft>
              <a:buClr>
                <a:srgbClr val="005E84"/>
              </a:buClr>
              <a:buSzPts val="2400"/>
              <a:buFont typeface="Arial"/>
              <a:buChar char="•"/>
            </a:pPr>
            <a:r>
              <a:rPr b="0" i="0" lang="en-GB" sz="2400" u="none" cap="none" strike="noStrike">
                <a:latin typeface="Poppins"/>
                <a:ea typeface="Poppins"/>
                <a:cs typeface="Poppins"/>
                <a:sym typeface="Poppins"/>
              </a:rPr>
              <a:t>Binge Eating Disorder</a:t>
            </a:r>
            <a:endParaRPr/>
          </a:p>
          <a:p>
            <a:pPr indent="-457200" lvl="0" marL="609600" marR="0" rtl="0" algn="l">
              <a:lnSpc>
                <a:spcPct val="100000"/>
              </a:lnSpc>
              <a:spcBef>
                <a:spcPts val="480"/>
              </a:spcBef>
              <a:spcAft>
                <a:spcPts val="0"/>
              </a:spcAft>
              <a:buClr>
                <a:srgbClr val="005E84"/>
              </a:buClr>
              <a:buSzPts val="2400"/>
              <a:buFont typeface="Arial"/>
              <a:buNone/>
            </a:pPr>
            <a:r>
              <a:t/>
            </a:r>
            <a:endParaRPr b="0" i="0" sz="2400" u="none" cap="none" strike="noStrike">
              <a:latin typeface="Poppins"/>
              <a:ea typeface="Poppins"/>
              <a:cs typeface="Poppins"/>
              <a:sym typeface="Poppins"/>
            </a:endParaRPr>
          </a:p>
          <a:p>
            <a:pPr indent="-609600" lvl="0" marL="609600" marR="0" rtl="0" algn="l">
              <a:lnSpc>
                <a:spcPct val="100000"/>
              </a:lnSpc>
              <a:spcBef>
                <a:spcPts val="480"/>
              </a:spcBef>
              <a:spcAft>
                <a:spcPts val="0"/>
              </a:spcAft>
              <a:buClr>
                <a:srgbClr val="005E84"/>
              </a:buClr>
              <a:buSzPts val="2400"/>
              <a:buFont typeface="Arial"/>
              <a:buChar char="•"/>
            </a:pPr>
            <a:r>
              <a:rPr lang="en-GB" sz="2400">
                <a:latin typeface="Poppins"/>
                <a:ea typeface="Poppins"/>
                <a:cs typeface="Poppins"/>
                <a:sym typeface="Poppins"/>
              </a:rPr>
              <a:t>Other eating disorders</a:t>
            </a:r>
            <a:endParaRPr b="0" i="0" sz="2400" u="none" cap="none" strike="noStrike">
              <a:latin typeface="Poppins"/>
              <a:ea typeface="Poppins"/>
              <a:cs typeface="Poppins"/>
              <a:sym typeface="Poppins"/>
            </a:endParaRPr>
          </a:p>
          <a:p>
            <a:pPr indent="0" lvl="0" marL="0" rtl="0" algn="l">
              <a:lnSpc>
                <a:spcPct val="100000"/>
              </a:lnSpc>
              <a:spcBef>
                <a:spcPts val="0"/>
              </a:spcBef>
              <a:spcAft>
                <a:spcPts val="0"/>
              </a:spcAft>
              <a:buClr>
                <a:srgbClr val="005E84"/>
              </a:buClr>
              <a:buSzPts val="2100"/>
              <a:buFont typeface="Roboto Slab"/>
              <a:buNone/>
            </a:pPr>
            <a:r>
              <a:t/>
            </a:r>
            <a:endParaRPr/>
          </a:p>
        </p:txBody>
      </p:sp>
      <p:sp>
        <p:nvSpPr>
          <p:cNvPr id="260" name="Google Shape;260;p21"/>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2"/>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t/>
            </a:r>
            <a:endParaRPr/>
          </a:p>
        </p:txBody>
      </p:sp>
      <p:sp>
        <p:nvSpPr>
          <p:cNvPr id="266" name="Google Shape;266;p22"/>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5E84"/>
              </a:buClr>
              <a:buSzPts val="4000"/>
              <a:buFont typeface="Poppins"/>
              <a:buNone/>
            </a:pPr>
            <a:r>
              <a:rPr b="0" baseline="30000" lang="en-GB" sz="4000" u="none" cap="none" strike="noStrike">
                <a:latin typeface="Poppins"/>
                <a:ea typeface="Poppins"/>
                <a:cs typeface="Poppins"/>
                <a:sym typeface="Poppins"/>
              </a:rPr>
              <a:t>"I used eating as a way of keeping control, I didn't have much confidence but felt that if I could control what I ate I could cope with everything."</a:t>
            </a:r>
            <a:endParaRPr/>
          </a:p>
          <a:p>
            <a:pPr indent="0" lvl="0" marL="0" rtl="0" algn="l">
              <a:lnSpc>
                <a:spcPct val="100000"/>
              </a:lnSpc>
              <a:spcBef>
                <a:spcPts val="600"/>
              </a:spcBef>
              <a:spcAft>
                <a:spcPts val="0"/>
              </a:spcAft>
              <a:buClr>
                <a:srgbClr val="005E84"/>
              </a:buClr>
              <a:buSzPts val="2100"/>
              <a:buFont typeface="Roboto Slab"/>
              <a:buNone/>
            </a:pPr>
            <a:r>
              <a:t/>
            </a:r>
            <a:endParaRPr/>
          </a:p>
        </p:txBody>
      </p:sp>
      <p:sp>
        <p:nvSpPr>
          <p:cNvPr id="267" name="Google Shape;267;p22"/>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3"/>
          <p:cNvSpPr txBox="1"/>
          <p:nvPr>
            <p:ph type="title"/>
          </p:nvPr>
        </p:nvSpPr>
        <p:spPr>
          <a:xfrm>
            <a:off x="684212" y="765175"/>
            <a:ext cx="5688013" cy="1655762"/>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EF811B"/>
              </a:buClr>
              <a:buSzPts val="3000"/>
              <a:buFont typeface="Trebuchet MS"/>
              <a:buNone/>
            </a:pPr>
            <a:r>
              <a:rPr lang="en-GB">
                <a:latin typeface="Trebuchet MS"/>
                <a:ea typeface="Trebuchet MS"/>
                <a:cs typeface="Trebuchet MS"/>
                <a:sym typeface="Trebuchet MS"/>
              </a:rPr>
              <a:t>Video </a:t>
            </a:r>
            <a:endParaRPr/>
          </a:p>
        </p:txBody>
      </p:sp>
      <p:sp>
        <p:nvSpPr>
          <p:cNvPr id="274" name="Google Shape;274;p23"/>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5E84"/>
              </a:buClr>
              <a:buSzPts val="2100"/>
              <a:buFont typeface="Roboto Slab"/>
              <a:buNone/>
            </a:pPr>
            <a:r>
              <a:t/>
            </a:r>
            <a:endParaRPr/>
          </a:p>
        </p:txBody>
      </p:sp>
      <p:sp>
        <p:nvSpPr>
          <p:cNvPr id="275" name="Google Shape;275;p23"/>
          <p:cNvSpPr txBox="1"/>
          <p:nvPr/>
        </p:nvSpPr>
        <p:spPr>
          <a:xfrm>
            <a:off x="323528" y="1844824"/>
            <a:ext cx="5458838" cy="4192520"/>
          </a:xfrm>
          <a:prstGeom prst="rect">
            <a:avLst/>
          </a:prstGeom>
          <a:noFill/>
          <a:ln>
            <a:noFill/>
          </a:ln>
        </p:spPr>
        <p:txBody>
          <a:bodyPr anchorCtr="0" anchor="t" bIns="45700" lIns="91425" spcFirstLastPara="1" rIns="91425" wrap="square" tIns="45700">
            <a:normAutofit/>
          </a:bodyPr>
          <a:lstStyle/>
          <a:p>
            <a:pPr indent="-177800" lvl="0" marL="342900" marR="0" rtl="0" algn="l">
              <a:spcBef>
                <a:spcPts val="0"/>
              </a:spcBef>
              <a:spcAft>
                <a:spcPts val="0"/>
              </a:spcAft>
              <a:buClr>
                <a:schemeClr val="dk1"/>
              </a:buClr>
              <a:buSzPts val="2600"/>
              <a:buFont typeface="Arial"/>
              <a:buNone/>
            </a:pPr>
            <a:r>
              <a:t/>
            </a:r>
            <a:endParaRPr sz="2600">
              <a:solidFill>
                <a:schemeClr val="dk1"/>
              </a:solidFill>
              <a:latin typeface="Poppins"/>
              <a:ea typeface="Poppins"/>
              <a:cs typeface="Poppins"/>
              <a:sym typeface="Poppins"/>
            </a:endParaRPr>
          </a:p>
        </p:txBody>
      </p:sp>
      <p:pic>
        <p:nvPicPr>
          <p:cNvPr id="276" name="Google Shape;276;p23" title="Mind &amp; Body - Step Out The Crowd"/>
          <p:cNvPicPr preferRelativeResize="0"/>
          <p:nvPr/>
        </p:nvPicPr>
        <p:blipFill rotWithShape="1">
          <a:blip r:embed="rId3">
            <a:alphaModFix/>
          </a:blip>
          <a:srcRect b="0" l="0" r="0" t="0"/>
          <a:stretch/>
        </p:blipFill>
        <p:spPr>
          <a:xfrm>
            <a:off x="514350" y="1774826"/>
            <a:ext cx="8046720" cy="45916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4"/>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Unhealthy coping strategies</a:t>
            </a:r>
            <a:endParaRPr/>
          </a:p>
        </p:txBody>
      </p:sp>
      <p:sp>
        <p:nvSpPr>
          <p:cNvPr id="283" name="Google Shape;283;p24"/>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5E84"/>
              </a:buClr>
              <a:buSzPts val="2100"/>
              <a:buFont typeface="Roboto Slab"/>
              <a:buNone/>
            </a:pPr>
            <a:r>
              <a:rPr lang="en-GB"/>
              <a:t>Unhealthy coping strategies are behaviours people use to deal with difficult emotions which have long-term negative consequences. For some people, the only thing they may control at a difficult time is their eating or how much exercise they are doing. When this impacts on their life, they may have something called an eating disorder. </a:t>
            </a:r>
            <a:endParaRPr/>
          </a:p>
          <a:p>
            <a:pPr indent="0" lvl="0" marL="0" rtl="0" algn="l">
              <a:lnSpc>
                <a:spcPct val="100000"/>
              </a:lnSpc>
              <a:spcBef>
                <a:spcPts val="600"/>
              </a:spcBef>
              <a:spcAft>
                <a:spcPts val="0"/>
              </a:spcAft>
              <a:buClr>
                <a:srgbClr val="005E84"/>
              </a:buClr>
              <a:buSzPts val="2100"/>
              <a:buFont typeface="Roboto Slab"/>
              <a:buNone/>
            </a:pPr>
            <a:r>
              <a:t/>
            </a:r>
            <a:endParaRPr/>
          </a:p>
          <a:p>
            <a:pPr indent="0" lvl="0" marL="0" rtl="0" algn="l">
              <a:lnSpc>
                <a:spcPct val="100000"/>
              </a:lnSpc>
              <a:spcBef>
                <a:spcPts val="600"/>
              </a:spcBef>
              <a:spcAft>
                <a:spcPts val="0"/>
              </a:spcAft>
              <a:buClr>
                <a:srgbClr val="005E84"/>
              </a:buClr>
              <a:buSzPts val="2100"/>
              <a:buFont typeface="Roboto Slab"/>
              <a:buNone/>
            </a:pPr>
            <a:r>
              <a:t/>
            </a:r>
            <a:endParaRPr/>
          </a:p>
        </p:txBody>
      </p:sp>
      <p:sp>
        <p:nvSpPr>
          <p:cNvPr id="284" name="Google Shape;284;p24"/>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5"/>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Unhelpful Coping Strategies</a:t>
            </a:r>
            <a:endParaRPr/>
          </a:p>
        </p:txBody>
      </p:sp>
      <p:sp>
        <p:nvSpPr>
          <p:cNvPr id="291" name="Google Shape;291;p25"/>
          <p:cNvSpPr txBox="1"/>
          <p:nvPr>
            <p:ph idx="1" type="body"/>
          </p:nvPr>
        </p:nvSpPr>
        <p:spPr>
          <a:xfrm>
            <a:off x="684212" y="2420937"/>
            <a:ext cx="7524751" cy="3816351"/>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Clr>
                <a:srgbClr val="025E86"/>
              </a:buClr>
              <a:buSzPts val="2400"/>
              <a:buFont typeface="Roboto Slab"/>
              <a:buNone/>
            </a:pPr>
            <a:r>
              <a:rPr lang="en-GB" sz="2400">
                <a:solidFill>
                  <a:srgbClr val="025E86"/>
                </a:solidFill>
              </a:rPr>
              <a:t>Stressors</a:t>
            </a:r>
            <a:endParaRPr sz="1800">
              <a:solidFill>
                <a:srgbClr val="025E86"/>
              </a:solidFill>
            </a:endParaRPr>
          </a:p>
        </p:txBody>
      </p:sp>
      <p:sp>
        <p:nvSpPr>
          <p:cNvPr id="292" name="Google Shape;292;p25"/>
          <p:cNvSpPr txBox="1"/>
          <p:nvPr/>
        </p:nvSpPr>
        <p:spPr>
          <a:xfrm>
            <a:off x="4648045" y="1312901"/>
            <a:ext cx="29672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5E84"/>
              </a:buClr>
              <a:buSzPts val="2400"/>
              <a:buFont typeface="Roboto Slab"/>
              <a:buNone/>
            </a:pPr>
            <a:r>
              <a:rPr b="0" i="0" lang="en-GB" sz="2400">
                <a:solidFill>
                  <a:srgbClr val="005E84"/>
                </a:solidFill>
                <a:latin typeface="Roboto Slab"/>
                <a:ea typeface="Roboto Slab"/>
                <a:cs typeface="Roboto Slab"/>
                <a:sym typeface="Roboto Slab"/>
              </a:rPr>
              <a:t>Unhelpful Strategies</a:t>
            </a:r>
            <a:endParaRPr b="0" i="0" sz="1800">
              <a:solidFill>
                <a:srgbClr val="EF811B"/>
              </a:solidFill>
              <a:latin typeface="Roboto Slab"/>
              <a:ea typeface="Roboto Slab"/>
              <a:cs typeface="Roboto Slab"/>
              <a:sym typeface="Roboto Slab"/>
            </a:endParaRPr>
          </a:p>
        </p:txBody>
      </p:sp>
      <p:pic>
        <p:nvPicPr>
          <p:cNvPr id="293" name="Google Shape;293;p25"/>
          <p:cNvPicPr preferRelativeResize="0"/>
          <p:nvPr/>
        </p:nvPicPr>
        <p:blipFill rotWithShape="1">
          <a:blip r:embed="rId3">
            <a:alphaModFix/>
          </a:blip>
          <a:srcRect b="0" l="0" r="0" t="0"/>
          <a:stretch/>
        </p:blipFill>
        <p:spPr>
          <a:xfrm>
            <a:off x="3242582" y="3966132"/>
            <a:ext cx="2658835" cy="2123499"/>
          </a:xfrm>
          <a:prstGeom prst="rect">
            <a:avLst/>
          </a:prstGeom>
          <a:noFill/>
          <a:ln>
            <a:noFill/>
          </a:ln>
        </p:spPr>
      </p:pic>
      <p:pic>
        <p:nvPicPr>
          <p:cNvPr id="294" name="Google Shape;294;p25"/>
          <p:cNvPicPr preferRelativeResize="0"/>
          <p:nvPr/>
        </p:nvPicPr>
        <p:blipFill rotWithShape="1">
          <a:blip r:embed="rId4">
            <a:alphaModFix/>
          </a:blip>
          <a:srcRect b="0" l="0" r="0" t="0"/>
          <a:stretch/>
        </p:blipFill>
        <p:spPr>
          <a:xfrm rot="-1300226">
            <a:off x="1696243" y="3510593"/>
            <a:ext cx="5751513" cy="397252"/>
          </a:xfrm>
          <a:prstGeom prst="rect">
            <a:avLst/>
          </a:prstGeom>
          <a:noFill/>
          <a:ln>
            <a:noFill/>
          </a:ln>
        </p:spPr>
      </p:pic>
      <p:sp>
        <p:nvSpPr>
          <p:cNvPr id="295" name="Google Shape;295;p25"/>
          <p:cNvSpPr txBox="1"/>
          <p:nvPr/>
        </p:nvSpPr>
        <p:spPr>
          <a:xfrm>
            <a:off x="5519356" y="4355855"/>
            <a:ext cx="2967264" cy="73866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5E84"/>
              </a:buClr>
              <a:buSzPts val="2400"/>
              <a:buFont typeface="Roboto Slab"/>
              <a:buNone/>
            </a:pPr>
            <a:r>
              <a:rPr b="0" i="0" lang="en-GB" sz="2400">
                <a:solidFill>
                  <a:srgbClr val="005E84"/>
                </a:solidFill>
                <a:latin typeface="Roboto Slab"/>
                <a:ea typeface="Roboto Slab"/>
                <a:cs typeface="Roboto Slab"/>
                <a:sym typeface="Roboto Slab"/>
              </a:rPr>
              <a:t>Healthy balance </a:t>
            </a:r>
            <a:br>
              <a:rPr b="0" i="0" lang="en-GB" sz="2400">
                <a:solidFill>
                  <a:srgbClr val="005E84"/>
                </a:solidFill>
                <a:latin typeface="Roboto Slab"/>
                <a:ea typeface="Roboto Slab"/>
                <a:cs typeface="Roboto Slab"/>
                <a:sym typeface="Roboto Slab"/>
              </a:rPr>
            </a:br>
            <a:r>
              <a:rPr b="0" i="0" lang="en-GB" sz="2400">
                <a:solidFill>
                  <a:srgbClr val="005E84"/>
                </a:solidFill>
                <a:latin typeface="Roboto Slab"/>
                <a:ea typeface="Roboto Slab"/>
                <a:cs typeface="Roboto Slab"/>
                <a:sym typeface="Roboto Slab"/>
              </a:rPr>
              <a:t>cannot be achieved</a:t>
            </a:r>
            <a:endParaRPr b="0" i="0" sz="2400">
              <a:solidFill>
                <a:srgbClr val="EF811B"/>
              </a:solidFill>
              <a:latin typeface="Roboto Slab"/>
              <a:ea typeface="Roboto Slab"/>
              <a:cs typeface="Roboto Slab"/>
              <a:sym typeface="Roboto Slab"/>
            </a:endParaRPr>
          </a:p>
        </p:txBody>
      </p:sp>
      <p:pic>
        <p:nvPicPr>
          <p:cNvPr id="296" name="Google Shape;296;p25"/>
          <p:cNvPicPr preferRelativeResize="0"/>
          <p:nvPr/>
        </p:nvPicPr>
        <p:blipFill rotWithShape="1">
          <a:blip r:embed="rId5">
            <a:alphaModFix/>
          </a:blip>
          <a:srcRect b="0" l="0" r="0" t="0"/>
          <a:stretch/>
        </p:blipFill>
        <p:spPr>
          <a:xfrm>
            <a:off x="1897685" y="1879876"/>
            <a:ext cx="1443224" cy="2279875"/>
          </a:xfrm>
          <a:prstGeom prst="rect">
            <a:avLst/>
          </a:prstGeom>
          <a:noFill/>
          <a:ln>
            <a:noFill/>
          </a:ln>
        </p:spPr>
      </p:pic>
      <p:pic>
        <p:nvPicPr>
          <p:cNvPr id="297" name="Google Shape;297;p25"/>
          <p:cNvPicPr preferRelativeResize="0"/>
          <p:nvPr/>
        </p:nvPicPr>
        <p:blipFill rotWithShape="1">
          <a:blip r:embed="rId6">
            <a:alphaModFix/>
          </a:blip>
          <a:srcRect b="0" l="0" r="0" t="0"/>
          <a:stretch/>
        </p:blipFill>
        <p:spPr>
          <a:xfrm>
            <a:off x="5693527" y="1873307"/>
            <a:ext cx="876300" cy="901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6"/>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Helpful Coping Strategies</a:t>
            </a:r>
            <a:endParaRPr/>
          </a:p>
        </p:txBody>
      </p:sp>
      <p:sp>
        <p:nvSpPr>
          <p:cNvPr id="304" name="Google Shape;304;p26"/>
          <p:cNvSpPr txBox="1"/>
          <p:nvPr/>
        </p:nvSpPr>
        <p:spPr>
          <a:xfrm>
            <a:off x="5204492" y="1686630"/>
            <a:ext cx="29672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5E84"/>
              </a:buClr>
              <a:buSzPts val="2400"/>
              <a:buFont typeface="Roboto Slab"/>
              <a:buNone/>
            </a:pPr>
            <a:r>
              <a:rPr b="0" i="0" lang="en-GB" sz="2400">
                <a:solidFill>
                  <a:srgbClr val="005E84"/>
                </a:solidFill>
                <a:latin typeface="Roboto Slab"/>
                <a:ea typeface="Roboto Slab"/>
                <a:cs typeface="Roboto Slab"/>
                <a:sym typeface="Roboto Slab"/>
              </a:rPr>
              <a:t>Helpful Strategies</a:t>
            </a:r>
            <a:endParaRPr b="0" i="0" sz="1800">
              <a:solidFill>
                <a:srgbClr val="EF811B"/>
              </a:solidFill>
              <a:latin typeface="Roboto Slab"/>
              <a:ea typeface="Roboto Slab"/>
              <a:cs typeface="Roboto Slab"/>
              <a:sym typeface="Roboto Slab"/>
            </a:endParaRPr>
          </a:p>
        </p:txBody>
      </p:sp>
      <p:pic>
        <p:nvPicPr>
          <p:cNvPr id="305" name="Google Shape;305;p26"/>
          <p:cNvPicPr preferRelativeResize="0"/>
          <p:nvPr/>
        </p:nvPicPr>
        <p:blipFill rotWithShape="1">
          <a:blip r:embed="rId3">
            <a:alphaModFix/>
          </a:blip>
          <a:srcRect b="0" l="0" r="0" t="0"/>
          <a:stretch/>
        </p:blipFill>
        <p:spPr>
          <a:xfrm>
            <a:off x="3152613" y="3544102"/>
            <a:ext cx="2658835" cy="2123499"/>
          </a:xfrm>
          <a:prstGeom prst="rect">
            <a:avLst/>
          </a:prstGeom>
          <a:noFill/>
          <a:ln>
            <a:noFill/>
          </a:ln>
        </p:spPr>
      </p:pic>
      <p:pic>
        <p:nvPicPr>
          <p:cNvPr id="306" name="Google Shape;306;p26"/>
          <p:cNvPicPr preferRelativeResize="0"/>
          <p:nvPr/>
        </p:nvPicPr>
        <p:blipFill rotWithShape="1">
          <a:blip r:embed="rId4">
            <a:alphaModFix/>
          </a:blip>
          <a:srcRect b="0" l="0" r="0" t="0"/>
          <a:stretch/>
        </p:blipFill>
        <p:spPr>
          <a:xfrm>
            <a:off x="1606274" y="3088563"/>
            <a:ext cx="5751513" cy="397252"/>
          </a:xfrm>
          <a:prstGeom prst="rect">
            <a:avLst/>
          </a:prstGeom>
          <a:noFill/>
          <a:ln>
            <a:noFill/>
          </a:ln>
        </p:spPr>
      </p:pic>
      <p:sp>
        <p:nvSpPr>
          <p:cNvPr id="307" name="Google Shape;307;p26"/>
          <p:cNvSpPr txBox="1"/>
          <p:nvPr/>
        </p:nvSpPr>
        <p:spPr>
          <a:xfrm>
            <a:off x="5429387" y="3933825"/>
            <a:ext cx="2967264" cy="73866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5E84"/>
              </a:buClr>
              <a:buSzPts val="2400"/>
              <a:buFont typeface="Roboto Slab"/>
              <a:buNone/>
            </a:pPr>
            <a:r>
              <a:rPr b="0" i="0" lang="en-GB" sz="2400">
                <a:solidFill>
                  <a:srgbClr val="005E84"/>
                </a:solidFill>
                <a:latin typeface="Roboto Slab"/>
                <a:ea typeface="Roboto Slab"/>
                <a:cs typeface="Roboto Slab"/>
                <a:sym typeface="Roboto Slab"/>
              </a:rPr>
              <a:t>Healthy balance </a:t>
            </a:r>
            <a:br>
              <a:rPr b="0" i="0" lang="en-GB" sz="2400">
                <a:solidFill>
                  <a:srgbClr val="005E84"/>
                </a:solidFill>
                <a:latin typeface="Roboto Slab"/>
                <a:ea typeface="Roboto Slab"/>
                <a:cs typeface="Roboto Slab"/>
                <a:sym typeface="Roboto Slab"/>
              </a:rPr>
            </a:br>
            <a:r>
              <a:rPr b="0" i="0" lang="en-GB" sz="2400">
                <a:solidFill>
                  <a:srgbClr val="005E84"/>
                </a:solidFill>
                <a:latin typeface="Roboto Slab"/>
                <a:ea typeface="Roboto Slab"/>
                <a:cs typeface="Roboto Slab"/>
                <a:sym typeface="Roboto Slab"/>
              </a:rPr>
              <a:t>is achieved</a:t>
            </a:r>
            <a:endParaRPr b="0" i="0" sz="2400">
              <a:solidFill>
                <a:srgbClr val="EF811B"/>
              </a:solidFill>
              <a:latin typeface="Roboto Slab"/>
              <a:ea typeface="Roboto Slab"/>
              <a:cs typeface="Roboto Slab"/>
              <a:sym typeface="Roboto Slab"/>
            </a:endParaRPr>
          </a:p>
        </p:txBody>
      </p:sp>
      <p:pic>
        <p:nvPicPr>
          <p:cNvPr id="308" name="Google Shape;308;p26"/>
          <p:cNvPicPr preferRelativeResize="0"/>
          <p:nvPr/>
        </p:nvPicPr>
        <p:blipFill rotWithShape="1">
          <a:blip r:embed="rId5">
            <a:alphaModFix/>
          </a:blip>
          <a:srcRect b="0" l="0" r="0" t="0"/>
          <a:stretch/>
        </p:blipFill>
        <p:spPr>
          <a:xfrm>
            <a:off x="6249974" y="2084401"/>
            <a:ext cx="876300" cy="901700"/>
          </a:xfrm>
          <a:prstGeom prst="rect">
            <a:avLst/>
          </a:prstGeom>
          <a:noFill/>
          <a:ln>
            <a:noFill/>
          </a:ln>
        </p:spPr>
      </p:pic>
      <p:sp>
        <p:nvSpPr>
          <p:cNvPr id="309" name="Google Shape;309;p26"/>
          <p:cNvSpPr txBox="1"/>
          <p:nvPr/>
        </p:nvSpPr>
        <p:spPr>
          <a:xfrm>
            <a:off x="972244" y="1686630"/>
            <a:ext cx="29672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5E84"/>
              </a:buClr>
              <a:buSzPts val="2400"/>
              <a:buFont typeface="Roboto Slab"/>
              <a:buNone/>
            </a:pPr>
            <a:r>
              <a:rPr b="0" i="0" lang="en-GB" sz="2400">
                <a:solidFill>
                  <a:srgbClr val="005E84"/>
                </a:solidFill>
                <a:latin typeface="Roboto Slab"/>
                <a:ea typeface="Roboto Slab"/>
                <a:cs typeface="Roboto Slab"/>
                <a:sym typeface="Roboto Slab"/>
              </a:rPr>
              <a:t>Stressors</a:t>
            </a:r>
            <a:endParaRPr b="0" i="0" sz="1800">
              <a:solidFill>
                <a:srgbClr val="EF811B"/>
              </a:solidFill>
              <a:latin typeface="Roboto Slab"/>
              <a:ea typeface="Roboto Slab"/>
              <a:cs typeface="Roboto Slab"/>
              <a:sym typeface="Roboto Slab"/>
            </a:endParaRPr>
          </a:p>
        </p:txBody>
      </p:sp>
      <p:pic>
        <p:nvPicPr>
          <p:cNvPr id="310" name="Google Shape;310;p26"/>
          <p:cNvPicPr preferRelativeResize="0"/>
          <p:nvPr/>
        </p:nvPicPr>
        <p:blipFill rotWithShape="1">
          <a:blip r:embed="rId5">
            <a:alphaModFix/>
          </a:blip>
          <a:srcRect b="0" l="0" r="0" t="0"/>
          <a:stretch/>
        </p:blipFill>
        <p:spPr>
          <a:xfrm>
            <a:off x="1939229" y="2084401"/>
            <a:ext cx="876300" cy="901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7"/>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Let’s make a list </a:t>
            </a:r>
            <a:br>
              <a:rPr lang="en-GB"/>
            </a:br>
            <a:r>
              <a:rPr lang="en-GB"/>
              <a:t>Unhelpful coping strategies</a:t>
            </a:r>
            <a:br>
              <a:rPr lang="en-GB"/>
            </a:br>
            <a:r>
              <a:rPr lang="en-GB"/>
              <a:t>Healthy coping strategies </a:t>
            </a:r>
            <a:endParaRPr/>
          </a:p>
        </p:txBody>
      </p:sp>
      <p:sp>
        <p:nvSpPr>
          <p:cNvPr id="317" name="Google Shape;317;p27"/>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8"/>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Trebuchet MS"/>
              <a:buNone/>
            </a:pPr>
            <a:r>
              <a:rPr lang="en-GB">
                <a:latin typeface="Trebuchet MS"/>
                <a:ea typeface="Trebuchet MS"/>
                <a:cs typeface="Trebuchet MS"/>
                <a:sym typeface="Trebuchet MS"/>
              </a:rPr>
              <a:t>Responding to opinions</a:t>
            </a:r>
            <a:endParaRPr/>
          </a:p>
        </p:txBody>
      </p:sp>
      <p:sp>
        <p:nvSpPr>
          <p:cNvPr id="324" name="Google Shape;324;p28"/>
          <p:cNvSpPr txBox="1"/>
          <p:nvPr/>
        </p:nvSpPr>
        <p:spPr>
          <a:xfrm>
            <a:off x="334938" y="3119384"/>
            <a:ext cx="9194204"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005E84"/>
                </a:solidFill>
                <a:latin typeface="Poppins"/>
                <a:ea typeface="Poppins"/>
                <a:cs typeface="Poppins"/>
                <a:sym typeface="Poppins"/>
              </a:rPr>
              <a:t>“I heard that only teenage girls suffer from eating disorders.”</a:t>
            </a:r>
            <a:endParaRPr/>
          </a:p>
          <a:p>
            <a:pPr indent="0" lvl="0" marL="0" marR="0" rtl="0" algn="l">
              <a:spcBef>
                <a:spcPts val="0"/>
              </a:spcBef>
              <a:spcAft>
                <a:spcPts val="0"/>
              </a:spcAft>
              <a:buNone/>
            </a:pPr>
            <a:r>
              <a:t/>
            </a:r>
            <a:endParaRPr sz="2000">
              <a:solidFill>
                <a:srgbClr val="005E84"/>
              </a:solidFill>
              <a:latin typeface="Poppins"/>
              <a:ea typeface="Poppins"/>
              <a:cs typeface="Poppins"/>
              <a:sym typeface="Poppins"/>
            </a:endParaRPr>
          </a:p>
          <a:p>
            <a:pPr indent="0" lvl="0" marL="0" marR="0" rtl="0" algn="l">
              <a:spcBef>
                <a:spcPts val="0"/>
              </a:spcBef>
              <a:spcAft>
                <a:spcPts val="0"/>
              </a:spcAft>
              <a:buNone/>
            </a:pPr>
            <a:r>
              <a:t/>
            </a:r>
            <a:endParaRPr sz="2000">
              <a:solidFill>
                <a:srgbClr val="005E84"/>
              </a:solidFill>
              <a:latin typeface="Poppins"/>
              <a:ea typeface="Poppins"/>
              <a:cs typeface="Poppins"/>
              <a:sym typeface="Poppins"/>
            </a:endParaRPr>
          </a:p>
          <a:p>
            <a:pPr indent="0" lvl="0" marL="0" marR="0" rtl="0" algn="l">
              <a:spcBef>
                <a:spcPts val="0"/>
              </a:spcBef>
              <a:spcAft>
                <a:spcPts val="0"/>
              </a:spcAft>
              <a:buNone/>
            </a:pPr>
            <a:r>
              <a:rPr lang="en-GB" sz="2000">
                <a:solidFill>
                  <a:srgbClr val="005E84"/>
                </a:solidFill>
                <a:latin typeface="Poppins"/>
                <a:ea typeface="Poppins"/>
                <a:cs typeface="Poppins"/>
                <a:sym typeface="Poppins"/>
              </a:rPr>
              <a:t>“Eating disorders are a result of vanity and are caused by the media.”</a:t>
            </a:r>
            <a:endParaRPr sz="2000">
              <a:solidFill>
                <a:srgbClr val="005E84"/>
              </a:solidFill>
              <a:latin typeface="Poppins"/>
              <a:ea typeface="Poppins"/>
              <a:cs typeface="Poppins"/>
              <a:sym typeface="Poppins"/>
            </a:endParaRPr>
          </a:p>
          <a:p>
            <a:pPr indent="0" lvl="0" marL="0" marR="0" rtl="0" algn="l">
              <a:spcBef>
                <a:spcPts val="0"/>
              </a:spcBef>
              <a:spcAft>
                <a:spcPts val="0"/>
              </a:spcAft>
              <a:buNone/>
            </a:pPr>
            <a:r>
              <a:t/>
            </a:r>
            <a:endParaRPr sz="2000">
              <a:solidFill>
                <a:srgbClr val="005E84"/>
              </a:solidFill>
              <a:latin typeface="Poppins"/>
              <a:ea typeface="Poppins"/>
              <a:cs typeface="Poppins"/>
              <a:sym typeface="Poppins"/>
            </a:endParaRPr>
          </a:p>
          <a:p>
            <a:pPr indent="0" lvl="0" marL="0" marR="0" rtl="0" algn="l">
              <a:spcBef>
                <a:spcPts val="0"/>
              </a:spcBef>
              <a:spcAft>
                <a:spcPts val="0"/>
              </a:spcAft>
              <a:buNone/>
            </a:pPr>
            <a:r>
              <a:t/>
            </a:r>
            <a:endParaRPr sz="2000">
              <a:solidFill>
                <a:srgbClr val="005E84"/>
              </a:solidFill>
              <a:latin typeface="Poppins"/>
              <a:ea typeface="Poppins"/>
              <a:cs typeface="Poppins"/>
              <a:sym typeface="Poppins"/>
            </a:endParaRPr>
          </a:p>
          <a:p>
            <a:pPr indent="0" lvl="0" marL="0" marR="0" rtl="0" algn="l">
              <a:spcBef>
                <a:spcPts val="0"/>
              </a:spcBef>
              <a:spcAft>
                <a:spcPts val="0"/>
              </a:spcAft>
              <a:buNone/>
            </a:pPr>
            <a:r>
              <a:rPr lang="en-GB" sz="2000">
                <a:solidFill>
                  <a:srgbClr val="005E84"/>
                </a:solidFill>
                <a:latin typeface="Poppins"/>
                <a:ea typeface="Poppins"/>
                <a:cs typeface="Poppins"/>
                <a:sym typeface="Poppins"/>
              </a:rPr>
              <a:t>“People don’t ever recover from an eating disorder.”</a:t>
            </a:r>
            <a:endParaRPr sz="2000">
              <a:solidFill>
                <a:srgbClr val="005E84"/>
              </a:solidFill>
              <a:latin typeface="Poppins"/>
              <a:ea typeface="Poppins"/>
              <a:cs typeface="Poppins"/>
              <a:sym typeface="Poppins"/>
            </a:endParaRPr>
          </a:p>
          <a:p>
            <a:pPr indent="0" lvl="0" marL="0" marR="0" rtl="0" algn="l">
              <a:spcBef>
                <a:spcPts val="0"/>
              </a:spcBef>
              <a:spcAft>
                <a:spcPts val="0"/>
              </a:spcAft>
              <a:buNone/>
            </a:pPr>
            <a:r>
              <a:t/>
            </a:r>
            <a:endParaRPr sz="2000">
              <a:solidFill>
                <a:schemeClr val="dk1"/>
              </a:solidFill>
              <a:latin typeface="Trebuchet MS"/>
              <a:ea typeface="Trebuchet MS"/>
              <a:cs typeface="Trebuchet MS"/>
              <a:sym typeface="Trebuchet MS"/>
            </a:endParaRPr>
          </a:p>
        </p:txBody>
      </p:sp>
      <p:sp>
        <p:nvSpPr>
          <p:cNvPr id="325" name="Google Shape;325;p28"/>
          <p:cNvSpPr txBox="1"/>
          <p:nvPr/>
        </p:nvSpPr>
        <p:spPr>
          <a:xfrm>
            <a:off x="971600" y="1390789"/>
            <a:ext cx="7920881"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5E84"/>
                </a:solidFill>
                <a:latin typeface="Poppins"/>
                <a:ea typeface="Poppins"/>
                <a:cs typeface="Poppins"/>
                <a:sym typeface="Poppins"/>
              </a:rPr>
              <a:t>Earlier today we looked at the following opinions, Have any of your responses changed? Can you add more to any of your original responses based on today’s lesson?</a:t>
            </a:r>
            <a:endParaRPr/>
          </a:p>
          <a:p>
            <a:pPr indent="0" lvl="0" marL="0" marR="0" rtl="0" algn="l">
              <a:spcBef>
                <a:spcPts val="0"/>
              </a:spcBef>
              <a:spcAft>
                <a:spcPts val="0"/>
              </a:spcAft>
              <a:buNone/>
            </a:pPr>
            <a:r>
              <a:t/>
            </a:r>
            <a:endParaRPr sz="2000">
              <a:solidFill>
                <a:schemeClr val="dk1"/>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Text, letter&#10;&#10;Description automatically generated" id="331" name="Google Shape;331;p29"/>
          <p:cNvPicPr preferRelativeResize="0"/>
          <p:nvPr/>
        </p:nvPicPr>
        <p:blipFill rotWithShape="1">
          <a:blip r:embed="rId3">
            <a:alphaModFix/>
          </a:blip>
          <a:srcRect b="15032" l="0" r="0" t="12825"/>
          <a:stretch/>
        </p:blipFill>
        <p:spPr>
          <a:xfrm>
            <a:off x="20" y="10"/>
            <a:ext cx="9143980" cy="3710603"/>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332" name="Google Shape;332;p29"/>
          <p:cNvSpPr txBox="1"/>
          <p:nvPr>
            <p:ph idx="1" type="body"/>
          </p:nvPr>
        </p:nvSpPr>
        <p:spPr>
          <a:xfrm>
            <a:off x="394855" y="3752850"/>
            <a:ext cx="8387191" cy="2452687"/>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rgbClr val="005E84"/>
              </a:buClr>
              <a:buSzPts val="2400"/>
              <a:buFont typeface="Roboto Slab"/>
              <a:buNone/>
            </a:pPr>
            <a:r>
              <a:rPr lang="en-GB" sz="2400"/>
              <a:t>Try to practice some self-kindness. Think about something you can do avoid using social media to determine how your day is going or to make yourself feel better. It’s likely to have the opposite effect…</a:t>
            </a:r>
            <a:endParaRPr b="1" sz="2400"/>
          </a:p>
          <a:p>
            <a:pPr indent="0" lvl="0" marL="0" rtl="0" algn="l">
              <a:lnSpc>
                <a:spcPct val="100000"/>
              </a:lnSpc>
              <a:spcBef>
                <a:spcPts val="600"/>
              </a:spcBef>
              <a:spcAft>
                <a:spcPts val="0"/>
              </a:spcAft>
              <a:buClr>
                <a:srgbClr val="005E84"/>
              </a:buClr>
              <a:buSzPts val="1600"/>
              <a:buFont typeface="Roboto Slab"/>
              <a:buNone/>
            </a:pPr>
            <a:r>
              <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200"/>
              <a:buFont typeface="Arial"/>
              <a:buNone/>
            </a:pPr>
            <a:r>
              <a:rPr b="1" lang="en-GB" sz="3200">
                <a:solidFill>
                  <a:srgbClr val="EF811B"/>
                </a:solidFill>
                <a:latin typeface="Arial"/>
                <a:ea typeface="Arial"/>
                <a:cs typeface="Arial"/>
                <a:sym typeface="Arial"/>
              </a:rPr>
              <a:t>Our rights …</a:t>
            </a:r>
            <a:br>
              <a:rPr lang="en-GB" sz="3200">
                <a:solidFill>
                  <a:srgbClr val="EF811B"/>
                </a:solidFill>
                <a:latin typeface="Arial"/>
                <a:ea typeface="Arial"/>
                <a:cs typeface="Arial"/>
                <a:sym typeface="Arial"/>
              </a:rPr>
            </a:br>
            <a:endParaRPr/>
          </a:p>
        </p:txBody>
      </p:sp>
      <p:sp>
        <p:nvSpPr>
          <p:cNvPr id="127" name="Google Shape;127;p3"/>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fontScale="92500" lnSpcReduction="20000"/>
          </a:bodyPr>
          <a:lstStyle/>
          <a:p>
            <a:pPr indent="0" lvl="0" marL="0" rtl="0" algn="l">
              <a:lnSpc>
                <a:spcPct val="100000"/>
              </a:lnSpc>
              <a:spcBef>
                <a:spcPts val="0"/>
              </a:spcBef>
              <a:spcAft>
                <a:spcPts val="0"/>
              </a:spcAft>
              <a:buClr>
                <a:srgbClr val="005E84"/>
              </a:buClr>
              <a:buSzPct val="100000"/>
              <a:buFont typeface="Roboto Slab"/>
              <a:buNone/>
            </a:pPr>
            <a:r>
              <a:rPr lang="en-GB"/>
              <a:t>We all have the right to:</a:t>
            </a:r>
            <a:endParaRPr/>
          </a:p>
          <a:p>
            <a:pPr indent="0" lvl="0" marL="0" rtl="0" algn="l">
              <a:lnSpc>
                <a:spcPct val="100000"/>
              </a:lnSpc>
              <a:spcBef>
                <a:spcPts val="600"/>
              </a:spcBef>
              <a:spcAft>
                <a:spcPts val="0"/>
              </a:spcAft>
              <a:buClr>
                <a:srgbClr val="005E84"/>
              </a:buClr>
              <a:buSzPct val="100000"/>
              <a:buFont typeface="Roboto Slab"/>
              <a:buNone/>
            </a:pPr>
            <a:r>
              <a:t/>
            </a:r>
            <a:endParaRPr/>
          </a:p>
          <a:p>
            <a:pPr indent="0" lvl="0" marL="0" rtl="0" algn="l">
              <a:lnSpc>
                <a:spcPct val="100000"/>
              </a:lnSpc>
              <a:spcBef>
                <a:spcPts val="600"/>
              </a:spcBef>
              <a:spcAft>
                <a:spcPts val="0"/>
              </a:spcAft>
              <a:buClr>
                <a:srgbClr val="005E84"/>
              </a:buClr>
              <a:buSzPct val="100000"/>
              <a:buFont typeface="Roboto Slab"/>
              <a:buNone/>
            </a:pPr>
            <a:r>
              <a:rPr lang="en-GB"/>
              <a:t>Speak our mind without other people laughing or commenting </a:t>
            </a:r>
            <a:endParaRPr/>
          </a:p>
          <a:p>
            <a:pPr indent="0" lvl="0" marL="0" rtl="0" algn="l">
              <a:lnSpc>
                <a:spcPct val="100000"/>
              </a:lnSpc>
              <a:spcBef>
                <a:spcPts val="600"/>
              </a:spcBef>
              <a:spcAft>
                <a:spcPts val="0"/>
              </a:spcAft>
              <a:buClr>
                <a:srgbClr val="005E84"/>
              </a:buClr>
              <a:buSzPct val="100000"/>
              <a:buFont typeface="Roboto Slab"/>
              <a:buNone/>
            </a:pPr>
            <a:r>
              <a:rPr lang="en-GB"/>
              <a:t>Be listened to</a:t>
            </a:r>
            <a:endParaRPr/>
          </a:p>
          <a:p>
            <a:pPr indent="0" lvl="0" marL="0" rtl="0" algn="l">
              <a:lnSpc>
                <a:spcPct val="100000"/>
              </a:lnSpc>
              <a:spcBef>
                <a:spcPts val="600"/>
              </a:spcBef>
              <a:spcAft>
                <a:spcPts val="0"/>
              </a:spcAft>
              <a:buClr>
                <a:srgbClr val="005E84"/>
              </a:buClr>
              <a:buSzPct val="100000"/>
              <a:buFont typeface="Roboto Slab"/>
              <a:buNone/>
            </a:pPr>
            <a:r>
              <a:rPr lang="en-GB"/>
              <a:t>Be respected </a:t>
            </a:r>
            <a:endParaRPr/>
          </a:p>
          <a:p>
            <a:pPr indent="0" lvl="0" marL="0" rtl="0" algn="l">
              <a:lnSpc>
                <a:spcPct val="100000"/>
              </a:lnSpc>
              <a:spcBef>
                <a:spcPts val="600"/>
              </a:spcBef>
              <a:spcAft>
                <a:spcPts val="0"/>
              </a:spcAft>
              <a:buClr>
                <a:srgbClr val="005E84"/>
              </a:buClr>
              <a:buSzPct val="100000"/>
              <a:buFont typeface="Roboto Slab"/>
              <a:buNone/>
            </a:pPr>
            <a:r>
              <a:rPr lang="en-GB"/>
              <a:t>Stay safe</a:t>
            </a:r>
            <a:endParaRPr/>
          </a:p>
          <a:p>
            <a:pPr indent="0" lvl="0" marL="0" rtl="0" algn="l">
              <a:lnSpc>
                <a:spcPct val="100000"/>
              </a:lnSpc>
              <a:spcBef>
                <a:spcPts val="600"/>
              </a:spcBef>
              <a:spcAft>
                <a:spcPts val="0"/>
              </a:spcAft>
              <a:buClr>
                <a:srgbClr val="005E84"/>
              </a:buClr>
              <a:buSzPct val="100000"/>
              <a:buFont typeface="Roboto Slab"/>
              <a:buNone/>
            </a:pPr>
            <a:r>
              <a:rPr lang="en-GB"/>
              <a:t>Hands up</a:t>
            </a:r>
            <a:endParaRPr/>
          </a:p>
          <a:p>
            <a:pPr indent="0" lvl="0" marL="0" rtl="0" algn="l">
              <a:lnSpc>
                <a:spcPct val="100000"/>
              </a:lnSpc>
              <a:spcBef>
                <a:spcPts val="600"/>
              </a:spcBef>
              <a:spcAft>
                <a:spcPts val="0"/>
              </a:spcAft>
              <a:buClr>
                <a:srgbClr val="005E84"/>
              </a:buClr>
              <a:buSzPct val="100000"/>
              <a:buFont typeface="Roboto Slab"/>
              <a:buNone/>
            </a:pPr>
            <a:r>
              <a:rPr lang="en-GB"/>
              <a:t>Right to pass on any question</a:t>
            </a:r>
            <a:endParaRPr/>
          </a:p>
          <a:p>
            <a:pPr indent="0" lvl="0" marL="0" rtl="0" algn="l">
              <a:lnSpc>
                <a:spcPct val="100000"/>
              </a:lnSpc>
              <a:spcBef>
                <a:spcPts val="600"/>
              </a:spcBef>
              <a:spcAft>
                <a:spcPts val="0"/>
              </a:spcAft>
              <a:buClr>
                <a:srgbClr val="005E84"/>
              </a:buClr>
              <a:buSzPct val="100000"/>
              <a:buFont typeface="Roboto Slab"/>
              <a:buNone/>
            </a:pPr>
            <a:r>
              <a:rPr lang="en-GB"/>
              <a:t>Don’t talk about other people using their names</a:t>
            </a:r>
            <a:endParaRPr/>
          </a:p>
          <a:p>
            <a:pPr indent="0" lvl="0" marL="0" rtl="0" algn="l">
              <a:lnSpc>
                <a:spcPct val="100000"/>
              </a:lnSpc>
              <a:spcBef>
                <a:spcPts val="600"/>
              </a:spcBef>
              <a:spcAft>
                <a:spcPts val="0"/>
              </a:spcAft>
              <a:buClr>
                <a:srgbClr val="005E84"/>
              </a:buClr>
              <a:buSzPct val="100000"/>
              <a:buFont typeface="Roboto Slab"/>
              <a:buNone/>
            </a:pPr>
            <a:r>
              <a:t/>
            </a:r>
            <a:endParaRPr/>
          </a:p>
          <a:p>
            <a:pPr indent="0" lvl="0" marL="0" rtl="0" algn="l">
              <a:lnSpc>
                <a:spcPct val="100000"/>
              </a:lnSpc>
              <a:spcBef>
                <a:spcPts val="600"/>
              </a:spcBef>
              <a:spcAft>
                <a:spcPts val="0"/>
              </a:spcAft>
              <a:buClr>
                <a:srgbClr val="005E84"/>
              </a:buClr>
              <a:buSzPct val="100000"/>
              <a:buFont typeface="Roboto Slab"/>
              <a:buNone/>
            </a:pPr>
            <a:r>
              <a:rPr lang="en-GB"/>
              <a:t>Does anyone want to add anything else that will help you to feel comfortable today? </a:t>
            </a:r>
            <a:endParaRPr/>
          </a:p>
          <a:p>
            <a:pPr indent="0" lvl="0" marL="0" rtl="0" algn="l">
              <a:lnSpc>
                <a:spcPct val="100000"/>
              </a:lnSpc>
              <a:spcBef>
                <a:spcPts val="600"/>
              </a:spcBef>
              <a:spcAft>
                <a:spcPts val="0"/>
              </a:spcAft>
              <a:buClr>
                <a:srgbClr val="005E84"/>
              </a:buClr>
              <a:buSzPct val="100000"/>
              <a:buFont typeface="Roboto Slab"/>
              <a:buNone/>
            </a:pPr>
            <a:r>
              <a:t/>
            </a:r>
            <a:endParaRPr b="1"/>
          </a:p>
          <a:p>
            <a:pPr indent="0" lvl="0" marL="0" rtl="0" algn="l">
              <a:lnSpc>
                <a:spcPct val="100000"/>
              </a:lnSpc>
              <a:spcBef>
                <a:spcPts val="600"/>
              </a:spcBef>
              <a:spcAft>
                <a:spcPts val="0"/>
              </a:spcAft>
              <a:buClr>
                <a:srgbClr val="005E84"/>
              </a:buClr>
              <a:buSzPct val="100000"/>
              <a:buFont typeface="Roboto Slab"/>
              <a:buNone/>
            </a:pPr>
            <a:r>
              <a:t/>
            </a:r>
            <a:endParaRPr b="1"/>
          </a:p>
        </p:txBody>
      </p:sp>
      <p:sp>
        <p:nvSpPr>
          <p:cNvPr id="128" name="Google Shape;128;p3"/>
          <p:cNvSpPr/>
          <p:nvPr/>
        </p:nvSpPr>
        <p:spPr>
          <a:xfrm>
            <a:off x="1004490" y="1028077"/>
            <a:ext cx="1847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4000">
              <a:solidFill>
                <a:srgbClr val="EF811B"/>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0"/>
          <p:cNvSpPr txBox="1"/>
          <p:nvPr>
            <p:ph idx="1" type="body"/>
          </p:nvPr>
        </p:nvSpPr>
        <p:spPr>
          <a:xfrm>
            <a:off x="524278" y="1857880"/>
            <a:ext cx="8088630" cy="4351338"/>
          </a:xfrm>
          <a:prstGeom prst="rect">
            <a:avLst/>
          </a:prstGeom>
          <a:noFill/>
          <a:ln>
            <a:noFill/>
          </a:ln>
        </p:spPr>
        <p:txBody>
          <a:bodyPr anchorCtr="0" anchor="t" bIns="0" lIns="0" spcFirstLastPara="1" rIns="0" wrap="square" tIns="0">
            <a:normAutofit/>
          </a:bodyPr>
          <a:lstStyle/>
          <a:p>
            <a:pPr indent="-190500" lvl="0" marL="342900" rtl="0" algn="l">
              <a:lnSpc>
                <a:spcPct val="100000"/>
              </a:lnSpc>
              <a:spcBef>
                <a:spcPts val="0"/>
              </a:spcBef>
              <a:spcAft>
                <a:spcPts val="0"/>
              </a:spcAft>
              <a:buClr>
                <a:schemeClr val="lt1"/>
              </a:buClr>
              <a:buSzPts val="2400"/>
              <a:buFont typeface="Arial"/>
              <a:buNone/>
            </a:pPr>
            <a:r>
              <a:t/>
            </a:r>
            <a:endParaRPr b="1" sz="2400"/>
          </a:p>
          <a:p>
            <a:pPr indent="-342900" lvl="0" marL="342900" rtl="0" algn="l">
              <a:lnSpc>
                <a:spcPct val="100000"/>
              </a:lnSpc>
              <a:spcBef>
                <a:spcPts val="600"/>
              </a:spcBef>
              <a:spcAft>
                <a:spcPts val="0"/>
              </a:spcAft>
              <a:buClr>
                <a:schemeClr val="lt1"/>
              </a:buClr>
              <a:buSzPts val="2400"/>
              <a:buFont typeface="Arial"/>
              <a:buChar char="•"/>
            </a:pPr>
            <a:r>
              <a:rPr b="1" lang="en-GB" sz="2400"/>
              <a:t>Talk to a friend</a:t>
            </a:r>
            <a:endParaRPr/>
          </a:p>
          <a:p>
            <a:pPr indent="-342900" lvl="0" marL="342900" rtl="0" algn="l">
              <a:lnSpc>
                <a:spcPct val="100000"/>
              </a:lnSpc>
              <a:spcBef>
                <a:spcPts val="600"/>
              </a:spcBef>
              <a:spcAft>
                <a:spcPts val="0"/>
              </a:spcAft>
              <a:buClr>
                <a:schemeClr val="lt1"/>
              </a:buClr>
              <a:buSzPts val="2400"/>
              <a:buFont typeface="Arial"/>
              <a:buChar char="•"/>
            </a:pPr>
            <a:r>
              <a:rPr b="1" lang="en-GB" sz="2400"/>
              <a:t>Call Beat / visit online</a:t>
            </a:r>
            <a:endParaRPr/>
          </a:p>
          <a:p>
            <a:pPr indent="-342900" lvl="0" marL="342900" rtl="0" algn="l">
              <a:lnSpc>
                <a:spcPct val="100000"/>
              </a:lnSpc>
              <a:spcBef>
                <a:spcPts val="600"/>
              </a:spcBef>
              <a:spcAft>
                <a:spcPts val="0"/>
              </a:spcAft>
              <a:buClr>
                <a:schemeClr val="lt1"/>
              </a:buClr>
              <a:buSzPts val="2400"/>
              <a:buFont typeface="Arial"/>
              <a:buChar char="•"/>
            </a:pPr>
            <a:r>
              <a:rPr b="1" lang="en-GB" sz="2400"/>
              <a:t>Speak to a trusted family member</a:t>
            </a:r>
            <a:endParaRPr/>
          </a:p>
          <a:p>
            <a:pPr indent="-342900" lvl="0" marL="342900" rtl="0" algn="l">
              <a:lnSpc>
                <a:spcPct val="100000"/>
              </a:lnSpc>
              <a:spcBef>
                <a:spcPts val="600"/>
              </a:spcBef>
              <a:spcAft>
                <a:spcPts val="0"/>
              </a:spcAft>
              <a:buClr>
                <a:schemeClr val="lt1"/>
              </a:buClr>
              <a:buSzPts val="2400"/>
              <a:buFont typeface="Arial"/>
              <a:buChar char="•"/>
            </a:pPr>
            <a:r>
              <a:rPr b="1" lang="en-GB" sz="2400"/>
              <a:t>Talk to a college staff member</a:t>
            </a:r>
            <a:endParaRPr/>
          </a:p>
          <a:p>
            <a:pPr indent="-342900" lvl="0" marL="342900" rtl="0" algn="l">
              <a:lnSpc>
                <a:spcPct val="100000"/>
              </a:lnSpc>
              <a:spcBef>
                <a:spcPts val="600"/>
              </a:spcBef>
              <a:spcAft>
                <a:spcPts val="0"/>
              </a:spcAft>
              <a:buClr>
                <a:schemeClr val="lt1"/>
              </a:buClr>
              <a:buSzPts val="2400"/>
              <a:buFont typeface="Arial"/>
              <a:buChar char="•"/>
            </a:pPr>
            <a:r>
              <a:rPr b="1" lang="en-GB" sz="2400"/>
              <a:t>Speak to a trusted adult</a:t>
            </a:r>
            <a:endParaRPr/>
          </a:p>
          <a:p>
            <a:pPr indent="-342900" lvl="0" marL="342900" rtl="0" algn="l">
              <a:lnSpc>
                <a:spcPct val="100000"/>
              </a:lnSpc>
              <a:spcBef>
                <a:spcPts val="600"/>
              </a:spcBef>
              <a:spcAft>
                <a:spcPts val="0"/>
              </a:spcAft>
              <a:buClr>
                <a:schemeClr val="lt1"/>
              </a:buClr>
              <a:buSzPts val="2400"/>
              <a:buFont typeface="Arial"/>
              <a:buChar char="•"/>
            </a:pPr>
            <a:r>
              <a:rPr b="1" lang="en-GB" sz="2400"/>
              <a:t>Counsellor </a:t>
            </a:r>
            <a:endParaRPr/>
          </a:p>
          <a:p>
            <a:pPr indent="0" lvl="0" marL="0" rtl="0" algn="l">
              <a:lnSpc>
                <a:spcPct val="100000"/>
              </a:lnSpc>
              <a:spcBef>
                <a:spcPts val="600"/>
              </a:spcBef>
              <a:spcAft>
                <a:spcPts val="0"/>
              </a:spcAft>
              <a:buClr>
                <a:schemeClr val="lt1"/>
              </a:buClr>
              <a:buSzPts val="2100"/>
              <a:buFont typeface="Roboto Slab"/>
              <a:buNone/>
            </a:pPr>
            <a:r>
              <a:t/>
            </a:r>
            <a:endParaRPr>
              <a:solidFill>
                <a:schemeClr val="dk1"/>
              </a:solidFill>
              <a:latin typeface="Century Gothic"/>
              <a:ea typeface="Century Gothic"/>
              <a:cs typeface="Century Gothic"/>
              <a:sym typeface="Century Gothic"/>
            </a:endParaRPr>
          </a:p>
          <a:p>
            <a:pPr indent="0" lvl="0" marL="0" rtl="0" algn="l">
              <a:lnSpc>
                <a:spcPct val="100000"/>
              </a:lnSpc>
              <a:spcBef>
                <a:spcPts val="600"/>
              </a:spcBef>
              <a:spcAft>
                <a:spcPts val="0"/>
              </a:spcAft>
              <a:buClr>
                <a:schemeClr val="lt1"/>
              </a:buClr>
              <a:buSzPts val="2100"/>
              <a:buFont typeface="Roboto Slab"/>
              <a:buNone/>
            </a:pPr>
            <a:r>
              <a:t/>
            </a:r>
            <a:endParaRPr b="1">
              <a:solidFill>
                <a:srgbClr val="00B050"/>
              </a:solidFill>
            </a:endParaRPr>
          </a:p>
        </p:txBody>
      </p:sp>
      <p:sp>
        <p:nvSpPr>
          <p:cNvPr id="339" name="Google Shape;339;p30"/>
          <p:cNvSpPr/>
          <p:nvPr/>
        </p:nvSpPr>
        <p:spPr>
          <a:xfrm>
            <a:off x="524278" y="648782"/>
            <a:ext cx="262764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000">
                <a:solidFill>
                  <a:srgbClr val="EF811B"/>
                </a:solidFill>
                <a:latin typeface="Arial"/>
                <a:ea typeface="Arial"/>
                <a:cs typeface="Arial"/>
                <a:sym typeface="Arial"/>
              </a:rPr>
              <a:t>Speak Out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1"/>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Worried About a Friend</a:t>
            </a:r>
            <a:endParaRPr/>
          </a:p>
        </p:txBody>
      </p:sp>
      <p:sp>
        <p:nvSpPr>
          <p:cNvPr id="345" name="Google Shape;345;p31"/>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5E84"/>
              </a:buClr>
              <a:buSzPts val="1800"/>
              <a:buFont typeface="Poppins"/>
              <a:buNone/>
            </a:pPr>
            <a:r>
              <a:rPr lang="en-GB" sz="1800">
                <a:latin typeface="Poppins"/>
                <a:ea typeface="Poppins"/>
                <a:cs typeface="Poppins"/>
                <a:sym typeface="Poppins"/>
              </a:rPr>
              <a:t>If you’re worried about a friend who’s struggling with their eating, listen to them. They might have difficult things going on in their life which are causing the changes to their eating</a:t>
            </a:r>
            <a:endParaRPr/>
          </a:p>
          <a:p>
            <a:pPr indent="0" lvl="0" marL="0" rtl="0" algn="l">
              <a:lnSpc>
                <a:spcPct val="100000"/>
              </a:lnSpc>
              <a:spcBef>
                <a:spcPts val="600"/>
              </a:spcBef>
              <a:spcAft>
                <a:spcPts val="0"/>
              </a:spcAft>
              <a:buClr>
                <a:srgbClr val="005E84"/>
              </a:buClr>
              <a:buSzPts val="1800"/>
              <a:buFont typeface="Roboto Slab"/>
              <a:buNone/>
            </a:pPr>
            <a:r>
              <a:t/>
            </a:r>
            <a:endParaRPr sz="1800">
              <a:latin typeface="Poppins"/>
              <a:ea typeface="Poppins"/>
              <a:cs typeface="Poppins"/>
              <a:sym typeface="Poppins"/>
            </a:endParaRPr>
          </a:p>
          <a:p>
            <a:pPr indent="0" lvl="0" marL="0" rtl="0" algn="l">
              <a:lnSpc>
                <a:spcPct val="100000"/>
              </a:lnSpc>
              <a:spcBef>
                <a:spcPts val="600"/>
              </a:spcBef>
              <a:spcAft>
                <a:spcPts val="0"/>
              </a:spcAft>
              <a:buClr>
                <a:srgbClr val="005E84"/>
              </a:buClr>
              <a:buSzPts val="1800"/>
              <a:buFont typeface="Poppins"/>
              <a:buNone/>
            </a:pPr>
            <a:r>
              <a:rPr lang="en-GB" sz="1800">
                <a:latin typeface="Poppins"/>
                <a:ea typeface="Poppins"/>
                <a:cs typeface="Poppins"/>
                <a:sym typeface="Poppins"/>
              </a:rPr>
              <a:t>Remember, if you are worried about them, you don’t have to keep their secret - if they don’t get the help they need things can get much worse for them very quickly. Telling a family member, teacher or someone else you trust might feel hard for both of you, but it’s important because the quicker your friend gets support, the more likely they are to recover</a:t>
            </a:r>
            <a:endParaRPr sz="1800">
              <a:latin typeface="Poppins"/>
              <a:ea typeface="Poppins"/>
              <a:cs typeface="Poppins"/>
              <a:sym typeface="Poppi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2"/>
          <p:cNvSpPr txBox="1"/>
          <p:nvPr>
            <p:ph idx="1" type="body"/>
          </p:nvPr>
        </p:nvSpPr>
        <p:spPr>
          <a:xfrm>
            <a:off x="527685" y="1857880"/>
            <a:ext cx="8088630" cy="4351338"/>
          </a:xfrm>
          <a:prstGeom prst="rect">
            <a:avLst/>
          </a:prstGeom>
          <a:noFill/>
          <a:ln>
            <a:noFill/>
          </a:ln>
        </p:spPr>
        <p:txBody>
          <a:bodyPr anchorCtr="0" anchor="t" bIns="0" lIns="0" spcFirstLastPara="1" rIns="0" wrap="square" tIns="0">
            <a:normAutofit lnSpcReduction="20000"/>
          </a:bodyPr>
          <a:lstStyle/>
          <a:p>
            <a:pPr indent="0" lvl="0" marL="0" rtl="0" algn="l">
              <a:lnSpc>
                <a:spcPct val="100000"/>
              </a:lnSpc>
              <a:spcBef>
                <a:spcPts val="0"/>
              </a:spcBef>
              <a:spcAft>
                <a:spcPts val="0"/>
              </a:spcAft>
              <a:buClr>
                <a:schemeClr val="lt1"/>
              </a:buClr>
              <a:buSzPts val="2400"/>
              <a:buFont typeface="Roboto Slab"/>
              <a:buNone/>
            </a:pPr>
            <a:r>
              <a:t/>
            </a:r>
            <a:endParaRPr b="1" sz="2400"/>
          </a:p>
          <a:p>
            <a:pPr indent="-342900" lvl="0" marL="342900" rtl="0" algn="l">
              <a:lnSpc>
                <a:spcPct val="100000"/>
              </a:lnSpc>
              <a:spcBef>
                <a:spcPts val="600"/>
              </a:spcBef>
              <a:spcAft>
                <a:spcPts val="0"/>
              </a:spcAft>
              <a:buClr>
                <a:schemeClr val="lt1"/>
              </a:buClr>
              <a:buSzPts val="2400"/>
              <a:buFont typeface="Arial"/>
              <a:buChar char="•"/>
            </a:pPr>
            <a:r>
              <a:rPr b="1" lang="en-GB" sz="2400"/>
              <a:t>Remember it’s ok Not to be OK</a:t>
            </a:r>
            <a:endParaRPr/>
          </a:p>
          <a:p>
            <a:pPr indent="-342900" lvl="0" marL="342900" rtl="0" algn="l">
              <a:lnSpc>
                <a:spcPct val="100000"/>
              </a:lnSpc>
              <a:spcBef>
                <a:spcPts val="600"/>
              </a:spcBef>
              <a:spcAft>
                <a:spcPts val="0"/>
              </a:spcAft>
              <a:buClr>
                <a:schemeClr val="lt1"/>
              </a:buClr>
              <a:buSzPts val="2400"/>
              <a:buFont typeface="Arial"/>
              <a:buChar char="•"/>
            </a:pPr>
            <a:r>
              <a:rPr b="1" lang="en-GB" sz="2400"/>
              <a:t>We all have good and bad days</a:t>
            </a:r>
            <a:endParaRPr/>
          </a:p>
          <a:p>
            <a:pPr indent="-342900" lvl="0" marL="342900" rtl="0" algn="l">
              <a:lnSpc>
                <a:spcPct val="100000"/>
              </a:lnSpc>
              <a:spcBef>
                <a:spcPts val="600"/>
              </a:spcBef>
              <a:spcAft>
                <a:spcPts val="0"/>
              </a:spcAft>
              <a:buClr>
                <a:schemeClr val="lt1"/>
              </a:buClr>
              <a:buSzPts val="2400"/>
              <a:buFont typeface="Arial"/>
              <a:buChar char="•"/>
            </a:pPr>
            <a:r>
              <a:rPr b="1" lang="en-GB" sz="2400"/>
              <a:t>Listen and try to understand/ empathise</a:t>
            </a:r>
            <a:endParaRPr/>
          </a:p>
          <a:p>
            <a:pPr indent="-342900" lvl="0" marL="342900" rtl="0" algn="l">
              <a:lnSpc>
                <a:spcPct val="100000"/>
              </a:lnSpc>
              <a:spcBef>
                <a:spcPts val="600"/>
              </a:spcBef>
              <a:spcAft>
                <a:spcPts val="0"/>
              </a:spcAft>
              <a:buClr>
                <a:schemeClr val="lt1"/>
              </a:buClr>
              <a:buSzPts val="2400"/>
              <a:buFont typeface="Arial"/>
              <a:buChar char="•"/>
            </a:pPr>
            <a:r>
              <a:rPr b="1" lang="en-GB" sz="2400"/>
              <a:t>Encourage a friend to seek help</a:t>
            </a:r>
            <a:endParaRPr/>
          </a:p>
          <a:p>
            <a:pPr indent="-342900" lvl="0" marL="342900" rtl="0" algn="l">
              <a:lnSpc>
                <a:spcPct val="100000"/>
              </a:lnSpc>
              <a:spcBef>
                <a:spcPts val="600"/>
              </a:spcBef>
              <a:spcAft>
                <a:spcPts val="0"/>
              </a:spcAft>
              <a:buClr>
                <a:schemeClr val="lt1"/>
              </a:buClr>
              <a:buSzPts val="2400"/>
              <a:buFont typeface="Arial"/>
              <a:buChar char="•"/>
            </a:pPr>
            <a:r>
              <a:rPr b="1" lang="en-GB" sz="2400"/>
              <a:t>Go with them if they are worried/ unsure</a:t>
            </a:r>
            <a:endParaRPr/>
          </a:p>
          <a:p>
            <a:pPr indent="-342900" lvl="0" marL="342900" rtl="0" algn="l">
              <a:lnSpc>
                <a:spcPct val="100000"/>
              </a:lnSpc>
              <a:spcBef>
                <a:spcPts val="600"/>
              </a:spcBef>
              <a:spcAft>
                <a:spcPts val="0"/>
              </a:spcAft>
              <a:buClr>
                <a:schemeClr val="lt1"/>
              </a:buClr>
              <a:buSzPts val="2400"/>
              <a:buFont typeface="Arial"/>
              <a:buChar char="•"/>
            </a:pPr>
            <a:r>
              <a:rPr b="1" lang="en-GB" sz="2400"/>
              <a:t>Talk to a trusted adult </a:t>
            </a:r>
            <a:endParaRPr/>
          </a:p>
          <a:p>
            <a:pPr indent="-342900" lvl="0" marL="342900" rtl="0" algn="l">
              <a:lnSpc>
                <a:spcPct val="100000"/>
              </a:lnSpc>
              <a:spcBef>
                <a:spcPts val="600"/>
              </a:spcBef>
              <a:spcAft>
                <a:spcPts val="0"/>
              </a:spcAft>
              <a:buClr>
                <a:schemeClr val="lt1"/>
              </a:buClr>
              <a:buSzPts val="2400"/>
              <a:buFont typeface="Arial"/>
              <a:buChar char="•"/>
            </a:pPr>
            <a:r>
              <a:rPr b="1" lang="en-GB" sz="2400"/>
              <a:t>Beat  is  there to listen</a:t>
            </a:r>
            <a:endParaRPr/>
          </a:p>
          <a:p>
            <a:pPr indent="-342900" lvl="0" marL="342900" rtl="0" algn="l">
              <a:lnSpc>
                <a:spcPct val="100000"/>
              </a:lnSpc>
              <a:spcBef>
                <a:spcPts val="600"/>
              </a:spcBef>
              <a:spcAft>
                <a:spcPts val="0"/>
              </a:spcAft>
              <a:buClr>
                <a:schemeClr val="lt1"/>
              </a:buClr>
              <a:buSzPts val="2400"/>
              <a:buFont typeface="Arial"/>
              <a:buChar char="•"/>
            </a:pPr>
            <a:r>
              <a:rPr b="1" lang="en-GB" sz="2400"/>
              <a:t>Check in with the friend</a:t>
            </a:r>
            <a:endParaRPr/>
          </a:p>
          <a:p>
            <a:pPr indent="0" lvl="0" marL="0" rtl="0" algn="l">
              <a:lnSpc>
                <a:spcPct val="100000"/>
              </a:lnSpc>
              <a:spcBef>
                <a:spcPts val="600"/>
              </a:spcBef>
              <a:spcAft>
                <a:spcPts val="0"/>
              </a:spcAft>
              <a:buClr>
                <a:schemeClr val="lt1"/>
              </a:buClr>
              <a:buSzPts val="2400"/>
              <a:buFont typeface="Roboto Slab"/>
              <a:buNone/>
            </a:pPr>
            <a:r>
              <a:t/>
            </a:r>
            <a:endParaRPr b="1" sz="2400">
              <a:latin typeface="Century Gothic"/>
              <a:ea typeface="Century Gothic"/>
              <a:cs typeface="Century Gothic"/>
              <a:sym typeface="Century Gothic"/>
            </a:endParaRPr>
          </a:p>
          <a:p>
            <a:pPr indent="0" lvl="0" marL="0" rtl="0" algn="l">
              <a:lnSpc>
                <a:spcPct val="100000"/>
              </a:lnSpc>
              <a:spcBef>
                <a:spcPts val="600"/>
              </a:spcBef>
              <a:spcAft>
                <a:spcPts val="0"/>
              </a:spcAft>
              <a:buClr>
                <a:schemeClr val="lt1"/>
              </a:buClr>
              <a:buSzPts val="2100"/>
              <a:buFont typeface="Roboto Slab"/>
              <a:buNone/>
            </a:pPr>
            <a:r>
              <a:t/>
            </a:r>
            <a:endParaRPr>
              <a:solidFill>
                <a:schemeClr val="dk1"/>
              </a:solidFill>
              <a:latin typeface="Century Gothic"/>
              <a:ea typeface="Century Gothic"/>
              <a:cs typeface="Century Gothic"/>
              <a:sym typeface="Century Gothic"/>
            </a:endParaRPr>
          </a:p>
          <a:p>
            <a:pPr indent="0" lvl="0" marL="0" rtl="0" algn="l">
              <a:lnSpc>
                <a:spcPct val="100000"/>
              </a:lnSpc>
              <a:spcBef>
                <a:spcPts val="600"/>
              </a:spcBef>
              <a:spcAft>
                <a:spcPts val="0"/>
              </a:spcAft>
              <a:buClr>
                <a:schemeClr val="lt1"/>
              </a:buClr>
              <a:buSzPts val="2100"/>
              <a:buFont typeface="Roboto Slab"/>
              <a:buNone/>
            </a:pPr>
            <a:r>
              <a:t/>
            </a:r>
            <a:endParaRPr b="1">
              <a:solidFill>
                <a:srgbClr val="00B050"/>
              </a:solidFill>
            </a:endParaRPr>
          </a:p>
        </p:txBody>
      </p:sp>
      <p:sp>
        <p:nvSpPr>
          <p:cNvPr id="351" name="Google Shape;351;p32"/>
          <p:cNvSpPr/>
          <p:nvPr/>
        </p:nvSpPr>
        <p:spPr>
          <a:xfrm>
            <a:off x="291804" y="648782"/>
            <a:ext cx="450937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000">
                <a:solidFill>
                  <a:srgbClr val="EF811B"/>
                </a:solidFill>
                <a:latin typeface="Arial"/>
                <a:ea typeface="Arial"/>
                <a:cs typeface="Arial"/>
                <a:sym typeface="Arial"/>
              </a:rPr>
              <a:t>Supporting a Friend:</a:t>
            </a:r>
            <a:endParaRPr sz="4000">
              <a:solidFill>
                <a:srgbClr val="EF811B"/>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3"/>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A plan for everyday</a:t>
            </a:r>
            <a:endParaRPr/>
          </a:p>
        </p:txBody>
      </p:sp>
      <p:sp>
        <p:nvSpPr>
          <p:cNvPr id="358" name="Google Shape;358;p33"/>
          <p:cNvSpPr txBox="1"/>
          <p:nvPr>
            <p:ph idx="1" type="body"/>
          </p:nvPr>
        </p:nvSpPr>
        <p:spPr>
          <a:xfrm>
            <a:off x="684212" y="2420936"/>
            <a:ext cx="4384150" cy="3816352"/>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5E84"/>
              </a:buClr>
              <a:buSzPts val="2100"/>
              <a:buFont typeface="Roboto Slab"/>
              <a:buNone/>
            </a:pPr>
            <a:r>
              <a:rPr lang="en-GB"/>
              <a:t>Remember structure, routine and purpose is really important for your mental health</a:t>
            </a:r>
            <a:endParaRPr/>
          </a:p>
          <a:p>
            <a:pPr indent="0" lvl="0" marL="0" rtl="0" algn="l">
              <a:lnSpc>
                <a:spcPct val="100000"/>
              </a:lnSpc>
              <a:spcBef>
                <a:spcPts val="600"/>
              </a:spcBef>
              <a:spcAft>
                <a:spcPts val="0"/>
              </a:spcAft>
              <a:buClr>
                <a:srgbClr val="005E84"/>
              </a:buClr>
              <a:buSzPts val="2100"/>
              <a:buFont typeface="Roboto Slab"/>
              <a:buNone/>
            </a:pPr>
            <a:r>
              <a:rPr lang="en-GB"/>
              <a:t>Be aware of your sleep patterns, eating habits, relaxation time and  screen time</a:t>
            </a:r>
            <a:endParaRPr/>
          </a:p>
          <a:p>
            <a:pPr indent="-342900" lvl="0" marL="342900" rtl="0" algn="l">
              <a:lnSpc>
                <a:spcPct val="100000"/>
              </a:lnSpc>
              <a:spcBef>
                <a:spcPts val="600"/>
              </a:spcBef>
              <a:spcAft>
                <a:spcPts val="0"/>
              </a:spcAft>
              <a:buClr>
                <a:srgbClr val="005E84"/>
              </a:buClr>
              <a:buSzPts val="2100"/>
              <a:buFont typeface="Arial"/>
              <a:buChar char="•"/>
            </a:pPr>
            <a:r>
              <a:rPr lang="en-GB"/>
              <a:t>Plan your college work</a:t>
            </a:r>
            <a:endParaRPr/>
          </a:p>
          <a:p>
            <a:pPr indent="-342900" lvl="0" marL="342900" rtl="0" algn="l">
              <a:lnSpc>
                <a:spcPct val="100000"/>
              </a:lnSpc>
              <a:spcBef>
                <a:spcPts val="600"/>
              </a:spcBef>
              <a:spcAft>
                <a:spcPts val="0"/>
              </a:spcAft>
              <a:buClr>
                <a:srgbClr val="005E84"/>
              </a:buClr>
              <a:buSzPts val="2100"/>
              <a:buFont typeface="Arial"/>
              <a:buChar char="•"/>
            </a:pPr>
            <a:r>
              <a:rPr lang="en-GB"/>
              <a:t>Plan your downtime</a:t>
            </a:r>
            <a:endParaRPr/>
          </a:p>
          <a:p>
            <a:pPr indent="-342900" lvl="0" marL="342900" rtl="0" algn="l">
              <a:lnSpc>
                <a:spcPct val="100000"/>
              </a:lnSpc>
              <a:spcBef>
                <a:spcPts val="600"/>
              </a:spcBef>
              <a:spcAft>
                <a:spcPts val="0"/>
              </a:spcAft>
              <a:buClr>
                <a:srgbClr val="005E84"/>
              </a:buClr>
              <a:buSzPts val="2100"/>
              <a:buFont typeface="Arial"/>
              <a:buChar char="•"/>
            </a:pPr>
            <a:r>
              <a:rPr lang="en-GB"/>
              <a:t>Plan your breaks </a:t>
            </a:r>
            <a:endParaRPr/>
          </a:p>
          <a:p>
            <a:pPr indent="-209550" lvl="0" marL="342900" rtl="0" algn="l">
              <a:lnSpc>
                <a:spcPct val="100000"/>
              </a:lnSpc>
              <a:spcBef>
                <a:spcPts val="600"/>
              </a:spcBef>
              <a:spcAft>
                <a:spcPts val="0"/>
              </a:spcAft>
              <a:buClr>
                <a:srgbClr val="005E84"/>
              </a:buClr>
              <a:buSzPts val="2100"/>
              <a:buFont typeface="Arial"/>
              <a:buNone/>
            </a:pPr>
            <a:r>
              <a:t/>
            </a:r>
            <a:endParaRPr/>
          </a:p>
          <a:p>
            <a:pPr indent="-209550" lvl="0" marL="342900" rtl="0" algn="l">
              <a:lnSpc>
                <a:spcPct val="100000"/>
              </a:lnSpc>
              <a:spcBef>
                <a:spcPts val="600"/>
              </a:spcBef>
              <a:spcAft>
                <a:spcPts val="0"/>
              </a:spcAft>
              <a:buClr>
                <a:srgbClr val="005E84"/>
              </a:buClr>
              <a:buSzPts val="2100"/>
              <a:buFont typeface="Arial"/>
              <a:buNone/>
            </a:pPr>
            <a:r>
              <a:t/>
            </a:r>
            <a:endParaRPr/>
          </a:p>
        </p:txBody>
      </p:sp>
      <p:sp>
        <p:nvSpPr>
          <p:cNvPr id="359" name="Google Shape;359;p33"/>
          <p:cNvSpPr/>
          <p:nvPr/>
        </p:nvSpPr>
        <p:spPr>
          <a:xfrm>
            <a:off x="5401559" y="1340962"/>
            <a:ext cx="4176075" cy="4176075"/>
          </a:xfrm>
          <a:prstGeom prst="ellipse">
            <a:avLst/>
          </a:prstGeom>
          <a:solidFill>
            <a:srgbClr val="EF81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33"/>
          <p:cNvSpPr/>
          <p:nvPr/>
        </p:nvSpPr>
        <p:spPr>
          <a:xfrm>
            <a:off x="5689596" y="1629000"/>
            <a:ext cx="3600000" cy="3600000"/>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1" name="Google Shape;361;p33"/>
          <p:cNvPicPr preferRelativeResize="0"/>
          <p:nvPr>
            <p:ph idx="2" type="body"/>
          </p:nvPr>
        </p:nvPicPr>
        <p:blipFill rotWithShape="1">
          <a:blip r:embed="rId3">
            <a:alphaModFix/>
          </a:blip>
          <a:srcRect b="0" l="0" r="0" t="0"/>
          <a:stretch/>
        </p:blipFill>
        <p:spPr>
          <a:xfrm>
            <a:off x="6515692" y="2050804"/>
            <a:ext cx="1947807" cy="2756392"/>
          </a:xfrm>
          <a:prstGeom prst="rect">
            <a:avLst/>
          </a:prstGeom>
          <a:noFill/>
          <a:ln>
            <a:noFill/>
          </a:ln>
        </p:spPr>
      </p:pic>
      <p:sp>
        <p:nvSpPr>
          <p:cNvPr id="362" name="Google Shape;362;p33"/>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4"/>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Further support and resources </a:t>
            </a:r>
            <a:endParaRPr/>
          </a:p>
        </p:txBody>
      </p:sp>
      <p:sp>
        <p:nvSpPr>
          <p:cNvPr id="368" name="Google Shape;368;p34"/>
          <p:cNvSpPr txBox="1"/>
          <p:nvPr>
            <p:ph idx="1" type="body"/>
          </p:nvPr>
        </p:nvSpPr>
        <p:spPr>
          <a:xfrm>
            <a:off x="684212" y="1750423"/>
            <a:ext cx="7524751" cy="4486865"/>
          </a:xfrm>
          <a:prstGeom prst="rect">
            <a:avLst/>
          </a:prstGeom>
          <a:noFill/>
          <a:ln>
            <a:noFill/>
          </a:ln>
        </p:spPr>
        <p:txBody>
          <a:bodyPr anchorCtr="0" anchor="t" bIns="0" lIns="0" spcFirstLastPara="1" rIns="0" wrap="square" tIns="0">
            <a:normAutofit fontScale="55000" lnSpcReduction="10000"/>
          </a:bodyPr>
          <a:lstStyle/>
          <a:p>
            <a:pPr indent="0" lvl="0" marL="0" rtl="0" algn="l">
              <a:lnSpc>
                <a:spcPct val="100000"/>
              </a:lnSpc>
              <a:spcBef>
                <a:spcPts val="0"/>
              </a:spcBef>
              <a:spcAft>
                <a:spcPts val="0"/>
              </a:spcAft>
              <a:buClr>
                <a:srgbClr val="005E84"/>
              </a:buClr>
              <a:buSzPct val="100000"/>
              <a:buFont typeface="Poppins"/>
              <a:buNone/>
            </a:pPr>
            <a:r>
              <a:rPr lang="en-GB" sz="2600">
                <a:latin typeface="Poppins"/>
                <a:ea typeface="Poppins"/>
                <a:cs typeface="Poppins"/>
                <a:sym typeface="Poppins"/>
              </a:rPr>
              <a:t>BLAST approach</a:t>
            </a:r>
            <a:endParaRPr/>
          </a:p>
          <a:p>
            <a:pPr indent="0" lvl="0" marL="0" rtl="0" algn="l">
              <a:lnSpc>
                <a:spcPct val="100000"/>
              </a:lnSpc>
              <a:spcBef>
                <a:spcPts val="600"/>
              </a:spcBef>
              <a:spcAft>
                <a:spcPts val="0"/>
              </a:spcAft>
              <a:buClr>
                <a:srgbClr val="005E84"/>
              </a:buClr>
              <a:buSzPct val="100000"/>
              <a:buFont typeface="Poppins"/>
              <a:buNone/>
            </a:pPr>
            <a:r>
              <a:rPr lang="en-GB" sz="2600" u="sng">
                <a:solidFill>
                  <a:schemeClr val="hlink"/>
                </a:solidFill>
                <a:latin typeface="Poppins"/>
                <a:ea typeface="Poppins"/>
                <a:cs typeface="Poppins"/>
                <a:sym typeface="Poppins"/>
                <a:hlinkClick r:id="rId3"/>
              </a:rPr>
              <a:t>https://www.beateatingdisorders.org.uk/get-information-and-support/about-eating-disorders/downloads-resources/blast-distraction-techniques/</a:t>
            </a:r>
            <a:r>
              <a:rPr lang="en-GB" sz="2600">
                <a:latin typeface="Poppins"/>
                <a:ea typeface="Poppins"/>
                <a:cs typeface="Poppins"/>
                <a:sym typeface="Poppins"/>
              </a:rPr>
              <a:t> </a:t>
            </a:r>
            <a:endParaRPr/>
          </a:p>
          <a:p>
            <a:pPr indent="0" lvl="0" marL="0" rtl="0" algn="l">
              <a:lnSpc>
                <a:spcPct val="100000"/>
              </a:lnSpc>
              <a:spcBef>
                <a:spcPts val="600"/>
              </a:spcBef>
              <a:spcAft>
                <a:spcPts val="0"/>
              </a:spcAft>
              <a:buClr>
                <a:srgbClr val="005E84"/>
              </a:buClr>
              <a:buSzPct val="100000"/>
              <a:buFont typeface="Roboto Slab"/>
              <a:buNone/>
            </a:pPr>
            <a:r>
              <a:t/>
            </a:r>
            <a:endParaRPr sz="2600">
              <a:latin typeface="Poppins"/>
              <a:ea typeface="Poppins"/>
              <a:cs typeface="Poppins"/>
              <a:sym typeface="Poppins"/>
            </a:endParaRPr>
          </a:p>
          <a:p>
            <a:pPr indent="0" lvl="0" marL="0" rtl="0" algn="l">
              <a:lnSpc>
                <a:spcPct val="100000"/>
              </a:lnSpc>
              <a:spcBef>
                <a:spcPts val="600"/>
              </a:spcBef>
              <a:spcAft>
                <a:spcPts val="0"/>
              </a:spcAft>
              <a:buClr>
                <a:srgbClr val="005E84"/>
              </a:buClr>
              <a:buSzPct val="100000"/>
              <a:buFont typeface="Poppins"/>
              <a:buNone/>
            </a:pPr>
            <a:r>
              <a:rPr lang="en-GB" sz="2600">
                <a:latin typeface="Poppins"/>
                <a:ea typeface="Poppins"/>
                <a:cs typeface="Poppins"/>
                <a:sym typeface="Poppins"/>
              </a:rPr>
              <a:t>Beat helplines</a:t>
            </a:r>
            <a:endParaRPr/>
          </a:p>
          <a:p>
            <a:pPr indent="0" lvl="0" marL="0" rtl="0" algn="l">
              <a:lnSpc>
                <a:spcPct val="100000"/>
              </a:lnSpc>
              <a:spcBef>
                <a:spcPts val="600"/>
              </a:spcBef>
              <a:spcAft>
                <a:spcPts val="0"/>
              </a:spcAft>
              <a:buClr>
                <a:srgbClr val="005E84"/>
              </a:buClr>
              <a:buSzPct val="100000"/>
              <a:buFont typeface="Poppins"/>
              <a:buNone/>
            </a:pPr>
            <a:r>
              <a:rPr b="1" i="0" lang="en-GB" sz="2600" u="none" strike="noStrike">
                <a:latin typeface="Poppins"/>
                <a:ea typeface="Poppins"/>
                <a:cs typeface="Poppins"/>
                <a:sym typeface="Poppins"/>
              </a:rPr>
              <a:t>Help for England</a:t>
            </a:r>
            <a:br>
              <a:rPr b="1" i="0" lang="en-GB" sz="2600" u="none" strike="noStrike">
                <a:latin typeface="Poppins"/>
                <a:ea typeface="Poppins"/>
                <a:cs typeface="Poppins"/>
                <a:sym typeface="Poppins"/>
              </a:rPr>
            </a:br>
            <a:r>
              <a:rPr b="0" i="0" lang="en-GB" sz="2600" u="none" strike="noStrike">
                <a:latin typeface="Poppins"/>
                <a:ea typeface="Poppins"/>
                <a:cs typeface="Poppins"/>
                <a:sym typeface="Poppins"/>
              </a:rPr>
              <a:t>Helpline: 0808 801 0677</a:t>
            </a:r>
            <a:br>
              <a:rPr b="1" i="0" lang="en-GB" sz="2600" u="none" strike="noStrike">
                <a:latin typeface="Poppins"/>
                <a:ea typeface="Poppins"/>
                <a:cs typeface="Poppins"/>
                <a:sym typeface="Poppins"/>
              </a:rPr>
            </a:br>
            <a:r>
              <a:rPr b="0" i="0" lang="en-GB" sz="2600" u="none" strike="noStrike">
                <a:latin typeface="Poppins"/>
                <a:ea typeface="Poppins"/>
                <a:cs typeface="Poppins"/>
                <a:sym typeface="Poppins"/>
              </a:rPr>
              <a:t>Email: </a:t>
            </a:r>
            <a:r>
              <a:rPr b="0" i="0" lang="en-GB" sz="2600" u="sng" strike="noStrike">
                <a:solidFill>
                  <a:schemeClr val="hlink"/>
                </a:solidFill>
                <a:latin typeface="Poppins"/>
                <a:ea typeface="Poppins"/>
                <a:cs typeface="Poppins"/>
                <a:sym typeface="Poppins"/>
                <a:hlinkClick r:id="rId4"/>
              </a:rPr>
              <a:t>help@beateatingdisorders.org.uk</a:t>
            </a:r>
            <a:endParaRPr b="0" i="0" sz="2600" u="none" strike="noStrike">
              <a:latin typeface="Poppins"/>
              <a:ea typeface="Poppins"/>
              <a:cs typeface="Poppins"/>
              <a:sym typeface="Poppins"/>
            </a:endParaRPr>
          </a:p>
          <a:p>
            <a:pPr indent="0" lvl="0" marL="0" rtl="0" algn="l">
              <a:lnSpc>
                <a:spcPct val="100000"/>
              </a:lnSpc>
              <a:spcBef>
                <a:spcPts val="600"/>
              </a:spcBef>
              <a:spcAft>
                <a:spcPts val="0"/>
              </a:spcAft>
              <a:buClr>
                <a:srgbClr val="005E84"/>
              </a:buClr>
              <a:buSzPct val="100000"/>
              <a:buFont typeface="Poppins"/>
              <a:buNone/>
            </a:pPr>
            <a:r>
              <a:rPr b="1" i="0" lang="en-GB" sz="2600" u="none" strike="noStrike">
                <a:latin typeface="Poppins"/>
                <a:ea typeface="Poppins"/>
                <a:cs typeface="Poppins"/>
                <a:sym typeface="Poppins"/>
              </a:rPr>
              <a:t>Help for Scotland</a:t>
            </a:r>
            <a:br>
              <a:rPr b="1" i="0" lang="en-GB" sz="2600" u="none" strike="noStrike">
                <a:latin typeface="Poppins"/>
                <a:ea typeface="Poppins"/>
                <a:cs typeface="Poppins"/>
                <a:sym typeface="Poppins"/>
              </a:rPr>
            </a:br>
            <a:r>
              <a:rPr b="0" i="0" lang="en-GB" sz="2600" u="none" strike="noStrike">
                <a:latin typeface="Poppins"/>
                <a:ea typeface="Poppins"/>
                <a:cs typeface="Poppins"/>
                <a:sym typeface="Poppins"/>
              </a:rPr>
              <a:t>Helpline: 0808 801 0432</a:t>
            </a:r>
            <a:br>
              <a:rPr b="1" i="0" lang="en-GB" sz="2600" u="none" strike="noStrike">
                <a:latin typeface="Poppins"/>
                <a:ea typeface="Poppins"/>
                <a:cs typeface="Poppins"/>
                <a:sym typeface="Poppins"/>
              </a:rPr>
            </a:br>
            <a:r>
              <a:rPr b="0" i="0" lang="en-GB" sz="2600" u="none" strike="noStrike">
                <a:latin typeface="Poppins"/>
                <a:ea typeface="Poppins"/>
                <a:cs typeface="Poppins"/>
                <a:sym typeface="Poppins"/>
              </a:rPr>
              <a:t>Email: </a:t>
            </a:r>
            <a:r>
              <a:rPr b="0" i="0" lang="en-GB" sz="2600" u="sng" strike="noStrike">
                <a:solidFill>
                  <a:schemeClr val="hlink"/>
                </a:solidFill>
                <a:latin typeface="Poppins"/>
                <a:ea typeface="Poppins"/>
                <a:cs typeface="Poppins"/>
                <a:sym typeface="Poppins"/>
                <a:hlinkClick r:id="rId5"/>
              </a:rPr>
              <a:t>Scotlandhelp@beateatingdisorders.org.uk</a:t>
            </a:r>
            <a:br>
              <a:rPr b="1" i="0" lang="en-GB" sz="2600" u="none" strike="noStrike">
                <a:latin typeface="Poppins"/>
                <a:ea typeface="Poppins"/>
                <a:cs typeface="Poppins"/>
                <a:sym typeface="Poppins"/>
              </a:rPr>
            </a:br>
            <a:endParaRPr b="0" i="0" sz="2600" u="none" strike="noStrike">
              <a:latin typeface="Poppins"/>
              <a:ea typeface="Poppins"/>
              <a:cs typeface="Poppins"/>
              <a:sym typeface="Poppins"/>
            </a:endParaRPr>
          </a:p>
          <a:p>
            <a:pPr indent="0" lvl="0" marL="0" rtl="0" algn="l">
              <a:lnSpc>
                <a:spcPct val="100000"/>
              </a:lnSpc>
              <a:spcBef>
                <a:spcPts val="600"/>
              </a:spcBef>
              <a:spcAft>
                <a:spcPts val="0"/>
              </a:spcAft>
              <a:buClr>
                <a:srgbClr val="005E84"/>
              </a:buClr>
              <a:buSzPct val="100000"/>
              <a:buFont typeface="Poppins"/>
              <a:buNone/>
            </a:pPr>
            <a:r>
              <a:rPr b="1" i="0" lang="en-GB" sz="2600" u="none" strike="noStrike">
                <a:latin typeface="Poppins"/>
                <a:ea typeface="Poppins"/>
                <a:cs typeface="Poppins"/>
                <a:sym typeface="Poppins"/>
              </a:rPr>
              <a:t>Help for Wales</a:t>
            </a:r>
            <a:br>
              <a:rPr b="1" i="0" lang="en-GB" sz="2600" u="none" strike="noStrike">
                <a:latin typeface="Poppins"/>
                <a:ea typeface="Poppins"/>
                <a:cs typeface="Poppins"/>
                <a:sym typeface="Poppins"/>
              </a:rPr>
            </a:br>
            <a:r>
              <a:rPr b="0" i="0" lang="en-GB" sz="2600" u="none" strike="noStrike">
                <a:latin typeface="Poppins"/>
                <a:ea typeface="Poppins"/>
                <a:cs typeface="Poppins"/>
                <a:sym typeface="Poppins"/>
              </a:rPr>
              <a:t>Helpline: 0808 801 0433</a:t>
            </a:r>
            <a:br>
              <a:rPr b="1" i="0" lang="en-GB" sz="2600" u="none" strike="noStrike">
                <a:latin typeface="Poppins"/>
                <a:ea typeface="Poppins"/>
                <a:cs typeface="Poppins"/>
                <a:sym typeface="Poppins"/>
              </a:rPr>
            </a:br>
            <a:r>
              <a:rPr b="0" i="0" lang="en-GB" sz="2600" u="none" strike="noStrike">
                <a:latin typeface="Poppins"/>
                <a:ea typeface="Poppins"/>
                <a:cs typeface="Poppins"/>
                <a:sym typeface="Poppins"/>
              </a:rPr>
              <a:t>Email: </a:t>
            </a:r>
            <a:r>
              <a:rPr b="0" i="0" lang="en-GB" sz="2600" u="sng" strike="noStrike">
                <a:solidFill>
                  <a:schemeClr val="hlink"/>
                </a:solidFill>
                <a:latin typeface="Poppins"/>
                <a:ea typeface="Poppins"/>
                <a:cs typeface="Poppins"/>
                <a:sym typeface="Poppins"/>
                <a:hlinkClick r:id="rId6"/>
              </a:rPr>
              <a:t>Waleshelp@beateatingdisorders.org.uk</a:t>
            </a:r>
            <a:endParaRPr b="0" i="0" sz="2600" u="none" strike="noStrike">
              <a:latin typeface="Poppins"/>
              <a:ea typeface="Poppins"/>
              <a:cs typeface="Poppins"/>
              <a:sym typeface="Poppins"/>
            </a:endParaRPr>
          </a:p>
          <a:p>
            <a:pPr indent="0" lvl="0" marL="0" rtl="0" algn="l">
              <a:lnSpc>
                <a:spcPct val="100000"/>
              </a:lnSpc>
              <a:spcBef>
                <a:spcPts val="600"/>
              </a:spcBef>
              <a:spcAft>
                <a:spcPts val="0"/>
              </a:spcAft>
              <a:buClr>
                <a:srgbClr val="005E84"/>
              </a:buClr>
              <a:buSzPct val="100000"/>
              <a:buFont typeface="Poppins"/>
              <a:buNone/>
            </a:pPr>
            <a:r>
              <a:rPr b="1" i="0" lang="en-GB" sz="2600" u="none" strike="noStrike">
                <a:latin typeface="Poppins"/>
                <a:ea typeface="Poppins"/>
                <a:cs typeface="Poppins"/>
                <a:sym typeface="Poppins"/>
              </a:rPr>
              <a:t>Help for Northern Ireland</a:t>
            </a:r>
            <a:br>
              <a:rPr b="1" i="0" lang="en-GB" sz="2600" u="none" strike="noStrike">
                <a:latin typeface="Poppins"/>
                <a:ea typeface="Poppins"/>
                <a:cs typeface="Poppins"/>
                <a:sym typeface="Poppins"/>
              </a:rPr>
            </a:br>
            <a:r>
              <a:rPr b="0" i="0" lang="en-GB" sz="2600" u="none" strike="noStrike">
                <a:latin typeface="Poppins"/>
                <a:ea typeface="Poppins"/>
                <a:cs typeface="Poppins"/>
                <a:sym typeface="Poppins"/>
              </a:rPr>
              <a:t>Helpline: 0808 801 0434</a:t>
            </a:r>
            <a:br>
              <a:rPr b="1" i="0" lang="en-GB" sz="2600" u="none" strike="noStrike">
                <a:latin typeface="Poppins"/>
                <a:ea typeface="Poppins"/>
                <a:cs typeface="Poppins"/>
                <a:sym typeface="Poppins"/>
              </a:rPr>
            </a:br>
            <a:r>
              <a:rPr b="0" i="0" lang="en-GB" sz="2600" u="none" strike="noStrike">
                <a:latin typeface="Poppins"/>
                <a:ea typeface="Poppins"/>
                <a:cs typeface="Poppins"/>
                <a:sym typeface="Poppins"/>
              </a:rPr>
              <a:t>Email: </a:t>
            </a:r>
            <a:r>
              <a:rPr b="0" i="0" lang="en-GB" sz="2600" u="sng" strike="noStrike">
                <a:solidFill>
                  <a:schemeClr val="hlink"/>
                </a:solidFill>
                <a:latin typeface="Poppins"/>
                <a:ea typeface="Poppins"/>
                <a:cs typeface="Poppins"/>
                <a:sym typeface="Poppins"/>
                <a:hlinkClick r:id="rId7"/>
              </a:rPr>
              <a:t>NIhelp@beateatingdisorders.org.uk</a:t>
            </a:r>
            <a:endParaRPr b="0" i="0" sz="2600" u="none" strike="noStrike">
              <a:latin typeface="Poppins"/>
              <a:ea typeface="Poppins"/>
              <a:cs typeface="Poppins"/>
              <a:sym typeface="Poppins"/>
            </a:endParaRPr>
          </a:p>
          <a:p>
            <a:pPr indent="0" lvl="0" marL="0" rtl="0" algn="l">
              <a:lnSpc>
                <a:spcPct val="100000"/>
              </a:lnSpc>
              <a:spcBef>
                <a:spcPts val="600"/>
              </a:spcBef>
              <a:spcAft>
                <a:spcPts val="0"/>
              </a:spcAft>
              <a:buClr>
                <a:srgbClr val="005E84"/>
              </a:buClr>
              <a:buSzPct val="100000"/>
              <a:buFont typeface="Roboto Slab"/>
              <a:buNone/>
            </a:pPr>
            <a:r>
              <a:t/>
            </a:r>
            <a:endParaRPr/>
          </a:p>
        </p:txBody>
      </p:sp>
      <p:sp>
        <p:nvSpPr>
          <p:cNvPr id="369" name="Google Shape;369;p34"/>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5"/>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Further support and resources </a:t>
            </a:r>
            <a:endParaRPr/>
          </a:p>
        </p:txBody>
      </p:sp>
      <p:sp>
        <p:nvSpPr>
          <p:cNvPr id="375" name="Google Shape;375;p35"/>
          <p:cNvSpPr txBox="1"/>
          <p:nvPr>
            <p:ph idx="1" type="body"/>
          </p:nvPr>
        </p:nvSpPr>
        <p:spPr>
          <a:xfrm>
            <a:off x="684212" y="1240971"/>
            <a:ext cx="7524751" cy="4996317"/>
          </a:xfrm>
          <a:prstGeom prst="rect">
            <a:avLst/>
          </a:prstGeom>
          <a:noFill/>
          <a:ln>
            <a:noFill/>
          </a:ln>
        </p:spPr>
        <p:txBody>
          <a:bodyPr anchorCtr="0" anchor="t" bIns="0" lIns="0" spcFirstLastPara="1" rIns="0" wrap="square" tIns="0">
            <a:normAutofit fontScale="25000" lnSpcReduction="20000"/>
          </a:bodyPr>
          <a:lstStyle/>
          <a:p>
            <a:pPr indent="0" lvl="0" marL="0" rtl="0" algn="l">
              <a:lnSpc>
                <a:spcPct val="100000"/>
              </a:lnSpc>
              <a:spcBef>
                <a:spcPts val="0"/>
              </a:spcBef>
              <a:spcAft>
                <a:spcPts val="0"/>
              </a:spcAft>
              <a:buClr>
                <a:srgbClr val="EF7F19"/>
              </a:buClr>
              <a:buSzPct val="100000"/>
              <a:buFont typeface="Arial"/>
              <a:buNone/>
            </a:pPr>
            <a:r>
              <a:rPr b="1" lang="en-GB" sz="7400">
                <a:solidFill>
                  <a:srgbClr val="EF7F19"/>
                </a:solidFill>
                <a:latin typeface="Arial"/>
                <a:ea typeface="Arial"/>
                <a:cs typeface="Arial"/>
                <a:sym typeface="Arial"/>
              </a:rPr>
              <a:t>CHILDLINE </a:t>
            </a:r>
            <a:endParaRPr sz="7400"/>
          </a:p>
          <a:p>
            <a:pPr indent="0" lvl="0" marL="0" rtl="0" algn="l">
              <a:lnSpc>
                <a:spcPct val="100000"/>
              </a:lnSpc>
              <a:spcBef>
                <a:spcPts val="600"/>
              </a:spcBef>
              <a:spcAft>
                <a:spcPts val="0"/>
              </a:spcAft>
              <a:buClr>
                <a:srgbClr val="005E84"/>
              </a:buClr>
              <a:buSzPct val="100000"/>
              <a:buFont typeface="Arial"/>
              <a:buNone/>
            </a:pPr>
            <a:r>
              <a:rPr b="1" lang="en-GB" sz="7400">
                <a:latin typeface="Arial"/>
                <a:ea typeface="Arial"/>
                <a:cs typeface="Arial"/>
                <a:sym typeface="Arial"/>
              </a:rPr>
              <a:t>Call: 0800 1111 </a:t>
            </a:r>
            <a:r>
              <a:rPr b="0" lang="en-GB" sz="7400">
                <a:latin typeface="Arial"/>
                <a:ea typeface="Arial"/>
                <a:cs typeface="Arial"/>
                <a:sym typeface="Arial"/>
              </a:rPr>
              <a:t>(free line) </a:t>
            </a:r>
            <a:r>
              <a:rPr b="1" lang="en-GB" sz="7400">
                <a:latin typeface="Arial"/>
                <a:ea typeface="Arial"/>
                <a:cs typeface="Arial"/>
                <a:sym typeface="Arial"/>
              </a:rPr>
              <a:t>Online: childline.org.uk </a:t>
            </a:r>
            <a:endParaRPr sz="7400"/>
          </a:p>
          <a:p>
            <a:pPr indent="0" lvl="0" marL="0" rtl="0" algn="l">
              <a:lnSpc>
                <a:spcPct val="100000"/>
              </a:lnSpc>
              <a:spcBef>
                <a:spcPts val="600"/>
              </a:spcBef>
              <a:spcAft>
                <a:spcPts val="0"/>
              </a:spcAft>
              <a:buClr>
                <a:srgbClr val="005E84"/>
              </a:buClr>
              <a:buSzPct val="100000"/>
              <a:buFont typeface="Roboto Slab"/>
              <a:buNone/>
            </a:pPr>
            <a:r>
              <a:rPr b="0" lang="en-GB" sz="7400">
                <a:latin typeface="Roboto Slab"/>
                <a:ea typeface="Roboto Slab"/>
                <a:cs typeface="Roboto Slab"/>
                <a:sym typeface="Roboto Slab"/>
              </a:rPr>
              <a:t>Confidential listening, 1-2-1 chat, online message boards for under 19s. </a:t>
            </a:r>
            <a:endParaRPr sz="7400"/>
          </a:p>
          <a:p>
            <a:pPr indent="0" lvl="0" marL="0" rtl="0" algn="l">
              <a:lnSpc>
                <a:spcPct val="100000"/>
              </a:lnSpc>
              <a:spcBef>
                <a:spcPts val="600"/>
              </a:spcBef>
              <a:spcAft>
                <a:spcPts val="0"/>
              </a:spcAft>
              <a:buClr>
                <a:srgbClr val="EF7F19"/>
              </a:buClr>
              <a:buSzPct val="100000"/>
              <a:buFont typeface="Arial"/>
              <a:buNone/>
            </a:pPr>
            <a:r>
              <a:rPr b="1" lang="en-GB" sz="7400">
                <a:solidFill>
                  <a:srgbClr val="EF7F19"/>
                </a:solidFill>
                <a:latin typeface="Arial"/>
                <a:ea typeface="Arial"/>
                <a:cs typeface="Arial"/>
                <a:sym typeface="Arial"/>
              </a:rPr>
              <a:t>BEMUSLIM YOUTH HELPLINE </a:t>
            </a:r>
            <a:endParaRPr sz="7400"/>
          </a:p>
          <a:p>
            <a:pPr indent="0" lvl="0" marL="0" rtl="0" algn="l">
              <a:lnSpc>
                <a:spcPct val="100000"/>
              </a:lnSpc>
              <a:spcBef>
                <a:spcPts val="600"/>
              </a:spcBef>
              <a:spcAft>
                <a:spcPts val="0"/>
              </a:spcAft>
              <a:buClr>
                <a:srgbClr val="005E84"/>
              </a:buClr>
              <a:buSzPct val="100000"/>
              <a:buFont typeface="Arial"/>
              <a:buNone/>
            </a:pPr>
            <a:r>
              <a:rPr b="1" lang="en-GB" sz="7400">
                <a:latin typeface="Arial"/>
                <a:ea typeface="Arial"/>
                <a:cs typeface="Arial"/>
                <a:sym typeface="Arial"/>
              </a:rPr>
              <a:t>Call: 0808 808 2008 (4pm - 10pm) every day</a:t>
            </a:r>
            <a:br>
              <a:rPr b="1" lang="en-GB" sz="7400">
                <a:latin typeface="Arial"/>
                <a:ea typeface="Arial"/>
                <a:cs typeface="Arial"/>
                <a:sym typeface="Arial"/>
              </a:rPr>
            </a:br>
            <a:r>
              <a:rPr b="1" lang="en-GB" sz="7400">
                <a:latin typeface="Arial"/>
                <a:ea typeface="Arial"/>
                <a:cs typeface="Arial"/>
                <a:sym typeface="Arial"/>
              </a:rPr>
              <a:t>Email: help@myh.org.uk</a:t>
            </a:r>
            <a:br>
              <a:rPr b="1" lang="en-GB" sz="7400">
                <a:latin typeface="Arial"/>
                <a:ea typeface="Arial"/>
                <a:cs typeface="Arial"/>
                <a:sym typeface="Arial"/>
              </a:rPr>
            </a:br>
            <a:r>
              <a:rPr b="1" lang="en-GB" sz="7400">
                <a:latin typeface="Arial"/>
                <a:ea typeface="Arial"/>
                <a:cs typeface="Arial"/>
                <a:sym typeface="Arial"/>
              </a:rPr>
              <a:t>Online: myh.org.uk </a:t>
            </a:r>
            <a:endParaRPr sz="7400"/>
          </a:p>
          <a:p>
            <a:pPr indent="0" lvl="0" marL="0" rtl="0" algn="l">
              <a:lnSpc>
                <a:spcPct val="100000"/>
              </a:lnSpc>
              <a:spcBef>
                <a:spcPts val="600"/>
              </a:spcBef>
              <a:spcAft>
                <a:spcPts val="0"/>
              </a:spcAft>
              <a:buClr>
                <a:srgbClr val="005E84"/>
              </a:buClr>
              <a:buSzPct val="100000"/>
              <a:buFont typeface="Roboto Slab"/>
              <a:buNone/>
            </a:pPr>
            <a:r>
              <a:rPr b="0" lang="en-GB" sz="7400">
                <a:latin typeface="Roboto Slab"/>
                <a:ea typeface="Roboto Slab"/>
                <a:cs typeface="Roboto Slab"/>
                <a:sym typeface="Roboto Slab"/>
              </a:rPr>
              <a:t>Faith and culturally sensitive confidential support by phone, live chat, WhatsApp or email for young Muslims in the UK. </a:t>
            </a:r>
            <a:endParaRPr sz="7400"/>
          </a:p>
          <a:p>
            <a:pPr indent="0" lvl="0" marL="0" rtl="0" algn="l">
              <a:lnSpc>
                <a:spcPct val="100000"/>
              </a:lnSpc>
              <a:spcBef>
                <a:spcPts val="600"/>
              </a:spcBef>
              <a:spcAft>
                <a:spcPts val="0"/>
              </a:spcAft>
              <a:buClr>
                <a:srgbClr val="EF7F19"/>
              </a:buClr>
              <a:buSzPct val="100000"/>
              <a:buFont typeface="Arial"/>
              <a:buNone/>
            </a:pPr>
            <a:r>
              <a:rPr b="1" lang="en-GB" sz="7400">
                <a:solidFill>
                  <a:srgbClr val="EF7F19"/>
                </a:solidFill>
                <a:latin typeface="Arial"/>
                <a:ea typeface="Arial"/>
                <a:cs typeface="Arial"/>
                <a:sym typeface="Arial"/>
              </a:rPr>
              <a:t>SAMARITANS </a:t>
            </a:r>
            <a:endParaRPr sz="7400"/>
          </a:p>
          <a:p>
            <a:pPr indent="0" lvl="0" marL="0" rtl="0" algn="l">
              <a:lnSpc>
                <a:spcPct val="100000"/>
              </a:lnSpc>
              <a:spcBef>
                <a:spcPts val="600"/>
              </a:spcBef>
              <a:spcAft>
                <a:spcPts val="0"/>
              </a:spcAft>
              <a:buClr>
                <a:srgbClr val="005E84"/>
              </a:buClr>
              <a:buSzPct val="100000"/>
              <a:buFont typeface="Arial"/>
              <a:buNone/>
            </a:pPr>
            <a:r>
              <a:rPr b="1" lang="en-GB" sz="7400">
                <a:latin typeface="Arial"/>
                <a:ea typeface="Arial"/>
                <a:cs typeface="Arial"/>
                <a:sym typeface="Arial"/>
              </a:rPr>
              <a:t>Call: 116 123 (free line) Email: jo@samaritans.org Online: samaritans.org </a:t>
            </a:r>
            <a:endParaRPr sz="7400"/>
          </a:p>
          <a:p>
            <a:pPr indent="0" lvl="0" marL="0" rtl="0" algn="l">
              <a:lnSpc>
                <a:spcPct val="100000"/>
              </a:lnSpc>
              <a:spcBef>
                <a:spcPts val="600"/>
              </a:spcBef>
              <a:spcAft>
                <a:spcPts val="0"/>
              </a:spcAft>
              <a:buClr>
                <a:srgbClr val="005E84"/>
              </a:buClr>
              <a:buSzPct val="100000"/>
              <a:buFont typeface="Roboto Slab"/>
              <a:buNone/>
            </a:pPr>
            <a:r>
              <a:rPr b="0" lang="en-GB" sz="7400">
                <a:latin typeface="Roboto Slab"/>
                <a:ea typeface="Roboto Slab"/>
                <a:cs typeface="Roboto Slab"/>
                <a:sym typeface="Roboto Slab"/>
              </a:rPr>
              <a:t>Confidential and emotional support 24/7 </a:t>
            </a:r>
            <a:endParaRPr sz="7400"/>
          </a:p>
          <a:p>
            <a:pPr indent="0" lvl="0" marL="0" rtl="0" algn="l">
              <a:lnSpc>
                <a:spcPct val="100000"/>
              </a:lnSpc>
              <a:spcBef>
                <a:spcPts val="600"/>
              </a:spcBef>
              <a:spcAft>
                <a:spcPts val="0"/>
              </a:spcAft>
              <a:buClr>
                <a:srgbClr val="EF7F19"/>
              </a:buClr>
              <a:buSzPct val="100000"/>
              <a:buFont typeface="Arial"/>
              <a:buNone/>
            </a:pPr>
            <a:r>
              <a:rPr b="1" lang="en-GB" sz="7400">
                <a:solidFill>
                  <a:srgbClr val="EF7F19"/>
                </a:solidFill>
                <a:latin typeface="Arial"/>
                <a:ea typeface="Arial"/>
                <a:cs typeface="Arial"/>
                <a:sym typeface="Arial"/>
              </a:rPr>
              <a:t>YOUNGMINDS </a:t>
            </a:r>
            <a:endParaRPr sz="7400"/>
          </a:p>
          <a:p>
            <a:pPr indent="0" lvl="0" marL="0" rtl="0" algn="l">
              <a:lnSpc>
                <a:spcPct val="100000"/>
              </a:lnSpc>
              <a:spcBef>
                <a:spcPts val="600"/>
              </a:spcBef>
              <a:spcAft>
                <a:spcPts val="0"/>
              </a:spcAft>
              <a:buClr>
                <a:srgbClr val="005E84"/>
              </a:buClr>
              <a:buSzPct val="100000"/>
              <a:buFont typeface="Arial"/>
              <a:buNone/>
            </a:pPr>
            <a:r>
              <a:rPr b="1" lang="en-GB" sz="7400">
                <a:latin typeface="Arial"/>
                <a:ea typeface="Arial"/>
                <a:cs typeface="Arial"/>
                <a:sym typeface="Arial"/>
              </a:rPr>
              <a:t>Text: YM to 85258</a:t>
            </a:r>
            <a:br>
              <a:rPr b="1" lang="en-GB" sz="7400">
                <a:latin typeface="Arial"/>
                <a:ea typeface="Arial"/>
                <a:cs typeface="Arial"/>
                <a:sym typeface="Arial"/>
              </a:rPr>
            </a:br>
            <a:r>
              <a:rPr b="1" lang="en-GB" sz="7400">
                <a:latin typeface="Arial"/>
                <a:ea typeface="Arial"/>
                <a:cs typeface="Arial"/>
                <a:sym typeface="Arial"/>
              </a:rPr>
              <a:t>Online: youngminds.org.uk </a:t>
            </a:r>
            <a:endParaRPr sz="7400"/>
          </a:p>
          <a:p>
            <a:pPr indent="0" lvl="0" marL="0" rtl="0" algn="l">
              <a:lnSpc>
                <a:spcPct val="100000"/>
              </a:lnSpc>
              <a:spcBef>
                <a:spcPts val="600"/>
              </a:spcBef>
              <a:spcAft>
                <a:spcPts val="0"/>
              </a:spcAft>
              <a:buClr>
                <a:srgbClr val="005E84"/>
              </a:buClr>
              <a:buSzPct val="100000"/>
              <a:buFont typeface="Roboto Slab"/>
              <a:buNone/>
            </a:pPr>
            <a:r>
              <a:rPr b="0" lang="en-GB" sz="7400">
                <a:latin typeface="Roboto Slab"/>
                <a:ea typeface="Roboto Slab"/>
                <a:cs typeface="Roboto Slab"/>
                <a:sym typeface="Roboto Slab"/>
              </a:rPr>
              <a:t>Free, 24/7 text support for young people across the UK experiencing a mental health crisis. </a:t>
            </a:r>
            <a:endParaRPr sz="7400"/>
          </a:p>
          <a:p>
            <a:pPr indent="0" lvl="0" marL="0" rtl="0" algn="l">
              <a:lnSpc>
                <a:spcPct val="100000"/>
              </a:lnSpc>
              <a:spcBef>
                <a:spcPts val="600"/>
              </a:spcBef>
              <a:spcAft>
                <a:spcPts val="0"/>
              </a:spcAft>
              <a:buClr>
                <a:srgbClr val="005E84"/>
              </a:buClr>
              <a:buSzPct val="100000"/>
              <a:buFont typeface="Roboto Slab"/>
              <a:buNone/>
            </a:pPr>
            <a:r>
              <a:rPr lang="en-GB"/>
              <a:t> </a:t>
            </a:r>
            <a:endParaRPr/>
          </a:p>
          <a:p>
            <a:pPr indent="0" lvl="0" marL="0" rtl="0" algn="l">
              <a:lnSpc>
                <a:spcPct val="100000"/>
              </a:lnSpc>
              <a:spcBef>
                <a:spcPts val="600"/>
              </a:spcBef>
              <a:spcAft>
                <a:spcPts val="0"/>
              </a:spcAft>
              <a:buClr>
                <a:srgbClr val="005E84"/>
              </a:buClr>
              <a:buSzPct val="100000"/>
              <a:buFont typeface="Roboto Slab"/>
              <a:buNone/>
            </a:pPr>
            <a:r>
              <a:t/>
            </a:r>
            <a:endParaRPr/>
          </a:p>
        </p:txBody>
      </p:sp>
      <p:sp>
        <p:nvSpPr>
          <p:cNvPr id="376" name="Google Shape;376;p35"/>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6"/>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EF811B"/>
              </a:buClr>
              <a:buSzPts val="1200"/>
              <a:buFont typeface="Arial"/>
              <a:buNone/>
            </a:pPr>
            <a:fld id="{00000000-1234-1234-1234-123412341234}" type="slidenum">
              <a:rPr b="1" i="0" lang="en-GB" sz="1200" u="none" cap="none" strike="noStrike">
                <a:solidFill>
                  <a:srgbClr val="EF811B"/>
                </a:solidFill>
                <a:latin typeface="Arial"/>
                <a:ea typeface="Arial"/>
                <a:cs typeface="Arial"/>
                <a:sym typeface="Arial"/>
              </a:rPr>
              <a:t>‹#›</a:t>
            </a:fld>
            <a:endParaRPr b="1" i="0" sz="1200" u="none" cap="none" strike="noStrike">
              <a:solidFill>
                <a:srgbClr val="EF811B"/>
              </a:solidFill>
              <a:latin typeface="Arial"/>
              <a:ea typeface="Arial"/>
              <a:cs typeface="Arial"/>
              <a:sym typeface="Arial"/>
            </a:endParaRPr>
          </a:p>
        </p:txBody>
      </p:sp>
      <p:sp>
        <p:nvSpPr>
          <p:cNvPr id="382" name="Google Shape;382;p36"/>
          <p:cNvSpPr/>
          <p:nvPr/>
        </p:nvSpPr>
        <p:spPr>
          <a:xfrm>
            <a:off x="1105626" y="1018605"/>
            <a:ext cx="4783786" cy="4820790"/>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500"/>
                                        <p:tgtEl>
                                          <p:spTgt spid="382"/>
                                        </p:tgtEl>
                                        <p:attrNameLst>
                                          <p:attrName>ppt_w</p:attrName>
                                        </p:attrNameLst>
                                      </p:cBhvr>
                                      <p:tavLst>
                                        <p:tav fmla="" tm="0">
                                          <p:val>
                                            <p:strVal val="0"/>
                                          </p:val>
                                        </p:tav>
                                        <p:tav fmla="" tm="100000">
                                          <p:val>
                                            <p:strVal val="#ppt_w"/>
                                          </p:val>
                                        </p:tav>
                                      </p:tavLst>
                                    </p:anim>
                                    <p:anim calcmode="lin" valueType="num">
                                      <p:cBhvr additive="base">
                                        <p:cTn dur="500"/>
                                        <p:tgtEl>
                                          <p:spTgt spid="38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type="title"/>
          </p:nvPr>
        </p:nvSpPr>
        <p:spPr>
          <a:xfrm>
            <a:off x="684213" y="765175"/>
            <a:ext cx="4545334" cy="104307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4000"/>
              <a:buFont typeface="Arial"/>
              <a:buNone/>
            </a:pPr>
            <a:r>
              <a:rPr lang="en-GB" sz="4000"/>
              <a:t>Aims of the session </a:t>
            </a:r>
            <a:endParaRPr/>
          </a:p>
        </p:txBody>
      </p:sp>
      <p:sp>
        <p:nvSpPr>
          <p:cNvPr id="135" name="Google Shape;135;p4"/>
          <p:cNvSpPr txBox="1"/>
          <p:nvPr>
            <p:ph idx="1" type="body"/>
          </p:nvPr>
        </p:nvSpPr>
        <p:spPr>
          <a:xfrm>
            <a:off x="684212" y="2420938"/>
            <a:ext cx="8064501" cy="3816350"/>
          </a:xfrm>
          <a:prstGeom prst="rect">
            <a:avLst/>
          </a:prstGeom>
          <a:noFill/>
          <a:ln>
            <a:noFill/>
          </a:ln>
        </p:spPr>
        <p:txBody>
          <a:bodyPr anchorCtr="0" anchor="t" bIns="0" lIns="0" spcFirstLastPara="1" rIns="0" wrap="square" tIns="0">
            <a:normAutofit/>
          </a:bodyPr>
          <a:lstStyle/>
          <a:p>
            <a:pPr indent="-285887" lvl="0" marL="285887" rtl="0" algn="l">
              <a:lnSpc>
                <a:spcPct val="100000"/>
              </a:lnSpc>
              <a:spcBef>
                <a:spcPts val="0"/>
              </a:spcBef>
              <a:spcAft>
                <a:spcPts val="0"/>
              </a:spcAft>
              <a:buClr>
                <a:srgbClr val="005E84"/>
              </a:buClr>
              <a:buSzPts val="2100"/>
              <a:buFont typeface="Roboto Slab"/>
              <a:buNone/>
            </a:pPr>
            <a:r>
              <a:rPr lang="en-GB"/>
              <a:t>What we will cover today</a:t>
            </a:r>
            <a:endParaRPr/>
          </a:p>
          <a:p>
            <a:pPr indent="-342900" lvl="0" marL="342900" rtl="0" algn="l">
              <a:lnSpc>
                <a:spcPct val="100000"/>
              </a:lnSpc>
              <a:spcBef>
                <a:spcPts val="600"/>
              </a:spcBef>
              <a:spcAft>
                <a:spcPts val="0"/>
              </a:spcAft>
              <a:buClr>
                <a:srgbClr val="005E84"/>
              </a:buClr>
              <a:buSzPts val="2100"/>
              <a:buFont typeface="Arial"/>
              <a:buChar char="•"/>
            </a:pPr>
            <a:r>
              <a:rPr lang="en-GB"/>
              <a:t>Why looking after your mental health is important</a:t>
            </a:r>
            <a:endParaRPr/>
          </a:p>
          <a:p>
            <a:pPr indent="-342900" lvl="0" marL="342900" rtl="0" algn="l">
              <a:lnSpc>
                <a:spcPct val="100000"/>
              </a:lnSpc>
              <a:spcBef>
                <a:spcPts val="600"/>
              </a:spcBef>
              <a:spcAft>
                <a:spcPts val="0"/>
              </a:spcAft>
              <a:buClr>
                <a:srgbClr val="005E84"/>
              </a:buClr>
              <a:buSzPts val="2100"/>
              <a:buFont typeface="Arial"/>
              <a:buChar char="•"/>
            </a:pPr>
            <a:r>
              <a:rPr lang="en-GB"/>
              <a:t>What are eating disorders</a:t>
            </a:r>
            <a:endParaRPr/>
          </a:p>
          <a:p>
            <a:pPr indent="-342900" lvl="0" marL="342900" rtl="0" algn="l">
              <a:lnSpc>
                <a:spcPct val="100000"/>
              </a:lnSpc>
              <a:spcBef>
                <a:spcPts val="600"/>
              </a:spcBef>
              <a:spcAft>
                <a:spcPts val="0"/>
              </a:spcAft>
              <a:buClr>
                <a:srgbClr val="005E84"/>
              </a:buClr>
              <a:buSzPts val="2100"/>
              <a:buFont typeface="Arial"/>
              <a:buChar char="•"/>
            </a:pPr>
            <a:r>
              <a:rPr lang="en-GB"/>
              <a:t>Coping strategies </a:t>
            </a:r>
            <a:endParaRPr/>
          </a:p>
          <a:p>
            <a:pPr indent="-342900" lvl="0" marL="342900" rtl="0" algn="l">
              <a:lnSpc>
                <a:spcPct val="100000"/>
              </a:lnSpc>
              <a:spcBef>
                <a:spcPts val="600"/>
              </a:spcBef>
              <a:spcAft>
                <a:spcPts val="0"/>
              </a:spcAft>
              <a:buClr>
                <a:srgbClr val="005E84"/>
              </a:buClr>
              <a:buSzPts val="2100"/>
              <a:buFont typeface="Arial"/>
              <a:buChar char="•"/>
            </a:pPr>
            <a:r>
              <a:rPr lang="en-GB"/>
              <a:t>Myths v facts of eating disorders</a:t>
            </a:r>
            <a:endParaRPr/>
          </a:p>
          <a:p>
            <a:pPr indent="-342900" lvl="0" marL="342900" rtl="0" algn="l">
              <a:lnSpc>
                <a:spcPct val="100000"/>
              </a:lnSpc>
              <a:spcBef>
                <a:spcPts val="600"/>
              </a:spcBef>
              <a:spcAft>
                <a:spcPts val="0"/>
              </a:spcAft>
              <a:buClr>
                <a:srgbClr val="005E84"/>
              </a:buClr>
              <a:buSzPts val="2100"/>
              <a:buFont typeface="Arial"/>
              <a:buChar char="•"/>
            </a:pPr>
            <a:r>
              <a:rPr lang="en-GB"/>
              <a:t>What to do if worried about a friend</a:t>
            </a:r>
            <a:endParaRPr/>
          </a:p>
          <a:p>
            <a:pPr indent="-342900" lvl="0" marL="342900" rtl="0" algn="l">
              <a:lnSpc>
                <a:spcPct val="100000"/>
              </a:lnSpc>
              <a:spcBef>
                <a:spcPts val="600"/>
              </a:spcBef>
              <a:spcAft>
                <a:spcPts val="0"/>
              </a:spcAft>
              <a:buClr>
                <a:srgbClr val="005E84"/>
              </a:buClr>
              <a:buSzPts val="2100"/>
              <a:buFont typeface="Arial"/>
              <a:buChar char="•"/>
            </a:pPr>
            <a:r>
              <a:rPr lang="en-GB"/>
              <a:t>The importance of self-care</a:t>
            </a:r>
            <a:endParaRPr/>
          </a:p>
          <a:p>
            <a:pPr indent="-342900" lvl="0" marL="342900" rtl="0" algn="l">
              <a:lnSpc>
                <a:spcPct val="100000"/>
              </a:lnSpc>
              <a:spcBef>
                <a:spcPts val="600"/>
              </a:spcBef>
              <a:spcAft>
                <a:spcPts val="0"/>
              </a:spcAft>
              <a:buClr>
                <a:srgbClr val="005E84"/>
              </a:buClr>
              <a:buSzPts val="2100"/>
              <a:buFont typeface="Arial"/>
              <a:buChar char="•"/>
            </a:pPr>
            <a:r>
              <a:rPr lang="en-GB"/>
              <a:t>Where to go for help and support available across the UK</a:t>
            </a:r>
            <a:endParaRPr/>
          </a:p>
          <a:p>
            <a:pPr indent="-285887" lvl="0" marL="285887" rtl="0" algn="l">
              <a:lnSpc>
                <a:spcPct val="100000"/>
              </a:lnSpc>
              <a:spcBef>
                <a:spcPts val="600"/>
              </a:spcBef>
              <a:spcAft>
                <a:spcPts val="0"/>
              </a:spcAft>
              <a:buClr>
                <a:srgbClr val="005E84"/>
              </a:buClr>
              <a:buSzPts val="2100"/>
              <a:buFont typeface="Roboto Slab"/>
              <a:buNone/>
            </a:pPr>
            <a:r>
              <a:t/>
            </a:r>
            <a:endParaRPr/>
          </a:p>
          <a:p>
            <a:pPr indent="-285887" lvl="0" marL="285887" rtl="0" algn="l">
              <a:lnSpc>
                <a:spcPct val="100000"/>
              </a:lnSpc>
              <a:spcBef>
                <a:spcPts val="600"/>
              </a:spcBef>
              <a:spcAft>
                <a:spcPts val="0"/>
              </a:spcAft>
              <a:buClr>
                <a:srgbClr val="005E84"/>
              </a:buClr>
              <a:buSzPts val="2100"/>
              <a:buFont typeface="Roboto Slab"/>
              <a:buNone/>
            </a:pPr>
            <a:r>
              <a:t/>
            </a:r>
            <a:endParaRPr/>
          </a:p>
        </p:txBody>
      </p:sp>
      <p:sp>
        <p:nvSpPr>
          <p:cNvPr id="136" name="Google Shape;136;p4"/>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ph type="title"/>
          </p:nvPr>
        </p:nvSpPr>
        <p:spPr>
          <a:xfrm>
            <a:off x="684212" y="765175"/>
            <a:ext cx="5983288"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200"/>
              <a:buFont typeface="Arial"/>
              <a:buNone/>
            </a:pPr>
            <a:r>
              <a:rPr lang="en-GB" sz="3200"/>
              <a:t>Why looking after your mental health is important </a:t>
            </a:r>
            <a:br>
              <a:rPr lang="en-GB" sz="3200"/>
            </a:br>
            <a:endParaRPr/>
          </a:p>
        </p:txBody>
      </p:sp>
      <p:sp>
        <p:nvSpPr>
          <p:cNvPr id="143" name="Google Shape;143;p5"/>
          <p:cNvSpPr txBox="1"/>
          <p:nvPr>
            <p:ph idx="1" type="body"/>
          </p:nvPr>
        </p:nvSpPr>
        <p:spPr>
          <a:xfrm>
            <a:off x="684213" y="2420937"/>
            <a:ext cx="3887787" cy="3816351"/>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5E84"/>
              </a:buClr>
              <a:buSzPts val="2400"/>
              <a:buFont typeface="Roboto Slab"/>
              <a:buNone/>
            </a:pPr>
            <a:r>
              <a:rPr lang="en-GB" sz="2400"/>
              <a:t>Both physical and mental health are important to our wellbeing</a:t>
            </a:r>
            <a:endParaRPr/>
          </a:p>
          <a:p>
            <a:pPr indent="0" lvl="0" marL="0" rtl="0" algn="l">
              <a:lnSpc>
                <a:spcPct val="100000"/>
              </a:lnSpc>
              <a:spcBef>
                <a:spcPts val="600"/>
              </a:spcBef>
              <a:spcAft>
                <a:spcPts val="0"/>
              </a:spcAft>
              <a:buClr>
                <a:srgbClr val="005E84"/>
              </a:buClr>
              <a:buSzPts val="2400"/>
              <a:buFont typeface="Roboto Slab"/>
              <a:buNone/>
            </a:pPr>
            <a:r>
              <a:rPr lang="en-GB" sz="2400"/>
              <a:t>Mental health can be more difficult to talk about</a:t>
            </a:r>
            <a:endParaRPr/>
          </a:p>
          <a:p>
            <a:pPr indent="0" lvl="0" marL="0" rtl="0" algn="l">
              <a:lnSpc>
                <a:spcPct val="100000"/>
              </a:lnSpc>
              <a:spcBef>
                <a:spcPts val="600"/>
              </a:spcBef>
              <a:spcAft>
                <a:spcPts val="0"/>
              </a:spcAft>
              <a:buClr>
                <a:srgbClr val="005E84"/>
              </a:buClr>
              <a:buSzPts val="2400"/>
              <a:buFont typeface="Roboto Slab"/>
              <a:buNone/>
            </a:pPr>
            <a:r>
              <a:rPr lang="en-GB" sz="2400"/>
              <a:t>It is equally important to seek help for our mental health problems as for physical issues</a:t>
            </a:r>
            <a:endParaRPr/>
          </a:p>
          <a:p>
            <a:pPr indent="-209550" lvl="0" marL="342900" rtl="0" algn="l">
              <a:lnSpc>
                <a:spcPct val="120000"/>
              </a:lnSpc>
              <a:spcBef>
                <a:spcPts val="600"/>
              </a:spcBef>
              <a:spcAft>
                <a:spcPts val="0"/>
              </a:spcAft>
              <a:buClr>
                <a:srgbClr val="005E84"/>
              </a:buClr>
              <a:buSzPts val="2100"/>
              <a:buFont typeface="Arial"/>
              <a:buNone/>
            </a:pPr>
            <a:r>
              <a:t/>
            </a:r>
            <a:endParaRPr/>
          </a:p>
        </p:txBody>
      </p:sp>
      <p:sp>
        <p:nvSpPr>
          <p:cNvPr id="144" name="Google Shape;144;p5"/>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145" name="Google Shape;145;p5"/>
          <p:cNvSpPr/>
          <p:nvPr/>
        </p:nvSpPr>
        <p:spPr>
          <a:xfrm>
            <a:off x="5401559" y="1340962"/>
            <a:ext cx="4176075" cy="4176075"/>
          </a:xfrm>
          <a:prstGeom prst="ellipse">
            <a:avLst/>
          </a:prstGeom>
          <a:solidFill>
            <a:srgbClr val="EF81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5"/>
          <p:cNvSpPr/>
          <p:nvPr/>
        </p:nvSpPr>
        <p:spPr>
          <a:xfrm>
            <a:off x="5732183" y="1652474"/>
            <a:ext cx="3615223" cy="3615223"/>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ppt_w</p:attrName>
                                        </p:attrNameLst>
                                      </p:cBhvr>
                                      <p:tavLst>
                                        <p:tav fmla="" tm="0">
                                          <p:val>
                                            <p:strVal val="0"/>
                                          </p:val>
                                        </p:tav>
                                        <p:tav fmla="" tm="100000">
                                          <p:val>
                                            <p:strVal val="#ppt_w"/>
                                          </p:val>
                                        </p:tav>
                                      </p:tavLst>
                                    </p:anim>
                                    <p:anim calcmode="lin" valueType="num">
                                      <p:cBhvr additive="base">
                                        <p:cTn dur="500"/>
                                        <p:tgtEl>
                                          <p:spTgt spid="1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ph type="ctrTitle"/>
          </p:nvPr>
        </p:nvSpPr>
        <p:spPr>
          <a:xfrm>
            <a:off x="1331912" y="2679700"/>
            <a:ext cx="5040313" cy="749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3200"/>
              <a:buFont typeface="Arial"/>
              <a:buNone/>
            </a:pPr>
            <a:r>
              <a:rPr lang="en-GB" sz="3200">
                <a:solidFill>
                  <a:schemeClr val="lt1"/>
                </a:solidFill>
              </a:rPr>
              <a:t>Let’s do an exercise</a:t>
            </a:r>
            <a:endParaRPr/>
          </a:p>
        </p:txBody>
      </p:sp>
      <p:sp>
        <p:nvSpPr>
          <p:cNvPr id="153" name="Google Shape;153;p6"/>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154" name="Google Shape;154;p6"/>
          <p:cNvSpPr txBox="1"/>
          <p:nvPr/>
        </p:nvSpPr>
        <p:spPr>
          <a:xfrm>
            <a:off x="2299063" y="3840480"/>
            <a:ext cx="18844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Calibri"/>
                <a:ea typeface="Calibri"/>
                <a:cs typeface="Calibri"/>
                <a:sym typeface="Calibri"/>
              </a:rPr>
              <a:t>5 minute exercise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Lotus blossom exercise </a:t>
            </a:r>
            <a:endParaRPr/>
          </a:p>
        </p:txBody>
      </p:sp>
      <p:graphicFrame>
        <p:nvGraphicFramePr>
          <p:cNvPr id="161" name="Google Shape;161;p7"/>
          <p:cNvGraphicFramePr/>
          <p:nvPr/>
        </p:nvGraphicFramePr>
        <p:xfrm>
          <a:off x="684213" y="1569493"/>
          <a:ext cx="3000000" cy="3000000"/>
        </p:xfrm>
        <a:graphic>
          <a:graphicData uri="http://schemas.openxmlformats.org/drawingml/2006/table">
            <a:tbl>
              <a:tblPr bandRow="1" firstRow="1">
                <a:noFill/>
                <a:tableStyleId>{74B180C8-4604-47ED-B76C-96E698D95319}</a:tableStyleId>
              </a:tblPr>
              <a:tblGrid>
                <a:gridCol w="2508250"/>
                <a:gridCol w="2508250"/>
                <a:gridCol w="2508250"/>
              </a:tblGrid>
              <a:tr h="139662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139662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b="1" lang="en-GB" sz="1800">
                          <a:solidFill>
                            <a:srgbClr val="005E84"/>
                          </a:solidFill>
                        </a:rPr>
                        <a:t>Eating disorders </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139662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162" name="Google Shape;162;p7"/>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Lotus blossom exercise </a:t>
            </a:r>
            <a:endParaRPr/>
          </a:p>
        </p:txBody>
      </p:sp>
      <p:graphicFrame>
        <p:nvGraphicFramePr>
          <p:cNvPr id="169" name="Google Shape;169;p8"/>
          <p:cNvGraphicFramePr/>
          <p:nvPr/>
        </p:nvGraphicFramePr>
        <p:xfrm>
          <a:off x="684213" y="1569493"/>
          <a:ext cx="3000000" cy="3000000"/>
        </p:xfrm>
        <a:graphic>
          <a:graphicData uri="http://schemas.openxmlformats.org/drawingml/2006/table">
            <a:tbl>
              <a:tblPr bandRow="1" firstRow="1">
                <a:noFill/>
                <a:tableStyleId>{74B180C8-4604-47ED-B76C-96E698D95319}</a:tableStyleId>
              </a:tblPr>
              <a:tblGrid>
                <a:gridCol w="2508250"/>
                <a:gridCol w="2508250"/>
                <a:gridCol w="2508250"/>
              </a:tblGrid>
              <a:tr h="139662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139662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b="1" lang="en-GB" sz="1800">
                          <a:solidFill>
                            <a:srgbClr val="005E84"/>
                          </a:solidFill>
                          <a:latin typeface="Poppins"/>
                          <a:ea typeface="Poppins"/>
                          <a:cs typeface="Poppins"/>
                          <a:sym typeface="Poppins"/>
                        </a:rPr>
                        <a:t>Eating disorders </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1396625">
                <a:tc>
                  <a:txBody>
                    <a:bodyPr/>
                    <a:lstStyle/>
                    <a:p>
                      <a:pPr indent="0" lvl="0" marL="0" marR="0" rtl="0" algn="l">
                        <a:spcBef>
                          <a:spcPts val="0"/>
                        </a:spcBef>
                        <a:spcAft>
                          <a:spcPts val="0"/>
                        </a:spcAft>
                        <a:buNone/>
                      </a:pPr>
                      <a:r>
                        <a:rPr lang="en-GB" sz="1800">
                          <a:solidFill>
                            <a:srgbClr val="005E84"/>
                          </a:solidFill>
                          <a:latin typeface="Poppins"/>
                          <a:ea typeface="Poppins"/>
                          <a:cs typeface="Poppins"/>
                          <a:sym typeface="Poppins"/>
                        </a:rPr>
                        <a:t>A way of coping </a:t>
                      </a:r>
                      <a:endParaRPr/>
                    </a:p>
                  </a:txBody>
                  <a:tcPr marT="45725" marB="45725" marR="91450" marL="91450"/>
                </a:tc>
                <a:tc>
                  <a:txBody>
                    <a:bodyPr/>
                    <a:lstStyle/>
                    <a:p>
                      <a:pPr indent="0" lvl="0" marL="0" marR="0" rtl="0" algn="l">
                        <a:spcBef>
                          <a:spcPts val="0"/>
                        </a:spcBef>
                        <a:spcAft>
                          <a:spcPts val="0"/>
                        </a:spcAft>
                        <a:buNone/>
                      </a:pPr>
                      <a:r>
                        <a:rPr lang="en-GB" sz="1800">
                          <a:solidFill>
                            <a:srgbClr val="005E84"/>
                          </a:solidFill>
                          <a:latin typeface="Poppins"/>
                          <a:ea typeface="Poppins"/>
                          <a:cs typeface="Poppins"/>
                          <a:sym typeface="Poppins"/>
                        </a:rPr>
                        <a:t>Anorexia nervosa, bulimia, binge eating </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170" name="Google Shape;170;p8"/>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ph type="title"/>
          </p:nvPr>
        </p:nvSpPr>
        <p:spPr>
          <a:xfrm>
            <a:off x="684212" y="765175"/>
            <a:ext cx="5688013" cy="16557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EF811B"/>
              </a:buClr>
              <a:buSzPts val="3000"/>
              <a:buFont typeface="Arial"/>
              <a:buNone/>
            </a:pPr>
            <a:r>
              <a:rPr lang="en-GB"/>
              <a:t>Myth or fact </a:t>
            </a:r>
            <a:endParaRPr/>
          </a:p>
        </p:txBody>
      </p:sp>
      <p:sp>
        <p:nvSpPr>
          <p:cNvPr id="177" name="Google Shape;177;p9"/>
          <p:cNvSpPr txBox="1"/>
          <p:nvPr>
            <p:ph idx="1" type="body"/>
          </p:nvPr>
        </p:nvSpPr>
        <p:spPr>
          <a:xfrm>
            <a:off x="684212" y="2420937"/>
            <a:ext cx="7524751" cy="3816351"/>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5E84"/>
              </a:buClr>
              <a:buSzPts val="2100"/>
              <a:buFont typeface="Roboto Slab"/>
              <a:buNone/>
            </a:pPr>
            <a:r>
              <a:rPr lang="en-GB"/>
              <a:t>We will now look at some myths and facts in relation to eating disorders </a:t>
            </a:r>
            <a:endParaRPr/>
          </a:p>
        </p:txBody>
      </p:sp>
      <p:sp>
        <p:nvSpPr>
          <p:cNvPr id="178" name="Google Shape;178;p9"/>
          <p:cNvSpPr txBox="1"/>
          <p:nvPr>
            <p:ph idx="12" type="sldNum"/>
          </p:nvPr>
        </p:nvSpPr>
        <p:spPr>
          <a:xfrm>
            <a:off x="8208963" y="5967413"/>
            <a:ext cx="539750" cy="53975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arlie Waller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345A4CA2103D42AAE32FF97B62331B" ma:contentTypeVersion="16" ma:contentTypeDescription="Create a new document." ma:contentTypeScope="" ma:versionID="dd2bb616ff89850ab698381159ed176e">
  <xsd:schema xmlns:xsd="http://www.w3.org/2001/XMLSchema" xmlns:xs="http://www.w3.org/2001/XMLSchema" xmlns:p="http://schemas.microsoft.com/office/2006/metadata/properties" xmlns:ns2="276263f2-b819-4031-9489-5207d87447c6" xmlns:ns3="867686d5-a0e5-4d12-9788-de093ce86546" targetNamespace="http://schemas.microsoft.com/office/2006/metadata/properties" ma:root="true" ma:fieldsID="891bce25edf920afa5ca9b23e059cd53" ns2:_="" ns3:_="">
    <xsd:import namespace="276263f2-b819-4031-9489-5207d87447c6"/>
    <xsd:import namespace="867686d5-a0e5-4d12-9788-de093ce865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6263f2-b819-4031-9489-5207d87447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5dfa82-81a5-4a5e-a735-60af52d8c6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7686d5-a0e5-4d12-9788-de093ce8654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f6bea0-7c3e-451e-976e-efb0e83b99c6}" ma:internalName="TaxCatchAll" ma:showField="CatchAllData" ma:web="867686d5-a0e5-4d12-9788-de093ce865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6263f2-b819-4031-9489-5207d87447c6">
      <Terms xmlns="http://schemas.microsoft.com/office/infopath/2007/PartnerControls"/>
    </lcf76f155ced4ddcb4097134ff3c332f>
    <TaxCatchAll xmlns="867686d5-a0e5-4d12-9788-de093ce86546" xsi:nil="true"/>
  </documentManagement>
</p:properties>
</file>

<file path=customXml/itemProps1.xml><?xml version="1.0" encoding="utf-8"?>
<ds:datastoreItem xmlns:ds="http://schemas.openxmlformats.org/officeDocument/2006/customXml" ds:itemID="{3486AF3C-0AAE-4219-A9CE-B98BA7A7B8E6}"/>
</file>

<file path=customXml/itemProps2.xml><?xml version="1.0" encoding="utf-8"?>
<ds:datastoreItem xmlns:ds="http://schemas.openxmlformats.org/officeDocument/2006/customXml" ds:itemID="{D169DB7A-F027-4D75-B9A5-6358EF7B96C6}"/>
</file>

<file path=customXml/itemProps3.xml><?xml version="1.0" encoding="utf-8"?>
<ds:datastoreItem xmlns:ds="http://schemas.openxmlformats.org/officeDocument/2006/customXml" ds:itemID="{0500996D-5FCE-40D4-BA90-A48D3E0F527D}"/>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Robin Worrall</dc:creator>
  <dcterms:created xsi:type="dcterms:W3CDTF">2020-08-14T13:32:42Z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0x0101002E345A4CA2103D42AAE32FF97B62331B</vt:lpwstr>
  </property>
</Properties>
</file>